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7441" r:id="rId1"/>
    <p:sldMasterId id="2147487443" r:id="rId2"/>
  </p:sldMasterIdLst>
  <p:notesMasterIdLst>
    <p:notesMasterId r:id="rId388"/>
  </p:notesMasterIdLst>
  <p:handoutMasterIdLst>
    <p:handoutMasterId r:id="rId389"/>
  </p:handoutMasterIdLst>
  <p:sldIdLst>
    <p:sldId id="853" r:id="rId3"/>
    <p:sldId id="854" r:id="rId4"/>
    <p:sldId id="1295" r:id="rId5"/>
    <p:sldId id="1290" r:id="rId6"/>
    <p:sldId id="1291" r:id="rId7"/>
    <p:sldId id="1292" r:id="rId8"/>
    <p:sldId id="1293" r:id="rId9"/>
    <p:sldId id="1294" r:id="rId10"/>
    <p:sldId id="1296" r:id="rId11"/>
    <p:sldId id="420" r:id="rId12"/>
    <p:sldId id="421" r:id="rId13"/>
    <p:sldId id="520" r:id="rId14"/>
    <p:sldId id="526" r:id="rId15"/>
    <p:sldId id="900" r:id="rId16"/>
    <p:sldId id="1324" r:id="rId17"/>
    <p:sldId id="1325" r:id="rId18"/>
    <p:sldId id="901" r:id="rId19"/>
    <p:sldId id="1326" r:id="rId20"/>
    <p:sldId id="1327" r:id="rId21"/>
    <p:sldId id="1328" r:id="rId22"/>
    <p:sldId id="1329" r:id="rId23"/>
    <p:sldId id="902" r:id="rId24"/>
    <p:sldId id="906" r:id="rId25"/>
    <p:sldId id="905" r:id="rId26"/>
    <p:sldId id="903" r:id="rId27"/>
    <p:sldId id="904" r:id="rId28"/>
    <p:sldId id="907" r:id="rId29"/>
    <p:sldId id="908" r:id="rId30"/>
    <p:sldId id="909" r:id="rId31"/>
    <p:sldId id="910" r:id="rId32"/>
    <p:sldId id="913" r:id="rId33"/>
    <p:sldId id="914" r:id="rId34"/>
    <p:sldId id="915" r:id="rId35"/>
    <p:sldId id="916" r:id="rId36"/>
    <p:sldId id="917" r:id="rId37"/>
    <p:sldId id="918" r:id="rId38"/>
    <p:sldId id="919" r:id="rId39"/>
    <p:sldId id="920" r:id="rId40"/>
    <p:sldId id="921" r:id="rId41"/>
    <p:sldId id="922" r:id="rId42"/>
    <p:sldId id="923" r:id="rId43"/>
    <p:sldId id="924" r:id="rId44"/>
    <p:sldId id="925" r:id="rId45"/>
    <p:sldId id="926" r:id="rId46"/>
    <p:sldId id="927" r:id="rId47"/>
    <p:sldId id="928" r:id="rId48"/>
    <p:sldId id="1331" r:id="rId49"/>
    <p:sldId id="1330" r:id="rId50"/>
    <p:sldId id="929" r:id="rId51"/>
    <p:sldId id="965" r:id="rId52"/>
    <p:sldId id="1289" r:id="rId53"/>
    <p:sldId id="930" r:id="rId54"/>
    <p:sldId id="931" r:id="rId55"/>
    <p:sldId id="932" r:id="rId56"/>
    <p:sldId id="933" r:id="rId57"/>
    <p:sldId id="934" r:id="rId58"/>
    <p:sldId id="935" r:id="rId59"/>
    <p:sldId id="945" r:id="rId60"/>
    <p:sldId id="936" r:id="rId61"/>
    <p:sldId id="938" r:id="rId62"/>
    <p:sldId id="942" r:id="rId63"/>
    <p:sldId id="943" r:id="rId64"/>
    <p:sldId id="944" r:id="rId65"/>
    <p:sldId id="946" r:id="rId66"/>
    <p:sldId id="948" r:id="rId67"/>
    <p:sldId id="949" r:id="rId68"/>
    <p:sldId id="1333" r:id="rId69"/>
    <p:sldId id="1334" r:id="rId70"/>
    <p:sldId id="1332" r:id="rId71"/>
    <p:sldId id="950" r:id="rId72"/>
    <p:sldId id="952" r:id="rId73"/>
    <p:sldId id="953" r:id="rId74"/>
    <p:sldId id="954" r:id="rId75"/>
    <p:sldId id="955" r:id="rId76"/>
    <p:sldId id="956" r:id="rId77"/>
    <p:sldId id="957" r:id="rId78"/>
    <p:sldId id="958" r:id="rId79"/>
    <p:sldId id="959" r:id="rId80"/>
    <p:sldId id="960" r:id="rId81"/>
    <p:sldId id="1344" r:id="rId82"/>
    <p:sldId id="963" r:id="rId83"/>
    <p:sldId id="964" r:id="rId84"/>
    <p:sldId id="966" r:id="rId85"/>
    <p:sldId id="962" r:id="rId86"/>
    <p:sldId id="1336" r:id="rId87"/>
    <p:sldId id="1337" r:id="rId88"/>
    <p:sldId id="1338" r:id="rId89"/>
    <p:sldId id="1339" r:id="rId90"/>
    <p:sldId id="967" r:id="rId91"/>
    <p:sldId id="968" r:id="rId92"/>
    <p:sldId id="1341" r:id="rId93"/>
    <p:sldId id="1342" r:id="rId94"/>
    <p:sldId id="1340" r:id="rId95"/>
    <p:sldId id="981" r:id="rId96"/>
    <p:sldId id="982" r:id="rId97"/>
    <p:sldId id="980" r:id="rId98"/>
    <p:sldId id="983" r:id="rId99"/>
    <p:sldId id="969" r:id="rId100"/>
    <p:sldId id="970" r:id="rId101"/>
    <p:sldId id="971" r:id="rId102"/>
    <p:sldId id="972" r:id="rId103"/>
    <p:sldId id="1343" r:id="rId104"/>
    <p:sldId id="973" r:id="rId105"/>
    <p:sldId id="975" r:id="rId106"/>
    <p:sldId id="976" r:id="rId107"/>
    <p:sldId id="984" r:id="rId108"/>
    <p:sldId id="985" r:id="rId109"/>
    <p:sldId id="986" r:id="rId110"/>
    <p:sldId id="1345" r:id="rId111"/>
    <p:sldId id="1346" r:id="rId112"/>
    <p:sldId id="987" r:id="rId113"/>
    <p:sldId id="988" r:id="rId114"/>
    <p:sldId id="977" r:id="rId115"/>
    <p:sldId id="978" r:id="rId116"/>
    <p:sldId id="979" r:id="rId117"/>
    <p:sldId id="990" r:id="rId118"/>
    <p:sldId id="989" r:id="rId119"/>
    <p:sldId id="991" r:id="rId120"/>
    <p:sldId id="992" r:id="rId121"/>
    <p:sldId id="993" r:id="rId122"/>
    <p:sldId id="994" r:id="rId123"/>
    <p:sldId id="995" r:id="rId124"/>
    <p:sldId id="996" r:id="rId125"/>
    <p:sldId id="997" r:id="rId126"/>
    <p:sldId id="998" r:id="rId127"/>
    <p:sldId id="999" r:id="rId128"/>
    <p:sldId id="1016" r:id="rId129"/>
    <p:sldId id="1017" r:id="rId130"/>
    <p:sldId id="1347" r:id="rId131"/>
    <p:sldId id="1018" r:id="rId132"/>
    <p:sldId id="1019" r:id="rId133"/>
    <p:sldId id="1020" r:id="rId134"/>
    <p:sldId id="1021" r:id="rId135"/>
    <p:sldId id="1023" r:id="rId136"/>
    <p:sldId id="1024" r:id="rId137"/>
    <p:sldId id="1025" r:id="rId138"/>
    <p:sldId id="1026" r:id="rId139"/>
    <p:sldId id="1027" r:id="rId140"/>
    <p:sldId id="1028" r:id="rId141"/>
    <p:sldId id="1029" r:id="rId142"/>
    <p:sldId id="1030" r:id="rId143"/>
    <p:sldId id="1031" r:id="rId144"/>
    <p:sldId id="1032" r:id="rId145"/>
    <p:sldId id="1033" r:id="rId146"/>
    <p:sldId id="1034" r:id="rId147"/>
    <p:sldId id="1035" r:id="rId148"/>
    <p:sldId id="1036" r:id="rId149"/>
    <p:sldId id="1037" r:id="rId150"/>
    <p:sldId id="1039" r:id="rId151"/>
    <p:sldId id="1040" r:id="rId152"/>
    <p:sldId id="1041" r:id="rId153"/>
    <p:sldId id="1042" r:id="rId154"/>
    <p:sldId id="1043" r:id="rId155"/>
    <p:sldId id="1349" r:id="rId156"/>
    <p:sldId id="1348" r:id="rId157"/>
    <p:sldId id="1044" r:id="rId158"/>
    <p:sldId id="1045" r:id="rId159"/>
    <p:sldId id="1350" r:id="rId160"/>
    <p:sldId id="1351" r:id="rId161"/>
    <p:sldId id="1046" r:id="rId162"/>
    <p:sldId id="1047" r:id="rId163"/>
    <p:sldId id="1048" r:id="rId164"/>
    <p:sldId id="1049" r:id="rId165"/>
    <p:sldId id="1050" r:id="rId166"/>
    <p:sldId id="1051" r:id="rId167"/>
    <p:sldId id="1052" r:id="rId168"/>
    <p:sldId id="1053" r:id="rId169"/>
    <p:sldId id="1054" r:id="rId170"/>
    <p:sldId id="1003" r:id="rId171"/>
    <p:sldId id="1001" r:id="rId172"/>
    <p:sldId id="1002" r:id="rId173"/>
    <p:sldId id="1055" r:id="rId174"/>
    <p:sldId id="1056" r:id="rId175"/>
    <p:sldId id="1062" r:id="rId176"/>
    <p:sldId id="1057" r:id="rId177"/>
    <p:sldId id="1058" r:id="rId178"/>
    <p:sldId id="1059" r:id="rId179"/>
    <p:sldId id="1352" r:id="rId180"/>
    <p:sldId id="1060" r:id="rId181"/>
    <p:sldId id="1061" r:id="rId182"/>
    <p:sldId id="1063" r:id="rId183"/>
    <p:sldId id="1064" r:id="rId184"/>
    <p:sldId id="1065" r:id="rId185"/>
    <p:sldId id="1353" r:id="rId186"/>
    <p:sldId id="1066" r:id="rId187"/>
    <p:sldId id="1067" r:id="rId188"/>
    <p:sldId id="1068" r:id="rId189"/>
    <p:sldId id="1069" r:id="rId190"/>
    <p:sldId id="1087" r:id="rId191"/>
    <p:sldId id="1070" r:id="rId192"/>
    <p:sldId id="1071" r:id="rId193"/>
    <p:sldId id="1072" r:id="rId194"/>
    <p:sldId id="1073" r:id="rId195"/>
    <p:sldId id="1074" r:id="rId196"/>
    <p:sldId id="1076" r:id="rId197"/>
    <p:sldId id="1077" r:id="rId198"/>
    <p:sldId id="1078" r:id="rId199"/>
    <p:sldId id="1079" r:id="rId200"/>
    <p:sldId id="1080" r:id="rId201"/>
    <p:sldId id="1081" r:id="rId202"/>
    <p:sldId id="1082" r:id="rId203"/>
    <p:sldId id="1083" r:id="rId204"/>
    <p:sldId id="1084" r:id="rId205"/>
    <p:sldId id="1085" r:id="rId206"/>
    <p:sldId id="1086" r:id="rId207"/>
    <p:sldId id="1088" r:id="rId208"/>
    <p:sldId id="1089" r:id="rId209"/>
    <p:sldId id="1090" r:id="rId210"/>
    <p:sldId id="1091" r:id="rId211"/>
    <p:sldId id="1092" r:id="rId212"/>
    <p:sldId id="1093" r:id="rId213"/>
    <p:sldId id="1094" r:id="rId214"/>
    <p:sldId id="1095" r:id="rId215"/>
    <p:sldId id="1096" r:id="rId216"/>
    <p:sldId id="1097" r:id="rId217"/>
    <p:sldId id="1098" r:id="rId218"/>
    <p:sldId id="1099" r:id="rId219"/>
    <p:sldId id="1101" r:id="rId220"/>
    <p:sldId id="1102" r:id="rId221"/>
    <p:sldId id="1103" r:id="rId222"/>
    <p:sldId id="1104" r:id="rId223"/>
    <p:sldId id="1105" r:id="rId224"/>
    <p:sldId id="1106" r:id="rId225"/>
    <p:sldId id="1107" r:id="rId226"/>
    <p:sldId id="1108" r:id="rId227"/>
    <p:sldId id="1109" r:id="rId228"/>
    <p:sldId id="1110" r:id="rId229"/>
    <p:sldId id="1111" r:id="rId230"/>
    <p:sldId id="1354" r:id="rId231"/>
    <p:sldId id="1355" r:id="rId232"/>
    <p:sldId id="1356" r:id="rId233"/>
    <p:sldId id="1357" r:id="rId234"/>
    <p:sldId id="1358" r:id="rId235"/>
    <p:sldId id="1112" r:id="rId236"/>
    <p:sldId id="1113" r:id="rId237"/>
    <p:sldId id="1114" r:id="rId238"/>
    <p:sldId id="1115" r:id="rId239"/>
    <p:sldId id="1116" r:id="rId240"/>
    <p:sldId id="1117" r:id="rId241"/>
    <p:sldId id="1118" r:id="rId242"/>
    <p:sldId id="1119" r:id="rId243"/>
    <p:sldId id="1120" r:id="rId244"/>
    <p:sldId id="1124" r:id="rId245"/>
    <p:sldId id="1121" r:id="rId246"/>
    <p:sldId id="1122" r:id="rId247"/>
    <p:sldId id="1123" r:id="rId248"/>
    <p:sldId id="1004" r:id="rId249"/>
    <p:sldId id="1005" r:id="rId250"/>
    <p:sldId id="1006" r:id="rId251"/>
    <p:sldId id="1125" r:id="rId252"/>
    <p:sldId id="1126" r:id="rId253"/>
    <p:sldId id="1127" r:id="rId254"/>
    <p:sldId id="1128" r:id="rId255"/>
    <p:sldId id="1129" r:id="rId256"/>
    <p:sldId id="1130" r:id="rId257"/>
    <p:sldId id="1131" r:id="rId258"/>
    <p:sldId id="1132" r:id="rId259"/>
    <p:sldId id="1133" r:id="rId260"/>
    <p:sldId id="1134" r:id="rId261"/>
    <p:sldId id="1135" r:id="rId262"/>
    <p:sldId id="1297" r:id="rId263"/>
    <p:sldId id="1298" r:id="rId264"/>
    <p:sldId id="1301" r:id="rId265"/>
    <p:sldId id="1302" r:id="rId266"/>
    <p:sldId id="1303" r:id="rId267"/>
    <p:sldId id="1304" r:id="rId268"/>
    <p:sldId id="1305" r:id="rId269"/>
    <p:sldId id="1306" r:id="rId270"/>
    <p:sldId id="1307" r:id="rId271"/>
    <p:sldId id="1359" r:id="rId272"/>
    <p:sldId id="1308" r:id="rId273"/>
    <p:sldId id="1309" r:id="rId274"/>
    <p:sldId id="1310" r:id="rId275"/>
    <p:sldId id="1312" r:id="rId276"/>
    <p:sldId id="1313" r:id="rId277"/>
    <p:sldId id="1314" r:id="rId278"/>
    <p:sldId id="1360" r:id="rId279"/>
    <p:sldId id="1362" r:id="rId280"/>
    <p:sldId id="1363" r:id="rId281"/>
    <p:sldId id="1364" r:id="rId282"/>
    <p:sldId id="1361" r:id="rId283"/>
    <p:sldId id="1315" r:id="rId284"/>
    <p:sldId id="1365" r:id="rId285"/>
    <p:sldId id="1316" r:id="rId286"/>
    <p:sldId id="1366" r:id="rId287"/>
    <p:sldId id="1367" r:id="rId288"/>
    <p:sldId id="1368" r:id="rId289"/>
    <p:sldId id="1369" r:id="rId290"/>
    <p:sldId id="1370" r:id="rId291"/>
    <p:sldId id="1371" r:id="rId292"/>
    <p:sldId id="1372" r:id="rId293"/>
    <p:sldId id="1139" r:id="rId294"/>
    <p:sldId id="1140" r:id="rId295"/>
    <p:sldId id="1317" r:id="rId296"/>
    <p:sldId id="1141" r:id="rId297"/>
    <p:sldId id="1318" r:id="rId298"/>
    <p:sldId id="1320" r:id="rId299"/>
    <p:sldId id="1319" r:id="rId300"/>
    <p:sldId id="1321" r:id="rId301"/>
    <p:sldId id="1322" r:id="rId302"/>
    <p:sldId id="1323" r:id="rId303"/>
    <p:sldId id="1299" r:id="rId304"/>
    <p:sldId id="1143" r:id="rId305"/>
    <p:sldId id="1144" r:id="rId306"/>
    <p:sldId id="1145" r:id="rId307"/>
    <p:sldId id="1146" r:id="rId308"/>
    <p:sldId id="1147" r:id="rId309"/>
    <p:sldId id="1148" r:id="rId310"/>
    <p:sldId id="1149" r:id="rId311"/>
    <p:sldId id="1150" r:id="rId312"/>
    <p:sldId id="1151" r:id="rId313"/>
    <p:sldId id="1152" r:id="rId314"/>
    <p:sldId id="1153" r:id="rId315"/>
    <p:sldId id="1154" r:id="rId316"/>
    <p:sldId id="1155" r:id="rId317"/>
    <p:sldId id="1156" r:id="rId318"/>
    <p:sldId id="1157" r:id="rId319"/>
    <p:sldId id="1158" r:id="rId320"/>
    <p:sldId id="1159" r:id="rId321"/>
    <p:sldId id="1160" r:id="rId322"/>
    <p:sldId id="1161" r:id="rId323"/>
    <p:sldId id="1162" r:id="rId324"/>
    <p:sldId id="1163" r:id="rId325"/>
    <p:sldId id="1164" r:id="rId326"/>
    <p:sldId id="1165" r:id="rId327"/>
    <p:sldId id="1166" r:id="rId328"/>
    <p:sldId id="1167" r:id="rId329"/>
    <p:sldId id="1168" r:id="rId330"/>
    <p:sldId id="1169" r:id="rId331"/>
    <p:sldId id="1170" r:id="rId332"/>
    <p:sldId id="1171" r:id="rId333"/>
    <p:sldId id="1172" r:id="rId334"/>
    <p:sldId id="1173" r:id="rId335"/>
    <p:sldId id="1174" r:id="rId336"/>
    <p:sldId id="1007" r:id="rId337"/>
    <p:sldId id="1008" r:id="rId338"/>
    <p:sldId id="1009" r:id="rId339"/>
    <p:sldId id="1239" r:id="rId340"/>
    <p:sldId id="1240" r:id="rId341"/>
    <p:sldId id="1241" r:id="rId342"/>
    <p:sldId id="1242" r:id="rId343"/>
    <p:sldId id="1243" r:id="rId344"/>
    <p:sldId id="1244" r:id="rId345"/>
    <p:sldId id="1245" r:id="rId346"/>
    <p:sldId id="1254" r:id="rId347"/>
    <p:sldId id="1246" r:id="rId348"/>
    <p:sldId id="1247" r:id="rId349"/>
    <p:sldId id="1248" r:id="rId350"/>
    <p:sldId id="1249" r:id="rId351"/>
    <p:sldId id="1250" r:id="rId352"/>
    <p:sldId id="1251" r:id="rId353"/>
    <p:sldId id="1252" r:id="rId354"/>
    <p:sldId id="1253" r:id="rId355"/>
    <p:sldId id="1256" r:id="rId356"/>
    <p:sldId id="1255" r:id="rId357"/>
    <p:sldId id="1259" r:id="rId358"/>
    <p:sldId id="1260" r:id="rId359"/>
    <p:sldId id="1261" r:id="rId360"/>
    <p:sldId id="1262" r:id="rId361"/>
    <p:sldId id="1263" r:id="rId362"/>
    <p:sldId id="1264" r:id="rId363"/>
    <p:sldId id="1265" r:id="rId364"/>
    <p:sldId id="1266" r:id="rId365"/>
    <p:sldId id="1267" r:id="rId366"/>
    <p:sldId id="1268" r:id="rId367"/>
    <p:sldId id="1269" r:id="rId368"/>
    <p:sldId id="1270" r:id="rId369"/>
    <p:sldId id="1271" r:id="rId370"/>
    <p:sldId id="1272" r:id="rId371"/>
    <p:sldId id="1273" r:id="rId372"/>
    <p:sldId id="1274" r:id="rId373"/>
    <p:sldId id="1275" r:id="rId374"/>
    <p:sldId id="1276" r:id="rId375"/>
    <p:sldId id="1277" r:id="rId376"/>
    <p:sldId id="1278" r:id="rId377"/>
    <p:sldId id="1279" r:id="rId378"/>
    <p:sldId id="1280" r:id="rId379"/>
    <p:sldId id="1281" r:id="rId380"/>
    <p:sldId id="1282" r:id="rId381"/>
    <p:sldId id="1283" r:id="rId382"/>
    <p:sldId id="1285" r:id="rId383"/>
    <p:sldId id="1284" r:id="rId384"/>
    <p:sldId id="1286" r:id="rId385"/>
    <p:sldId id="1287" r:id="rId386"/>
    <p:sldId id="1288" r:id="rId387"/>
  </p:sldIdLst>
  <p:sldSz cx="10440988" cy="6858000"/>
  <p:notesSz cx="6797675" cy="9926638"/>
  <p:embeddedFontLst>
    <p:embeddedFont>
      <p:font typeface="Calvin" panose="020B0600000101010101"/>
      <p:regular r:id="rId390"/>
    </p:embeddedFont>
    <p:embeddedFont>
      <p:font typeface="Cambria Math" panose="02040503050406030204" pitchFamily="18" charset="0"/>
      <p:regular r:id="rId391"/>
    </p:embeddedFont>
    <p:embeddedFont>
      <p:font typeface="Candara" panose="020E0502030303020204" pitchFamily="34" charset="0"/>
      <p:regular r:id="rId392"/>
      <p:bold r:id="rId393"/>
      <p:italic r:id="rId394"/>
      <p:boldItalic r:id="rId395"/>
    </p:embeddedFont>
    <p:embeddedFont>
      <p:font typeface="Consolas" panose="020B0609020204030204" pitchFamily="49" charset="0"/>
      <p:regular r:id="rId396"/>
      <p:bold r:id="rId397"/>
      <p:italic r:id="rId398"/>
      <p:boldItalic r:id="rId399"/>
    </p:embeddedFont>
    <p:embeddedFont>
      <p:font typeface="Microsoft Sans Serif" panose="020B0604020202020204" pitchFamily="34" charset="0"/>
      <p:regular r:id="rId400"/>
    </p:embeddedFont>
    <p:embeddedFont>
      <p:font typeface="고도 B" panose="02000503000000020004" pitchFamily="2" charset="-127"/>
      <p:regular r:id="rId401"/>
    </p:embeddedFont>
    <p:embeddedFont>
      <p:font typeface="고도 M" panose="02000503000000020004" pitchFamily="2" charset="-127"/>
      <p:regular r:id="rId402"/>
    </p:embeddedFont>
    <p:embeddedFont>
      <p:font typeface="나눔스퀘어 ExtraBold" panose="020B0600000101010101" pitchFamily="50" charset="-127"/>
      <p:bold r:id="rId403"/>
    </p:embeddedFont>
    <p:embeddedFont>
      <p:font typeface="맑은 고딕" panose="020B0503020000020004" pitchFamily="50" charset="-127"/>
      <p:regular r:id="rId404"/>
      <p:bold r:id="rId405"/>
    </p:embeddedFont>
    <p:embeddedFont>
      <p:font typeface="맑은 고딕" panose="020B0503020000020004" pitchFamily="50" charset="-127"/>
      <p:regular r:id="rId404"/>
      <p:bold r:id="rId405"/>
    </p:embeddedFont>
  </p:embeddedFontLst>
  <p:defaultTextStyle>
    <a:defPPr>
      <a:defRPr lang="ko-KR"/>
    </a:defPPr>
    <a:lvl1pPr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1pPr>
    <a:lvl2pPr marL="4572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2pPr>
    <a:lvl3pPr marL="9144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3pPr>
    <a:lvl4pPr marL="13716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4pPr>
    <a:lvl5pPr marL="18288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5pPr>
    <a:lvl6pPr marL="2286000" algn="l" defTabSz="914400" rtl="0" eaLnBrk="1" latinLnBrk="1" hangingPunct="1">
      <a:defRPr kumimoji="1" sz="1600" kern="1200">
        <a:solidFill>
          <a:schemeClr val="bg1"/>
        </a:solidFill>
        <a:latin typeface="Candara" pitchFamily="34" charset="0"/>
        <a:ea typeface="굴림" pitchFamily="50" charset="-127"/>
        <a:cs typeface="+mn-cs"/>
      </a:defRPr>
    </a:lvl6pPr>
    <a:lvl7pPr marL="2743200" algn="l" defTabSz="914400" rtl="0" eaLnBrk="1" latinLnBrk="1" hangingPunct="1">
      <a:defRPr kumimoji="1" sz="1600" kern="1200">
        <a:solidFill>
          <a:schemeClr val="bg1"/>
        </a:solidFill>
        <a:latin typeface="Candara" pitchFamily="34" charset="0"/>
        <a:ea typeface="굴림" pitchFamily="50" charset="-127"/>
        <a:cs typeface="+mn-cs"/>
      </a:defRPr>
    </a:lvl7pPr>
    <a:lvl8pPr marL="3200400" algn="l" defTabSz="914400" rtl="0" eaLnBrk="1" latinLnBrk="1" hangingPunct="1">
      <a:defRPr kumimoji="1" sz="1600" kern="1200">
        <a:solidFill>
          <a:schemeClr val="bg1"/>
        </a:solidFill>
        <a:latin typeface="Candara" pitchFamily="34" charset="0"/>
        <a:ea typeface="굴림" pitchFamily="50" charset="-127"/>
        <a:cs typeface="+mn-cs"/>
      </a:defRPr>
    </a:lvl8pPr>
    <a:lvl9pPr marL="3657600" algn="l" defTabSz="914400" rtl="0" eaLnBrk="1" latinLnBrk="1" hangingPunct="1">
      <a:defRPr kumimoji="1" sz="1600" kern="1200">
        <a:solidFill>
          <a:schemeClr val="bg1"/>
        </a:solidFill>
        <a:latin typeface="Candara" pitchFamily="34" charset="0"/>
        <a:ea typeface="굴림" pitchFamily="50" charset="-127"/>
        <a:cs typeface="+mn-cs"/>
      </a:defRPr>
    </a:lvl9pPr>
  </p:defaultTextStyle>
  <p:extLst>
    <p:ext uri="{EFAFB233-063F-42B5-8137-9DF3F51BA10A}">
      <p15:sldGuideLst xmlns:p15="http://schemas.microsoft.com/office/powerpoint/2012/main">
        <p15:guide id="1" orient="horz" pos="4203">
          <p15:clr>
            <a:srgbClr val="A4A3A4"/>
          </p15:clr>
        </p15:guide>
        <p15:guide id="2" orient="horz" pos="587">
          <p15:clr>
            <a:srgbClr val="A4A3A4"/>
          </p15:clr>
        </p15:guide>
        <p15:guide id="3" pos="3287">
          <p15:clr>
            <a:srgbClr val="A4A3A4"/>
          </p15:clr>
        </p15:guide>
        <p15:guide id="4" pos="505">
          <p15:clr>
            <a:srgbClr val="A4A3A4"/>
          </p15:clr>
        </p15:guide>
        <p15:guide id="5" pos="6111">
          <p15:clr>
            <a:srgbClr val="A4A3A4"/>
          </p15:clr>
        </p15:guide>
      </p15:sldGuideLst>
    </p:ext>
    <p:ext uri="{2D200454-40CA-4A62-9FC3-DE9A4176ACB9}">
      <p15:notesGuideLst xmlns:p15="http://schemas.microsoft.com/office/powerpoint/2012/main">
        <p15:guide id="1" orient="horz" pos="6070">
          <p15:clr>
            <a:srgbClr val="A4A3A4"/>
          </p15:clr>
        </p15:guide>
        <p15:guide id="2" orient="horz" pos="3081">
          <p15:clr>
            <a:srgbClr val="A4A3A4"/>
          </p15:clr>
        </p15:guide>
        <p15:guide id="3" orient="horz" pos="6252">
          <p15:clr>
            <a:srgbClr val="A4A3A4"/>
          </p15:clr>
        </p15:guide>
        <p15:guide id="4" orient="horz" pos="409">
          <p15:clr>
            <a:srgbClr val="A4A3A4"/>
          </p15:clr>
        </p15:guide>
        <p15:guide id="5" pos="4146">
          <p15:clr>
            <a:srgbClr val="A4A3A4"/>
          </p15:clr>
        </p15:guide>
        <p15:guide id="6" pos="13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m jungin" initials="kj" lastIdx="1" clrIdx="0">
    <p:extLst>
      <p:ext uri="{19B8F6BF-5375-455C-9EA6-DF929625EA0E}">
        <p15:presenceInfo xmlns:p15="http://schemas.microsoft.com/office/powerpoint/2012/main" userId="c39f039de718891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clrMode="gray"/>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3399FF"/>
    <a:srgbClr val="FEF0F3"/>
    <a:srgbClr val="FCD0D8"/>
    <a:srgbClr val="CCFFCC"/>
    <a:srgbClr val="FFFFCC"/>
    <a:srgbClr val="E2E2F6"/>
    <a:srgbClr val="00CC66"/>
    <a:srgbClr val="66CCFF"/>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75DCB02-9BB8-47FD-8907-85C794F793BA}" styleName="테마 스타일 1 - 강조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439" autoAdjust="0"/>
    <p:restoredTop sz="97382" autoAdjust="0"/>
  </p:normalViewPr>
  <p:slideViewPr>
    <p:cSldViewPr snapToGrid="0">
      <p:cViewPr varScale="1">
        <p:scale>
          <a:sx n="170" d="100"/>
          <a:sy n="170" d="100"/>
        </p:scale>
        <p:origin x="1458" y="144"/>
      </p:cViewPr>
      <p:guideLst>
        <p:guide orient="horz" pos="4203"/>
        <p:guide orient="horz" pos="587"/>
        <p:guide pos="3287"/>
        <p:guide pos="505"/>
        <p:guide pos="6111"/>
      </p:guideLst>
    </p:cSldViewPr>
  </p:slideViewPr>
  <p:notesTextViewPr>
    <p:cViewPr>
      <p:scale>
        <a:sx n="100" d="100"/>
        <a:sy n="100" d="100"/>
      </p:scale>
      <p:origin x="0" y="0"/>
    </p:cViewPr>
  </p:notesTextViewPr>
  <p:sorterViewPr>
    <p:cViewPr>
      <p:scale>
        <a:sx n="66" d="100"/>
        <a:sy n="66" d="100"/>
      </p:scale>
      <p:origin x="0" y="534"/>
    </p:cViewPr>
  </p:sorterViewPr>
  <p:notesViewPr>
    <p:cSldViewPr snapToGrid="0">
      <p:cViewPr>
        <p:scale>
          <a:sx n="70" d="100"/>
          <a:sy n="70" d="100"/>
        </p:scale>
        <p:origin x="-3498" y="-366"/>
      </p:cViewPr>
      <p:guideLst>
        <p:guide orient="horz" pos="6070"/>
        <p:guide orient="horz" pos="3081"/>
        <p:guide orient="horz" pos="6252"/>
        <p:guide orient="horz" pos="409"/>
        <p:guide pos="4146"/>
        <p:guide pos="138"/>
      </p:guideLst>
    </p:cSldViewPr>
  </p:notesViewPr>
  <p:gridSpacing cx="1800225" cy="1800225"/>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324" Type="http://schemas.openxmlformats.org/officeDocument/2006/relationships/slide" Target="slides/slide322.xml"/><Relationship Id="rId366" Type="http://schemas.openxmlformats.org/officeDocument/2006/relationships/slide" Target="slides/slide364.xml"/><Relationship Id="rId170" Type="http://schemas.openxmlformats.org/officeDocument/2006/relationships/slide" Target="slides/slide168.xml"/><Relationship Id="rId226" Type="http://schemas.openxmlformats.org/officeDocument/2006/relationships/slide" Target="slides/slide224.xml"/><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335" Type="http://schemas.openxmlformats.org/officeDocument/2006/relationships/slide" Target="slides/slide333.xml"/><Relationship Id="rId377" Type="http://schemas.openxmlformats.org/officeDocument/2006/relationships/slide" Target="slides/slide375.xml"/><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402" Type="http://schemas.openxmlformats.org/officeDocument/2006/relationships/font" Target="fonts/font13.fntdata"/><Relationship Id="rId279" Type="http://schemas.openxmlformats.org/officeDocument/2006/relationships/slide" Target="slides/slide277.xml"/><Relationship Id="rId43" Type="http://schemas.openxmlformats.org/officeDocument/2006/relationships/slide" Target="slides/slide41.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346" Type="http://schemas.openxmlformats.org/officeDocument/2006/relationships/slide" Target="slides/slide344.xml"/><Relationship Id="rId388" Type="http://schemas.openxmlformats.org/officeDocument/2006/relationships/notesMaster" Target="notesMasters/notesMaster1.xml"/><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248" Type="http://schemas.openxmlformats.org/officeDocument/2006/relationships/slide" Target="slides/slide246.xml"/><Relationship Id="rId12" Type="http://schemas.openxmlformats.org/officeDocument/2006/relationships/slide" Target="slides/slide10.xml"/><Relationship Id="rId108" Type="http://schemas.openxmlformats.org/officeDocument/2006/relationships/slide" Target="slides/slide106.xml"/><Relationship Id="rId315" Type="http://schemas.openxmlformats.org/officeDocument/2006/relationships/slide" Target="slides/slide313.xml"/><Relationship Id="rId357" Type="http://schemas.openxmlformats.org/officeDocument/2006/relationships/slide" Target="slides/slide355.xml"/><Relationship Id="rId54" Type="http://schemas.openxmlformats.org/officeDocument/2006/relationships/slide" Target="slides/slide52.xml"/><Relationship Id="rId96" Type="http://schemas.openxmlformats.org/officeDocument/2006/relationships/slide" Target="slides/slide94.xml"/><Relationship Id="rId161" Type="http://schemas.openxmlformats.org/officeDocument/2006/relationships/slide" Target="slides/slide159.xml"/><Relationship Id="rId217" Type="http://schemas.openxmlformats.org/officeDocument/2006/relationships/slide" Target="slides/slide215.xml"/><Relationship Id="rId399" Type="http://schemas.openxmlformats.org/officeDocument/2006/relationships/font" Target="fonts/font10.fntdata"/><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326" Type="http://schemas.openxmlformats.org/officeDocument/2006/relationships/slide" Target="slides/slide324.xml"/><Relationship Id="rId65" Type="http://schemas.openxmlformats.org/officeDocument/2006/relationships/slide" Target="slides/slide63.xml"/><Relationship Id="rId130" Type="http://schemas.openxmlformats.org/officeDocument/2006/relationships/slide" Target="slides/slide128.xml"/><Relationship Id="rId368" Type="http://schemas.openxmlformats.org/officeDocument/2006/relationships/slide" Target="slides/slide366.xml"/><Relationship Id="rId172" Type="http://schemas.openxmlformats.org/officeDocument/2006/relationships/slide" Target="slides/slide170.xml"/><Relationship Id="rId228" Type="http://schemas.openxmlformats.org/officeDocument/2006/relationships/slide" Target="slides/slide226.xml"/><Relationship Id="rId281" Type="http://schemas.openxmlformats.org/officeDocument/2006/relationships/slide" Target="slides/slide279.xml"/><Relationship Id="rId337" Type="http://schemas.openxmlformats.org/officeDocument/2006/relationships/slide" Target="slides/slide335.xml"/><Relationship Id="rId34" Type="http://schemas.openxmlformats.org/officeDocument/2006/relationships/slide" Target="slides/slide32.xml"/><Relationship Id="rId76" Type="http://schemas.openxmlformats.org/officeDocument/2006/relationships/slide" Target="slides/slide74.xml"/><Relationship Id="rId141" Type="http://schemas.openxmlformats.org/officeDocument/2006/relationships/slide" Target="slides/slide139.xml"/><Relationship Id="rId379" Type="http://schemas.openxmlformats.org/officeDocument/2006/relationships/slide" Target="slides/slide377.xml"/><Relationship Id="rId7" Type="http://schemas.openxmlformats.org/officeDocument/2006/relationships/slide" Target="slides/slide5.xml"/><Relationship Id="rId183" Type="http://schemas.openxmlformats.org/officeDocument/2006/relationships/slide" Target="slides/slide181.xml"/><Relationship Id="rId239" Type="http://schemas.openxmlformats.org/officeDocument/2006/relationships/slide" Target="slides/slide237.xml"/><Relationship Id="rId390" Type="http://schemas.openxmlformats.org/officeDocument/2006/relationships/font" Target="fonts/font1.fntdata"/><Relationship Id="rId404" Type="http://schemas.openxmlformats.org/officeDocument/2006/relationships/font" Target="fonts/font15.fntdata"/><Relationship Id="rId250" Type="http://schemas.openxmlformats.org/officeDocument/2006/relationships/slide" Target="slides/slide248.xml"/><Relationship Id="rId292" Type="http://schemas.openxmlformats.org/officeDocument/2006/relationships/slide" Target="slides/slide290.xml"/><Relationship Id="rId306" Type="http://schemas.openxmlformats.org/officeDocument/2006/relationships/slide" Target="slides/slide304.xml"/><Relationship Id="rId45" Type="http://schemas.openxmlformats.org/officeDocument/2006/relationships/slide" Target="slides/slide43.xml"/><Relationship Id="rId87" Type="http://schemas.openxmlformats.org/officeDocument/2006/relationships/slide" Target="slides/slide85.xml"/><Relationship Id="rId110" Type="http://schemas.openxmlformats.org/officeDocument/2006/relationships/slide" Target="slides/slide108.xml"/><Relationship Id="rId348" Type="http://schemas.openxmlformats.org/officeDocument/2006/relationships/slide" Target="slides/slide346.xml"/><Relationship Id="rId152" Type="http://schemas.openxmlformats.org/officeDocument/2006/relationships/slide" Target="slides/slide150.xml"/><Relationship Id="rId194" Type="http://schemas.openxmlformats.org/officeDocument/2006/relationships/slide" Target="slides/slide192.xml"/><Relationship Id="rId208" Type="http://schemas.openxmlformats.org/officeDocument/2006/relationships/slide" Target="slides/slide206.xml"/><Relationship Id="rId261" Type="http://schemas.openxmlformats.org/officeDocument/2006/relationships/slide" Target="slides/slide259.xml"/><Relationship Id="rId14" Type="http://schemas.openxmlformats.org/officeDocument/2006/relationships/slide" Target="slides/slide12.xml"/><Relationship Id="rId56" Type="http://schemas.openxmlformats.org/officeDocument/2006/relationships/slide" Target="slides/slide54.xml"/><Relationship Id="rId317" Type="http://schemas.openxmlformats.org/officeDocument/2006/relationships/slide" Target="slides/slide315.xml"/><Relationship Id="rId359" Type="http://schemas.openxmlformats.org/officeDocument/2006/relationships/slide" Target="slides/slide357.xml"/><Relationship Id="rId98" Type="http://schemas.openxmlformats.org/officeDocument/2006/relationships/slide" Target="slides/slide96.xml"/><Relationship Id="rId121" Type="http://schemas.openxmlformats.org/officeDocument/2006/relationships/slide" Target="slides/slide119.xml"/><Relationship Id="rId163" Type="http://schemas.openxmlformats.org/officeDocument/2006/relationships/slide" Target="slides/slide161.xml"/><Relationship Id="rId219" Type="http://schemas.openxmlformats.org/officeDocument/2006/relationships/slide" Target="slides/slide217.xml"/><Relationship Id="rId370" Type="http://schemas.openxmlformats.org/officeDocument/2006/relationships/slide" Target="slides/slide368.xml"/><Relationship Id="rId230" Type="http://schemas.openxmlformats.org/officeDocument/2006/relationships/slide" Target="slides/slide228.xml"/><Relationship Id="rId25" Type="http://schemas.openxmlformats.org/officeDocument/2006/relationships/slide" Target="slides/slide23.xml"/><Relationship Id="rId67" Type="http://schemas.openxmlformats.org/officeDocument/2006/relationships/slide" Target="slides/slide65.xml"/><Relationship Id="rId272" Type="http://schemas.openxmlformats.org/officeDocument/2006/relationships/slide" Target="slides/slide270.xml"/><Relationship Id="rId328" Type="http://schemas.openxmlformats.org/officeDocument/2006/relationships/slide" Target="slides/slide326.xml"/><Relationship Id="rId132" Type="http://schemas.openxmlformats.org/officeDocument/2006/relationships/slide" Target="slides/slide130.xml"/><Relationship Id="rId174" Type="http://schemas.openxmlformats.org/officeDocument/2006/relationships/slide" Target="slides/slide172.xml"/><Relationship Id="rId381" Type="http://schemas.openxmlformats.org/officeDocument/2006/relationships/slide" Target="slides/slide379.xml"/><Relationship Id="rId241" Type="http://schemas.openxmlformats.org/officeDocument/2006/relationships/slide" Target="slides/slide239.xml"/><Relationship Id="rId36" Type="http://schemas.openxmlformats.org/officeDocument/2006/relationships/slide" Target="slides/slide34.xml"/><Relationship Id="rId283" Type="http://schemas.openxmlformats.org/officeDocument/2006/relationships/slide" Target="slides/slide281.xml"/><Relationship Id="rId339" Type="http://schemas.openxmlformats.org/officeDocument/2006/relationships/slide" Target="slides/slide337.xml"/><Relationship Id="rId78" Type="http://schemas.openxmlformats.org/officeDocument/2006/relationships/slide" Target="slides/slide76.xml"/><Relationship Id="rId101" Type="http://schemas.openxmlformats.org/officeDocument/2006/relationships/slide" Target="slides/slide99.xml"/><Relationship Id="rId143" Type="http://schemas.openxmlformats.org/officeDocument/2006/relationships/slide" Target="slides/slide141.xml"/><Relationship Id="rId185" Type="http://schemas.openxmlformats.org/officeDocument/2006/relationships/slide" Target="slides/slide183.xml"/><Relationship Id="rId350" Type="http://schemas.openxmlformats.org/officeDocument/2006/relationships/slide" Target="slides/slide348.xml"/><Relationship Id="rId406" Type="http://schemas.openxmlformats.org/officeDocument/2006/relationships/commentAuthors" Target="commentAuthors.xml"/><Relationship Id="rId9" Type="http://schemas.openxmlformats.org/officeDocument/2006/relationships/slide" Target="slides/slide7.xml"/><Relationship Id="rId210" Type="http://schemas.openxmlformats.org/officeDocument/2006/relationships/slide" Target="slides/slide208.xml"/><Relationship Id="rId392" Type="http://schemas.openxmlformats.org/officeDocument/2006/relationships/font" Target="fonts/font3.fntdata"/><Relationship Id="rId252" Type="http://schemas.openxmlformats.org/officeDocument/2006/relationships/slide" Target="slides/slide250.xml"/><Relationship Id="rId294" Type="http://schemas.openxmlformats.org/officeDocument/2006/relationships/slide" Target="slides/slide292.xml"/><Relationship Id="rId308" Type="http://schemas.openxmlformats.org/officeDocument/2006/relationships/slide" Target="slides/slide306.xml"/><Relationship Id="rId47" Type="http://schemas.openxmlformats.org/officeDocument/2006/relationships/slide" Target="slides/slide45.xml"/><Relationship Id="rId89" Type="http://schemas.openxmlformats.org/officeDocument/2006/relationships/slide" Target="slides/slide87.xml"/><Relationship Id="rId112" Type="http://schemas.openxmlformats.org/officeDocument/2006/relationships/slide" Target="slides/slide110.xml"/><Relationship Id="rId154" Type="http://schemas.openxmlformats.org/officeDocument/2006/relationships/slide" Target="slides/slide152.xml"/><Relationship Id="rId361" Type="http://schemas.openxmlformats.org/officeDocument/2006/relationships/slide" Target="slides/slide359.xml"/><Relationship Id="rId196" Type="http://schemas.openxmlformats.org/officeDocument/2006/relationships/slide" Target="slides/slide194.xml"/><Relationship Id="rId16" Type="http://schemas.openxmlformats.org/officeDocument/2006/relationships/slide" Target="slides/slide14.xml"/><Relationship Id="rId221" Type="http://schemas.openxmlformats.org/officeDocument/2006/relationships/slide" Target="slides/slide219.xml"/><Relationship Id="rId263" Type="http://schemas.openxmlformats.org/officeDocument/2006/relationships/slide" Target="slides/slide261.xml"/><Relationship Id="rId319" Type="http://schemas.openxmlformats.org/officeDocument/2006/relationships/slide" Target="slides/slide317.xml"/><Relationship Id="rId58" Type="http://schemas.openxmlformats.org/officeDocument/2006/relationships/slide" Target="slides/slide56.xml"/><Relationship Id="rId123" Type="http://schemas.openxmlformats.org/officeDocument/2006/relationships/slide" Target="slides/slide121.xml"/><Relationship Id="rId330" Type="http://schemas.openxmlformats.org/officeDocument/2006/relationships/slide" Target="slides/slide328.xml"/><Relationship Id="rId165" Type="http://schemas.openxmlformats.org/officeDocument/2006/relationships/slide" Target="slides/slide163.xml"/><Relationship Id="rId372" Type="http://schemas.openxmlformats.org/officeDocument/2006/relationships/slide" Target="slides/slide370.xml"/><Relationship Id="rId232" Type="http://schemas.openxmlformats.org/officeDocument/2006/relationships/slide" Target="slides/slide230.xml"/><Relationship Id="rId274" Type="http://schemas.openxmlformats.org/officeDocument/2006/relationships/slide" Target="slides/slide272.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320" Type="http://schemas.openxmlformats.org/officeDocument/2006/relationships/slide" Target="slides/slide318.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341" Type="http://schemas.openxmlformats.org/officeDocument/2006/relationships/slide" Target="slides/slide339.xml"/><Relationship Id="rId362" Type="http://schemas.openxmlformats.org/officeDocument/2006/relationships/slide" Target="slides/slide360.xml"/><Relationship Id="rId383" Type="http://schemas.openxmlformats.org/officeDocument/2006/relationships/slide" Target="slides/slide381.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slide" Target="slides/slide28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310" Type="http://schemas.openxmlformats.org/officeDocument/2006/relationships/slide" Target="slides/slide308.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331" Type="http://schemas.openxmlformats.org/officeDocument/2006/relationships/slide" Target="slides/slide329.xml"/><Relationship Id="rId352" Type="http://schemas.openxmlformats.org/officeDocument/2006/relationships/slide" Target="slides/slide350.xml"/><Relationship Id="rId373" Type="http://schemas.openxmlformats.org/officeDocument/2006/relationships/slide" Target="slides/slide371.xml"/><Relationship Id="rId394" Type="http://schemas.openxmlformats.org/officeDocument/2006/relationships/font" Target="fonts/font5.fntdata"/><Relationship Id="rId408" Type="http://schemas.openxmlformats.org/officeDocument/2006/relationships/viewProps" Target="viewProps.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296" Type="http://schemas.openxmlformats.org/officeDocument/2006/relationships/slide" Target="slides/slide294.xml"/><Relationship Id="rId300" Type="http://schemas.openxmlformats.org/officeDocument/2006/relationships/slide" Target="slides/slide298.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321" Type="http://schemas.openxmlformats.org/officeDocument/2006/relationships/slide" Target="slides/slide319.xml"/><Relationship Id="rId342" Type="http://schemas.openxmlformats.org/officeDocument/2006/relationships/slide" Target="slides/slide340.xml"/><Relationship Id="rId363" Type="http://schemas.openxmlformats.org/officeDocument/2006/relationships/slide" Target="slides/slide361.xml"/><Relationship Id="rId384" Type="http://schemas.openxmlformats.org/officeDocument/2006/relationships/slide" Target="slides/slide382.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311" Type="http://schemas.openxmlformats.org/officeDocument/2006/relationships/slide" Target="slides/slide309.xml"/><Relationship Id="rId332" Type="http://schemas.openxmlformats.org/officeDocument/2006/relationships/slide" Target="slides/slide330.xml"/><Relationship Id="rId353" Type="http://schemas.openxmlformats.org/officeDocument/2006/relationships/slide" Target="slides/slide351.xml"/><Relationship Id="rId374" Type="http://schemas.openxmlformats.org/officeDocument/2006/relationships/slide" Target="slides/slide372.xml"/><Relationship Id="rId395" Type="http://schemas.openxmlformats.org/officeDocument/2006/relationships/font" Target="fonts/font6.fntdata"/><Relationship Id="rId409" Type="http://schemas.openxmlformats.org/officeDocument/2006/relationships/theme" Target="theme/theme1.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slide" Target="slides/slide295.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slide" Target="slides/slide299.xml"/><Relationship Id="rId322" Type="http://schemas.openxmlformats.org/officeDocument/2006/relationships/slide" Target="slides/slide320.xml"/><Relationship Id="rId343" Type="http://schemas.openxmlformats.org/officeDocument/2006/relationships/slide" Target="slides/slide341.xml"/><Relationship Id="rId364" Type="http://schemas.openxmlformats.org/officeDocument/2006/relationships/slide" Target="slides/slide362.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385" Type="http://schemas.openxmlformats.org/officeDocument/2006/relationships/slide" Target="slides/slide383.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410" Type="http://schemas.openxmlformats.org/officeDocument/2006/relationships/tableStyles" Target="tableStyles.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312" Type="http://schemas.openxmlformats.org/officeDocument/2006/relationships/slide" Target="slides/slide310.xml"/><Relationship Id="rId333" Type="http://schemas.openxmlformats.org/officeDocument/2006/relationships/slide" Target="slides/slide331.xml"/><Relationship Id="rId354" Type="http://schemas.openxmlformats.org/officeDocument/2006/relationships/slide" Target="slides/slide352.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75" Type="http://schemas.openxmlformats.org/officeDocument/2006/relationships/slide" Target="slides/slide373.xml"/><Relationship Id="rId396" Type="http://schemas.openxmlformats.org/officeDocument/2006/relationships/font" Target="fonts/font7.fntdata"/><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400" Type="http://schemas.openxmlformats.org/officeDocument/2006/relationships/font" Target="fonts/font11.fntdata"/><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302" Type="http://schemas.openxmlformats.org/officeDocument/2006/relationships/slide" Target="slides/slide300.xml"/><Relationship Id="rId323" Type="http://schemas.openxmlformats.org/officeDocument/2006/relationships/slide" Target="slides/slide321.xml"/><Relationship Id="rId344" Type="http://schemas.openxmlformats.org/officeDocument/2006/relationships/slide" Target="slides/slide342.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365" Type="http://schemas.openxmlformats.org/officeDocument/2006/relationships/slide" Target="slides/slide363.xml"/><Relationship Id="rId386" Type="http://schemas.openxmlformats.org/officeDocument/2006/relationships/slide" Target="slides/slide384.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106" Type="http://schemas.openxmlformats.org/officeDocument/2006/relationships/slide" Target="slides/slide104.xml"/><Relationship Id="rId127" Type="http://schemas.openxmlformats.org/officeDocument/2006/relationships/slide" Target="slides/slide125.xml"/><Relationship Id="rId313" Type="http://schemas.openxmlformats.org/officeDocument/2006/relationships/slide" Target="slides/slide31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334" Type="http://schemas.openxmlformats.org/officeDocument/2006/relationships/slide" Target="slides/slide332.xml"/><Relationship Id="rId355" Type="http://schemas.openxmlformats.org/officeDocument/2006/relationships/slide" Target="slides/slide353.xml"/><Relationship Id="rId376" Type="http://schemas.openxmlformats.org/officeDocument/2006/relationships/slide" Target="slides/slide374.xml"/><Relationship Id="rId397" Type="http://schemas.openxmlformats.org/officeDocument/2006/relationships/font" Target="fonts/font8.fntdata"/><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401" Type="http://schemas.openxmlformats.org/officeDocument/2006/relationships/font" Target="fonts/font12.fntdata"/><Relationship Id="rId303" Type="http://schemas.openxmlformats.org/officeDocument/2006/relationships/slide" Target="slides/slide301.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345" Type="http://schemas.openxmlformats.org/officeDocument/2006/relationships/slide" Target="slides/slide343.xml"/><Relationship Id="rId387" Type="http://schemas.openxmlformats.org/officeDocument/2006/relationships/slide" Target="slides/slide385.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107" Type="http://schemas.openxmlformats.org/officeDocument/2006/relationships/slide" Target="slides/slide105.xml"/><Relationship Id="rId289" Type="http://schemas.openxmlformats.org/officeDocument/2006/relationships/slide" Target="slides/slide287.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314" Type="http://schemas.openxmlformats.org/officeDocument/2006/relationships/slide" Target="slides/slide312.xml"/><Relationship Id="rId356" Type="http://schemas.openxmlformats.org/officeDocument/2006/relationships/slide" Target="slides/slide354.xml"/><Relationship Id="rId398" Type="http://schemas.openxmlformats.org/officeDocument/2006/relationships/font" Target="fonts/font9.fntdata"/><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258" Type="http://schemas.openxmlformats.org/officeDocument/2006/relationships/slide" Target="slides/slide256.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325" Type="http://schemas.openxmlformats.org/officeDocument/2006/relationships/slide" Target="slides/slide323.xml"/><Relationship Id="rId367" Type="http://schemas.openxmlformats.org/officeDocument/2006/relationships/slide" Target="slides/slide365.xml"/><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 Id="rId336" Type="http://schemas.openxmlformats.org/officeDocument/2006/relationships/slide" Target="slides/slide334.xml"/><Relationship Id="rId75" Type="http://schemas.openxmlformats.org/officeDocument/2006/relationships/slide" Target="slides/slide73.xml"/><Relationship Id="rId140" Type="http://schemas.openxmlformats.org/officeDocument/2006/relationships/slide" Target="slides/slide138.xml"/><Relationship Id="rId182" Type="http://schemas.openxmlformats.org/officeDocument/2006/relationships/slide" Target="slides/slide180.xml"/><Relationship Id="rId378" Type="http://schemas.openxmlformats.org/officeDocument/2006/relationships/slide" Target="slides/slide376.xml"/><Relationship Id="rId403" Type="http://schemas.openxmlformats.org/officeDocument/2006/relationships/font" Target="fonts/font14.fntdata"/><Relationship Id="rId6" Type="http://schemas.openxmlformats.org/officeDocument/2006/relationships/slide" Target="slides/slide4.xml"/><Relationship Id="rId238" Type="http://schemas.openxmlformats.org/officeDocument/2006/relationships/slide" Target="slides/slide236.xml"/><Relationship Id="rId291" Type="http://schemas.openxmlformats.org/officeDocument/2006/relationships/slide" Target="slides/slide289.xml"/><Relationship Id="rId305" Type="http://schemas.openxmlformats.org/officeDocument/2006/relationships/slide" Target="slides/slide303.xml"/><Relationship Id="rId347" Type="http://schemas.openxmlformats.org/officeDocument/2006/relationships/slide" Target="slides/slide345.xml"/><Relationship Id="rId44" Type="http://schemas.openxmlformats.org/officeDocument/2006/relationships/slide" Target="slides/slide42.xml"/><Relationship Id="rId86" Type="http://schemas.openxmlformats.org/officeDocument/2006/relationships/slide" Target="slides/slide84.xml"/><Relationship Id="rId151" Type="http://schemas.openxmlformats.org/officeDocument/2006/relationships/slide" Target="slides/slide149.xml"/><Relationship Id="rId389" Type="http://schemas.openxmlformats.org/officeDocument/2006/relationships/handoutMaster" Target="handoutMasters/handoutMaster1.xml"/><Relationship Id="rId193" Type="http://schemas.openxmlformats.org/officeDocument/2006/relationships/slide" Target="slides/slide191.xml"/><Relationship Id="rId207" Type="http://schemas.openxmlformats.org/officeDocument/2006/relationships/slide" Target="slides/slide205.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16" Type="http://schemas.openxmlformats.org/officeDocument/2006/relationships/slide" Target="slides/slide314.xml"/><Relationship Id="rId55" Type="http://schemas.openxmlformats.org/officeDocument/2006/relationships/slide" Target="slides/slide53.xml"/><Relationship Id="rId97" Type="http://schemas.openxmlformats.org/officeDocument/2006/relationships/slide" Target="slides/slide95.xml"/><Relationship Id="rId120" Type="http://schemas.openxmlformats.org/officeDocument/2006/relationships/slide" Target="slides/slide118.xml"/><Relationship Id="rId358" Type="http://schemas.openxmlformats.org/officeDocument/2006/relationships/slide" Target="slides/slide356.xml"/><Relationship Id="rId162" Type="http://schemas.openxmlformats.org/officeDocument/2006/relationships/slide" Target="slides/slide160.xml"/><Relationship Id="rId218" Type="http://schemas.openxmlformats.org/officeDocument/2006/relationships/slide" Target="slides/slide216.xml"/><Relationship Id="rId271" Type="http://schemas.openxmlformats.org/officeDocument/2006/relationships/slide" Target="slides/slide269.xml"/><Relationship Id="rId24" Type="http://schemas.openxmlformats.org/officeDocument/2006/relationships/slide" Target="slides/slide22.xml"/><Relationship Id="rId66" Type="http://schemas.openxmlformats.org/officeDocument/2006/relationships/slide" Target="slides/slide64.xml"/><Relationship Id="rId131" Type="http://schemas.openxmlformats.org/officeDocument/2006/relationships/slide" Target="slides/slide129.xml"/><Relationship Id="rId327" Type="http://schemas.openxmlformats.org/officeDocument/2006/relationships/slide" Target="slides/slide325.xml"/><Relationship Id="rId369" Type="http://schemas.openxmlformats.org/officeDocument/2006/relationships/slide" Target="slides/slide367.xml"/><Relationship Id="rId173" Type="http://schemas.openxmlformats.org/officeDocument/2006/relationships/slide" Target="slides/slide171.xml"/><Relationship Id="rId229" Type="http://schemas.openxmlformats.org/officeDocument/2006/relationships/slide" Target="slides/slide227.xml"/><Relationship Id="rId380" Type="http://schemas.openxmlformats.org/officeDocument/2006/relationships/slide" Target="slides/slide378.xml"/><Relationship Id="rId240" Type="http://schemas.openxmlformats.org/officeDocument/2006/relationships/slide" Target="slides/slide238.xml"/><Relationship Id="rId35" Type="http://schemas.openxmlformats.org/officeDocument/2006/relationships/slide" Target="slides/slide33.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38" Type="http://schemas.openxmlformats.org/officeDocument/2006/relationships/slide" Target="slides/slide336.xml"/><Relationship Id="rId8" Type="http://schemas.openxmlformats.org/officeDocument/2006/relationships/slide" Target="slides/slide6.xml"/><Relationship Id="rId142" Type="http://schemas.openxmlformats.org/officeDocument/2006/relationships/slide" Target="slides/slide140.xml"/><Relationship Id="rId184" Type="http://schemas.openxmlformats.org/officeDocument/2006/relationships/slide" Target="slides/slide182.xml"/><Relationship Id="rId391" Type="http://schemas.openxmlformats.org/officeDocument/2006/relationships/font" Target="fonts/font2.fntdata"/><Relationship Id="rId405" Type="http://schemas.openxmlformats.org/officeDocument/2006/relationships/font" Target="fonts/font16.fntdata"/><Relationship Id="rId251" Type="http://schemas.openxmlformats.org/officeDocument/2006/relationships/slide" Target="slides/slide249.xml"/><Relationship Id="rId46" Type="http://schemas.openxmlformats.org/officeDocument/2006/relationships/slide" Target="slides/slide44.xml"/><Relationship Id="rId293" Type="http://schemas.openxmlformats.org/officeDocument/2006/relationships/slide" Target="slides/slide291.xml"/><Relationship Id="rId307" Type="http://schemas.openxmlformats.org/officeDocument/2006/relationships/slide" Target="slides/slide305.xml"/><Relationship Id="rId349" Type="http://schemas.openxmlformats.org/officeDocument/2006/relationships/slide" Target="slides/slide347.xml"/><Relationship Id="rId88" Type="http://schemas.openxmlformats.org/officeDocument/2006/relationships/slide" Target="slides/slide86.xml"/><Relationship Id="rId111" Type="http://schemas.openxmlformats.org/officeDocument/2006/relationships/slide" Target="slides/slide109.xml"/><Relationship Id="rId153" Type="http://schemas.openxmlformats.org/officeDocument/2006/relationships/slide" Target="slides/slide151.xml"/><Relationship Id="rId195" Type="http://schemas.openxmlformats.org/officeDocument/2006/relationships/slide" Target="slides/slide193.xml"/><Relationship Id="rId209" Type="http://schemas.openxmlformats.org/officeDocument/2006/relationships/slide" Target="slides/slide207.xml"/><Relationship Id="rId360" Type="http://schemas.openxmlformats.org/officeDocument/2006/relationships/slide" Target="slides/slide358.xml"/><Relationship Id="rId220" Type="http://schemas.openxmlformats.org/officeDocument/2006/relationships/slide" Target="slides/slide218.xml"/><Relationship Id="rId15" Type="http://schemas.openxmlformats.org/officeDocument/2006/relationships/slide" Target="slides/slide13.xml"/><Relationship Id="rId57" Type="http://schemas.openxmlformats.org/officeDocument/2006/relationships/slide" Target="slides/slide55.xml"/><Relationship Id="rId262" Type="http://schemas.openxmlformats.org/officeDocument/2006/relationships/slide" Target="slides/slide260.xml"/><Relationship Id="rId318" Type="http://schemas.openxmlformats.org/officeDocument/2006/relationships/slide" Target="slides/slide316.xml"/><Relationship Id="rId99" Type="http://schemas.openxmlformats.org/officeDocument/2006/relationships/slide" Target="slides/slide97.xml"/><Relationship Id="rId122" Type="http://schemas.openxmlformats.org/officeDocument/2006/relationships/slide" Target="slides/slide120.xml"/><Relationship Id="rId164" Type="http://schemas.openxmlformats.org/officeDocument/2006/relationships/slide" Target="slides/slide162.xml"/><Relationship Id="rId371" Type="http://schemas.openxmlformats.org/officeDocument/2006/relationships/slide" Target="slides/slide369.xml"/><Relationship Id="rId26" Type="http://schemas.openxmlformats.org/officeDocument/2006/relationships/slide" Target="slides/slide24.xml"/><Relationship Id="rId231" Type="http://schemas.openxmlformats.org/officeDocument/2006/relationships/slide" Target="slides/slide229.xml"/><Relationship Id="rId273" Type="http://schemas.openxmlformats.org/officeDocument/2006/relationships/slide" Target="slides/slide271.xml"/><Relationship Id="rId329" Type="http://schemas.openxmlformats.org/officeDocument/2006/relationships/slide" Target="slides/slide327.xml"/><Relationship Id="rId68" Type="http://schemas.openxmlformats.org/officeDocument/2006/relationships/slide" Target="slides/slide66.xml"/><Relationship Id="rId133" Type="http://schemas.openxmlformats.org/officeDocument/2006/relationships/slide" Target="slides/slide131.xml"/><Relationship Id="rId175" Type="http://schemas.openxmlformats.org/officeDocument/2006/relationships/slide" Target="slides/slide173.xml"/><Relationship Id="rId340" Type="http://schemas.openxmlformats.org/officeDocument/2006/relationships/slide" Target="slides/slide338.xml"/><Relationship Id="rId200" Type="http://schemas.openxmlformats.org/officeDocument/2006/relationships/slide" Target="slides/slide198.xml"/><Relationship Id="rId382" Type="http://schemas.openxmlformats.org/officeDocument/2006/relationships/slide" Target="slides/slide380.xml"/><Relationship Id="rId242" Type="http://schemas.openxmlformats.org/officeDocument/2006/relationships/slide" Target="slides/slide240.xml"/><Relationship Id="rId284" Type="http://schemas.openxmlformats.org/officeDocument/2006/relationships/slide" Target="slides/slide282.xml"/><Relationship Id="rId37" Type="http://schemas.openxmlformats.org/officeDocument/2006/relationships/slide" Target="slides/slide35.xml"/><Relationship Id="rId79" Type="http://schemas.openxmlformats.org/officeDocument/2006/relationships/slide" Target="slides/slide77.xml"/><Relationship Id="rId102" Type="http://schemas.openxmlformats.org/officeDocument/2006/relationships/slide" Target="slides/slide100.xml"/><Relationship Id="rId144" Type="http://schemas.openxmlformats.org/officeDocument/2006/relationships/slide" Target="slides/slide142.xml"/><Relationship Id="rId90" Type="http://schemas.openxmlformats.org/officeDocument/2006/relationships/slide" Target="slides/slide88.xml"/><Relationship Id="rId186" Type="http://schemas.openxmlformats.org/officeDocument/2006/relationships/slide" Target="slides/slide184.xml"/><Relationship Id="rId351" Type="http://schemas.openxmlformats.org/officeDocument/2006/relationships/slide" Target="slides/slide349.xml"/><Relationship Id="rId393" Type="http://schemas.openxmlformats.org/officeDocument/2006/relationships/font" Target="fonts/font4.fntdata"/><Relationship Id="rId407" Type="http://schemas.openxmlformats.org/officeDocument/2006/relationships/presProps" Target="presProps.xml"/><Relationship Id="rId211" Type="http://schemas.openxmlformats.org/officeDocument/2006/relationships/slide" Target="slides/slide209.xml"/><Relationship Id="rId253" Type="http://schemas.openxmlformats.org/officeDocument/2006/relationships/slide" Target="slides/slide251.xml"/><Relationship Id="rId295" Type="http://schemas.openxmlformats.org/officeDocument/2006/relationships/slide" Target="slides/slide293.xml"/><Relationship Id="rId309" Type="http://schemas.openxmlformats.org/officeDocument/2006/relationships/slide" Target="slides/slide30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4827" tIns="47414" rIns="94827" bIns="47414" numCol="1" anchor="t" anchorCtr="0" compatLnSpc="1">
            <a:prstTxWarp prst="textNoShape">
              <a:avLst/>
            </a:prstTxWarp>
          </a:bodyPr>
          <a:lstStyle>
            <a:lvl1pPr algn="l" defTabSz="947738">
              <a:defRPr sz="1300" b="0">
                <a:solidFill>
                  <a:schemeClr val="tx1"/>
                </a:solidFill>
                <a:latin typeface="굴림" pitchFamily="50" charset="-127"/>
                <a:ea typeface="굴림" pitchFamily="50" charset="-127"/>
              </a:defRPr>
            </a:lvl1pPr>
          </a:lstStyle>
          <a:p>
            <a:pPr>
              <a:defRPr/>
            </a:pPr>
            <a:endParaRPr lang="en-US" altLang="ko-KR"/>
          </a:p>
        </p:txBody>
      </p:sp>
      <p:sp>
        <p:nvSpPr>
          <p:cNvPr id="8195" name="Rectangle 3"/>
          <p:cNvSpPr>
            <a:spLocks noGrp="1" noChangeArrowheads="1"/>
          </p:cNvSpPr>
          <p:nvPr>
            <p:ph type="dt" sz="quarter" idx="1"/>
          </p:nvPr>
        </p:nvSpPr>
        <p:spPr bwMode="auto">
          <a:xfrm>
            <a:off x="3851275" y="0"/>
            <a:ext cx="2944813" cy="496888"/>
          </a:xfrm>
          <a:prstGeom prst="rect">
            <a:avLst/>
          </a:prstGeom>
          <a:noFill/>
          <a:ln w="9525">
            <a:noFill/>
            <a:miter lim="800000"/>
            <a:headEnd/>
            <a:tailEnd/>
          </a:ln>
          <a:effectLst/>
        </p:spPr>
        <p:txBody>
          <a:bodyPr vert="horz" wrap="square" lIns="94827" tIns="47414" rIns="94827" bIns="47414" numCol="1" anchor="t" anchorCtr="0" compatLnSpc="1">
            <a:prstTxWarp prst="textNoShape">
              <a:avLst/>
            </a:prstTxWarp>
          </a:bodyPr>
          <a:lstStyle>
            <a:lvl1pPr algn="r" defTabSz="947738">
              <a:defRPr sz="1300" b="0">
                <a:solidFill>
                  <a:schemeClr val="tx1"/>
                </a:solidFill>
                <a:latin typeface="굴림" pitchFamily="50" charset="-127"/>
                <a:ea typeface="굴림" pitchFamily="50" charset="-127"/>
              </a:defRPr>
            </a:lvl1pPr>
          </a:lstStyle>
          <a:p>
            <a:pPr>
              <a:defRPr/>
            </a:pPr>
            <a:endParaRPr lang="en-US" altLang="ko-KR"/>
          </a:p>
        </p:txBody>
      </p:sp>
      <p:sp>
        <p:nvSpPr>
          <p:cNvPr id="8196" name="Rectangle 4"/>
          <p:cNvSpPr>
            <a:spLocks noGrp="1" noChangeArrowheads="1"/>
          </p:cNvSpPr>
          <p:nvPr>
            <p:ph type="ftr" sz="quarter" idx="2"/>
          </p:nvPr>
        </p:nvSpPr>
        <p:spPr bwMode="auto">
          <a:xfrm>
            <a:off x="0" y="9428163"/>
            <a:ext cx="2946400" cy="496887"/>
          </a:xfrm>
          <a:prstGeom prst="rect">
            <a:avLst/>
          </a:prstGeom>
          <a:noFill/>
          <a:ln w="9525">
            <a:noFill/>
            <a:miter lim="800000"/>
            <a:headEnd/>
            <a:tailEnd/>
          </a:ln>
          <a:effectLst/>
        </p:spPr>
        <p:txBody>
          <a:bodyPr vert="horz" wrap="square" lIns="94827" tIns="47414" rIns="94827" bIns="47414" numCol="1" anchor="b" anchorCtr="0" compatLnSpc="1">
            <a:prstTxWarp prst="textNoShape">
              <a:avLst/>
            </a:prstTxWarp>
          </a:bodyPr>
          <a:lstStyle>
            <a:lvl1pPr algn="l" defTabSz="947738">
              <a:defRPr sz="1300" b="0">
                <a:solidFill>
                  <a:schemeClr val="tx1"/>
                </a:solidFill>
                <a:latin typeface="굴림" pitchFamily="50" charset="-127"/>
                <a:ea typeface="굴림" pitchFamily="50" charset="-127"/>
              </a:defRPr>
            </a:lvl1pPr>
          </a:lstStyle>
          <a:p>
            <a:pPr>
              <a:defRPr/>
            </a:pPr>
            <a:r>
              <a:rPr lang="en-US" altLang="ko-KR"/>
              <a:t>Copyright 2011 ⓒ  LG CNS</a:t>
            </a:r>
          </a:p>
        </p:txBody>
      </p:sp>
      <p:sp>
        <p:nvSpPr>
          <p:cNvPr id="8197" name="Rectangle 5"/>
          <p:cNvSpPr>
            <a:spLocks noGrp="1" noChangeArrowheads="1"/>
          </p:cNvSpPr>
          <p:nvPr>
            <p:ph type="sldNum" sz="quarter" idx="3"/>
          </p:nvPr>
        </p:nvSpPr>
        <p:spPr bwMode="auto">
          <a:xfrm>
            <a:off x="3851275" y="9428163"/>
            <a:ext cx="2944813" cy="496887"/>
          </a:xfrm>
          <a:prstGeom prst="rect">
            <a:avLst/>
          </a:prstGeom>
          <a:noFill/>
          <a:ln w="9525">
            <a:noFill/>
            <a:miter lim="800000"/>
            <a:headEnd/>
            <a:tailEnd/>
          </a:ln>
          <a:effectLst/>
        </p:spPr>
        <p:txBody>
          <a:bodyPr vert="horz" wrap="square" lIns="94827" tIns="47414" rIns="94827" bIns="47414" numCol="1" anchor="b" anchorCtr="0" compatLnSpc="1">
            <a:prstTxWarp prst="textNoShape">
              <a:avLst/>
            </a:prstTxWarp>
          </a:bodyPr>
          <a:lstStyle>
            <a:lvl1pPr algn="r" defTabSz="947738">
              <a:defRPr sz="1300" b="0">
                <a:solidFill>
                  <a:schemeClr val="tx1"/>
                </a:solidFill>
                <a:latin typeface="굴림" pitchFamily="50" charset="-127"/>
                <a:ea typeface="굴림" pitchFamily="50" charset="-127"/>
              </a:defRPr>
            </a:lvl1pPr>
          </a:lstStyle>
          <a:p>
            <a:pPr>
              <a:defRPr/>
            </a:pPr>
            <a:fld id="{CE73F57E-B711-4ED3-B930-475FA2038FF4}" type="slidenum">
              <a:rPr lang="en-US" altLang="ko-KR"/>
              <a:pPr>
                <a:defRPr/>
              </a:pPr>
              <a:t>‹#›</a:t>
            </a:fld>
            <a:endParaRPr lang="en-US" altLang="ko-KR"/>
          </a:p>
        </p:txBody>
      </p:sp>
    </p:spTree>
    <p:extLst>
      <p:ext uri="{BB962C8B-B14F-4D97-AF65-F5344CB8AC3E}">
        <p14:creationId xmlns:p14="http://schemas.microsoft.com/office/powerpoint/2010/main" val="53741635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4"/>
          <p:cNvSpPr>
            <a:spLocks noGrp="1" noRot="1" noChangeAspect="1" noChangeArrowheads="1" noTextEdit="1"/>
          </p:cNvSpPr>
          <p:nvPr>
            <p:ph type="sldImg" idx="2"/>
          </p:nvPr>
        </p:nvSpPr>
        <p:spPr bwMode="auto">
          <a:xfrm>
            <a:off x="219075" y="649288"/>
            <a:ext cx="6362700" cy="42418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Rectangle 43"/>
          <p:cNvSpPr>
            <a:spLocks noChangeArrowheads="1"/>
          </p:cNvSpPr>
          <p:nvPr/>
        </p:nvSpPr>
        <p:spPr bwMode="auto">
          <a:xfrm>
            <a:off x="2536825" y="9612313"/>
            <a:ext cx="1630363"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15" tIns="47407" rIns="94815" bIns="47407"/>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eaLnBrk="1" hangingPunct="1">
              <a:defRPr/>
            </a:pPr>
            <a:r>
              <a:rPr lang="en-US" altLang="ko-KR" sz="900">
                <a:solidFill>
                  <a:schemeClr val="tx1"/>
                </a:solidFill>
                <a:ea typeface="맑은 고딕" pitchFamily="50" charset="-127"/>
              </a:rPr>
              <a:t>8 - </a:t>
            </a:r>
            <a:fld id="{B4A63CC8-0311-4756-8E8F-89FEA17E331B}" type="slidenum">
              <a:rPr lang="en-US" altLang="ko-KR" sz="900" smtClean="0">
                <a:solidFill>
                  <a:schemeClr val="tx1"/>
                </a:solidFill>
                <a:ea typeface="맑은 고딕" pitchFamily="50" charset="-127"/>
              </a:rPr>
              <a:pPr algn="ctr" eaLnBrk="1" hangingPunct="1">
                <a:defRPr/>
              </a:pPr>
              <a:t>‹#›</a:t>
            </a:fld>
            <a:endParaRPr lang="en-US" altLang="ko-KR" sz="900">
              <a:solidFill>
                <a:schemeClr val="tx1"/>
              </a:solidFill>
              <a:ea typeface="맑은 고딕" pitchFamily="50" charset="-127"/>
            </a:endParaRPr>
          </a:p>
        </p:txBody>
      </p:sp>
      <p:sp>
        <p:nvSpPr>
          <p:cNvPr id="17416" name="Rectangle 8"/>
          <p:cNvSpPr>
            <a:spLocks noGrp="1" noChangeArrowheads="1"/>
          </p:cNvSpPr>
          <p:nvPr>
            <p:ph type="body" sz="quarter" idx="3"/>
          </p:nvPr>
        </p:nvSpPr>
        <p:spPr bwMode="auto">
          <a:xfrm>
            <a:off x="219075" y="5222875"/>
            <a:ext cx="6362700" cy="3094038"/>
          </a:xfrm>
          <a:prstGeom prst="rect">
            <a:avLst/>
          </a:prstGeom>
          <a:noFill/>
          <a:ln w="9525">
            <a:noFill/>
            <a:miter lim="800000"/>
            <a:headEnd/>
            <a:tailEnd/>
          </a:ln>
        </p:spPr>
        <p:txBody>
          <a:bodyPr vert="horz" wrap="square" lIns="94827" tIns="47414" rIns="94827" bIns="47414" numCol="1" anchor="t" anchorCtr="0" compatLnSpc="1">
            <a:prstTxWarp prst="textNoShape">
              <a:avLst/>
            </a:prstTxWarp>
          </a:bodyPr>
          <a:lstStyle/>
          <a:p>
            <a:pPr lvl="0"/>
            <a:endParaRPr lang="en-US" altLang="ko-KR" noProof="0" dirty="0"/>
          </a:p>
          <a:p>
            <a:pPr lvl="0"/>
            <a:endParaRPr lang="en-US" altLang="ko-KR" noProof="0" dirty="0"/>
          </a:p>
        </p:txBody>
      </p:sp>
      <p:sp>
        <p:nvSpPr>
          <p:cNvPr id="29701" name="Line 41"/>
          <p:cNvSpPr>
            <a:spLocks noChangeShapeType="1"/>
          </p:cNvSpPr>
          <p:nvPr/>
        </p:nvSpPr>
        <p:spPr bwMode="auto">
          <a:xfrm flipV="1">
            <a:off x="230188" y="469900"/>
            <a:ext cx="63515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9702" name="Line 46"/>
          <p:cNvSpPr>
            <a:spLocks noChangeShapeType="1"/>
          </p:cNvSpPr>
          <p:nvPr/>
        </p:nvSpPr>
        <p:spPr bwMode="auto">
          <a:xfrm flipV="1">
            <a:off x="230188" y="9499600"/>
            <a:ext cx="63515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7655" name="Text Box 47"/>
          <p:cNvSpPr txBox="1">
            <a:spLocks noChangeArrowheads="1"/>
          </p:cNvSpPr>
          <p:nvPr/>
        </p:nvSpPr>
        <p:spPr bwMode="auto">
          <a:xfrm>
            <a:off x="157163" y="150813"/>
            <a:ext cx="2173287"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34" tIns="48534" rIns="93334" bIns="48534">
            <a:spAutoFit/>
          </a:bodyPr>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defRPr/>
            </a:pPr>
            <a:r>
              <a:rPr lang="en-US" altLang="ko-KR" sz="1000">
                <a:solidFill>
                  <a:schemeClr val="tx1"/>
                </a:solidFill>
                <a:ea typeface="맑은 고딕" pitchFamily="50" charset="-127"/>
              </a:rPr>
              <a:t>C Programming</a:t>
            </a:r>
            <a:endParaRPr lang="ko-KR" altLang="en-US" sz="1000">
              <a:solidFill>
                <a:schemeClr val="tx1"/>
              </a:solidFill>
              <a:ea typeface="맑은 고딕" pitchFamily="50" charset="-127"/>
            </a:endParaRPr>
          </a:p>
        </p:txBody>
      </p:sp>
      <p:sp>
        <p:nvSpPr>
          <p:cNvPr id="27656" name="Text Box 48"/>
          <p:cNvSpPr txBox="1">
            <a:spLocks noChangeArrowheads="1"/>
          </p:cNvSpPr>
          <p:nvPr/>
        </p:nvSpPr>
        <p:spPr bwMode="auto">
          <a:xfrm>
            <a:off x="4468813" y="150813"/>
            <a:ext cx="2173287"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34" tIns="48534" rIns="93334" bIns="48534">
            <a:spAutoFit/>
          </a:bodyPr>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eaLnBrk="1" hangingPunct="1">
              <a:defRPr/>
            </a:pPr>
            <a:r>
              <a:rPr lang="en-US" altLang="ko-KR" sz="1000">
                <a:solidFill>
                  <a:schemeClr val="tx1"/>
                </a:solidFill>
                <a:ea typeface="맑은 고딕" pitchFamily="50" charset="-127"/>
              </a:rPr>
              <a:t>6. </a:t>
            </a:r>
            <a:r>
              <a:rPr lang="ko-KR" altLang="en-US" sz="1000">
                <a:solidFill>
                  <a:schemeClr val="tx1"/>
                </a:solidFill>
                <a:ea typeface="맑은 고딕" pitchFamily="50" charset="-127"/>
              </a:rPr>
              <a:t>기억 부류</a:t>
            </a:r>
          </a:p>
        </p:txBody>
      </p:sp>
      <p:sp>
        <p:nvSpPr>
          <p:cNvPr id="27657" name="Rectangle 42"/>
          <p:cNvSpPr>
            <a:spLocks noChangeArrowheads="1"/>
          </p:cNvSpPr>
          <p:nvPr/>
        </p:nvSpPr>
        <p:spPr bwMode="auto">
          <a:xfrm>
            <a:off x="141288" y="9563100"/>
            <a:ext cx="17526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defRPr kumimoji="1" sz="1600">
                <a:solidFill>
                  <a:schemeClr val="bg1"/>
                </a:solidFill>
                <a:latin typeface="Candara" pitchFamily="34" charset="0"/>
                <a:ea typeface="굴림" pitchFamily="50" charset="-127"/>
              </a:defRPr>
            </a:lvl1pPr>
            <a:lvl2pPr marL="742950" indent="-285750" defTabSz="762000" eaLnBrk="0" hangingPunct="0">
              <a:defRPr kumimoji="1" sz="1600">
                <a:solidFill>
                  <a:schemeClr val="bg1"/>
                </a:solidFill>
                <a:latin typeface="Candara" pitchFamily="34" charset="0"/>
                <a:ea typeface="굴림" pitchFamily="50" charset="-127"/>
              </a:defRPr>
            </a:lvl2pPr>
            <a:lvl3pPr marL="1143000" indent="-228600" defTabSz="762000" eaLnBrk="0" hangingPunct="0">
              <a:defRPr kumimoji="1" sz="1600">
                <a:solidFill>
                  <a:schemeClr val="bg1"/>
                </a:solidFill>
                <a:latin typeface="Candara" pitchFamily="34" charset="0"/>
                <a:ea typeface="굴림" pitchFamily="50" charset="-127"/>
              </a:defRPr>
            </a:lvl3pPr>
            <a:lvl4pPr marL="1600200" indent="-228600" defTabSz="762000" eaLnBrk="0" hangingPunct="0">
              <a:defRPr kumimoji="1" sz="1600">
                <a:solidFill>
                  <a:schemeClr val="bg1"/>
                </a:solidFill>
                <a:latin typeface="Candara" pitchFamily="34" charset="0"/>
                <a:ea typeface="굴림" pitchFamily="50" charset="-127"/>
              </a:defRPr>
            </a:lvl4pPr>
            <a:lvl5pPr marL="2057400" indent="-228600" defTabSz="762000" eaLnBrk="0" hangingPunct="0">
              <a:defRPr kumimoji="1" sz="1600">
                <a:solidFill>
                  <a:schemeClr val="bg1"/>
                </a:solidFill>
                <a:latin typeface="Candara" pitchFamily="34" charset="0"/>
                <a:ea typeface="굴림" pitchFamily="50" charset="-127"/>
              </a:defRPr>
            </a:lvl5pPr>
            <a:lvl6pPr marL="25146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latinLnBrk="0">
              <a:defRPr/>
            </a:pPr>
            <a:r>
              <a:rPr lang="en-US" altLang="ko-KR" sz="1000">
                <a:solidFill>
                  <a:schemeClr val="tx1"/>
                </a:solidFill>
                <a:latin typeface="Microsoft Sans Serif" pitchFamily="34" charset="0"/>
                <a:cs typeface="Microsoft Sans Serif" pitchFamily="34" charset="0"/>
              </a:rPr>
              <a:t>Copyright 2011 ⓒ  LG CNS</a:t>
            </a:r>
          </a:p>
        </p:txBody>
      </p:sp>
      <p:pic>
        <p:nvPicPr>
          <p:cNvPr id="29706"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9300" y="9582150"/>
            <a:ext cx="790575"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Tree>
    <p:extLst>
      <p:ext uri="{BB962C8B-B14F-4D97-AF65-F5344CB8AC3E}">
        <p14:creationId xmlns:p14="http://schemas.microsoft.com/office/powerpoint/2010/main" val="1723498046"/>
      </p:ext>
    </p:extLst>
  </p:cSld>
  <p:clrMap bg1="lt1" tx1="dk1" bg2="lt2" tx2="dk2" accent1="accent1" accent2="accent2" accent3="accent3" accent4="accent4" accent5="accent5" accent6="accent6" hlink="hlink" folHlink="folHlink"/>
  <p:hf sldNum="0" hdr="0" ftr="0" dt="0"/>
  <p:notesStyle>
    <a:lvl1pPr algn="l" rtl="0" eaLnBrk="0" fontAlgn="base" latinLnBrk="1" hangingPunct="0">
      <a:spcBef>
        <a:spcPct val="30000"/>
      </a:spcBef>
      <a:spcAft>
        <a:spcPct val="0"/>
      </a:spcAft>
      <a:defRPr kumimoji="1" sz="900" kern="1200">
        <a:solidFill>
          <a:schemeClr val="tx1"/>
        </a:solidFill>
        <a:latin typeface="Candara" pitchFamily="34" charset="0"/>
        <a:ea typeface="맑은 고딕" pitchFamily="50" charset="-127"/>
        <a:cs typeface="+mn-cs"/>
      </a:defRPr>
    </a:lvl1pPr>
    <a:lvl2pPr marL="742950" indent="-28575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2pPr>
    <a:lvl3pPr marL="11430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3pPr>
    <a:lvl4pPr marL="16002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4pPr>
    <a:lvl5pPr marL="20574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01806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318401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443881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233964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050091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26881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020639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8613896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5564632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4296231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847850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65185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029788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3131658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021181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411555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2408688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953506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7863897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9268421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09059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7692463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049409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39635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3862539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669153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630435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5306473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61643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8349460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686113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2467997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746860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69718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8332766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1421874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337455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417243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39074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6295866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319986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327523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799319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578977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8359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4013959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230414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5476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392144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633671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2809869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8893526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8956834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230974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74743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631865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2360318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3197707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2705177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273022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223230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422203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02063675"/>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2206257"/>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3167808"/>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5717451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12751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285890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2670771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168566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39630329"/>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142256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37876208"/>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3272602"/>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496863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7802221"/>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2168762"/>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336615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53966223"/>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7888461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1314267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9722355"/>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1831381"/>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174939"/>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09082219"/>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697567"/>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8382134"/>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1216146"/>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0652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0020393"/>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92231212"/>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1339943"/>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910036"/>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75558966"/>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51953477"/>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1136150"/>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19098180"/>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652775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7164770"/>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070446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5728806"/>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73310554"/>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05816527"/>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3018727"/>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15818636"/>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6418429"/>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2256947"/>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11815"/>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40768313"/>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67463023"/>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59294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01884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0900683"/>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4771319"/>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1764436"/>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65977960"/>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75536876"/>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0755322"/>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98690434"/>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4295345"/>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81138824"/>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2032848"/>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78423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63930262"/>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204205"/>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30304320"/>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384933"/>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3583454"/>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478895"/>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75494981"/>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0827873"/>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765124"/>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7019818"/>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185441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4656574"/>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61658394"/>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89268214"/>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93641231"/>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62644496"/>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4552812"/>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7436746"/>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46049963"/>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9388911"/>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5037559"/>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622359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38451334"/>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01400500"/>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8936913"/>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98389314"/>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8523087"/>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428159"/>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78472341"/>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2312937"/>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240586"/>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5772800"/>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825817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9559431"/>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665376"/>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6900767"/>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3390791"/>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29617655"/>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0558482"/>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7515018"/>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8722965"/>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57332555"/>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2471632"/>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95308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1482829"/>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65878175"/>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1794035"/>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93506064"/>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5170608"/>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3594428"/>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2940839"/>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2520160"/>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3219225"/>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95600009"/>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907055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009256"/>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2972266"/>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79606822"/>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9063823"/>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852405"/>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6710490"/>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74617045"/>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2503024"/>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1143538"/>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28276382"/>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91807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28067897"/>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2173404"/>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54479173"/>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94381200"/>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9316481"/>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440619"/>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1192244"/>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4336301"/>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3068499"/>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0909549"/>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2602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8138806"/>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3973280"/>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5949108"/>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37171779"/>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22811938"/>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24132557"/>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22326100"/>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67224784"/>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2989738"/>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0323263"/>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2211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6946297"/>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196409"/>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70068502"/>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7693518"/>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0700743"/>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900721"/>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8688696"/>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3422793"/>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9417867"/>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4497293"/>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489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64298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5774832"/>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4193086"/>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7681217"/>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59963250"/>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437855"/>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1505977"/>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4353531"/>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38257215"/>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16815162"/>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09380306"/>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6288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3940040"/>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8976243"/>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71410014"/>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63783613"/>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35955128"/>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3302560"/>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4360483"/>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7323255"/>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21070673"/>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92835574"/>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135852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23153392"/>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61576832"/>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9748032"/>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0837241"/>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3762599"/>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21560681"/>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0629896"/>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1583232"/>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7801795"/>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05819753"/>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322297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31290261"/>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42062645"/>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8882593"/>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410385"/>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3849102"/>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131226"/>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0106377"/>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564926"/>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59275332"/>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4847956"/>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0124336"/>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8354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666263"/>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8793"/>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5401355"/>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639408"/>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329910"/>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2223993"/>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3825722"/>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509045"/>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061846"/>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2985084"/>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273896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2720099"/>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30798"/>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853995"/>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799841"/>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01026510"/>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660757"/>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269614"/>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07665361"/>
      </p:ext>
    </p:extLst>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8676075"/>
      </p:ext>
    </p:extLst>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3787608"/>
      </p:ext>
    </p:extLst>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82639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0497540"/>
      </p:ext>
    </p:extLst>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283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860586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76150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76601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01343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1369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11174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629922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763038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949448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62114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06863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6230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815675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873716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589274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261755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47788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123549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47431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6866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26791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37307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429002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213646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9703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659081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318789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6903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832043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369357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6142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3852814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18899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145436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756524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8502930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90720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39750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126863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682430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23440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793524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0765679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227510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71772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980873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9888891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013822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652811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63361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8976069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661640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638089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237023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605216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8454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522193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31230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6709281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6053155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470365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927308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3546348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4125228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4630639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643031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47842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925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547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468865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 name="제목 1"/>
          <p:cNvSpPr txBox="1">
            <a:spLocks/>
          </p:cNvSpPr>
          <p:nvPr userDrawn="1"/>
        </p:nvSpPr>
        <p:spPr>
          <a:xfrm>
            <a:off x="206375" y="171450"/>
            <a:ext cx="7810500" cy="346075"/>
          </a:xfrm>
          <a:prstGeom prst="rect">
            <a:avLst/>
          </a:prstGeom>
        </p:spPr>
        <p:txBody>
          <a:bodyPr/>
          <a:lstStyle>
            <a:lvl1pPr algn="l">
              <a:defRPr sz="1800" b="1">
                <a:solidFill>
                  <a:srgbClr val="A9072E"/>
                </a:solidFill>
              </a:defRPr>
            </a:lvl1pPr>
          </a:lstStyle>
          <a:p>
            <a:pPr fontAlgn="auto">
              <a:spcAft>
                <a:spcPts val="0"/>
              </a:spcAft>
              <a:defRPr/>
            </a:pPr>
            <a:endParaRPr kumimoji="0" lang="ko-KR" altLang="en-US">
              <a:latin typeface="+mj-lt"/>
              <a:ea typeface="+mj-ea"/>
              <a:cs typeface="+mj-cs"/>
            </a:endParaRPr>
          </a:p>
        </p:txBody>
      </p:sp>
    </p:spTree>
  </p:cSld>
  <p:clrMap bg1="lt1" tx1="dk1" bg2="lt2" tx2="dk2" accent1="accent1" accent2="accent2" accent3="accent3" accent4="accent4" accent5="accent5" accent6="accent6" hlink="hlink" folHlink="folHlink"/>
  <p:sldLayoutIdLst>
    <p:sldLayoutId id="2147487444" r:id="rId1"/>
  </p:sldLayoutIdLst>
  <p:hf hdr="0" ftr="0" dt="0"/>
  <p:txStyles>
    <p:titleStyle>
      <a:lvl1pPr algn="ctr" rtl="0" eaLnBrk="0" fontAlgn="base" latinLnBrk="1" hangingPunct="0">
        <a:spcBef>
          <a:spcPct val="0"/>
        </a:spcBef>
        <a:spcAft>
          <a:spcPct val="0"/>
        </a:spcAft>
        <a:defRPr sz="4400" kern="1200">
          <a:solidFill>
            <a:schemeClr val="tx1"/>
          </a:solidFill>
          <a:latin typeface="+mj-lt"/>
          <a:ea typeface="+mj-ea"/>
          <a:cs typeface="+mj-cs"/>
        </a:defRPr>
      </a:lvl1pPr>
      <a:lvl2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2pPr>
      <a:lvl3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3pPr>
      <a:lvl4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4pPr>
      <a:lvl5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5pPr>
      <a:lvl6pPr marL="457200" algn="ctr" rtl="0" fontAlgn="base" latinLnBrk="1">
        <a:spcBef>
          <a:spcPct val="0"/>
        </a:spcBef>
        <a:spcAft>
          <a:spcPct val="0"/>
        </a:spcAft>
        <a:defRPr sz="4400">
          <a:solidFill>
            <a:schemeClr val="tx1"/>
          </a:solidFill>
          <a:latin typeface="맑은 고딕" pitchFamily="50" charset="-127"/>
          <a:ea typeface="맑은 고딕" pitchFamily="50" charset="-127"/>
        </a:defRPr>
      </a:lvl6pPr>
      <a:lvl7pPr marL="914400" algn="ctr" rtl="0" fontAlgn="base" latinLnBrk="1">
        <a:spcBef>
          <a:spcPct val="0"/>
        </a:spcBef>
        <a:spcAft>
          <a:spcPct val="0"/>
        </a:spcAft>
        <a:defRPr sz="4400">
          <a:solidFill>
            <a:schemeClr val="tx1"/>
          </a:solidFill>
          <a:latin typeface="맑은 고딕" pitchFamily="50" charset="-127"/>
          <a:ea typeface="맑은 고딕" pitchFamily="50" charset="-127"/>
        </a:defRPr>
      </a:lvl7pPr>
      <a:lvl8pPr marL="1371600" algn="ctr" rtl="0" fontAlgn="base" latinLnBrk="1">
        <a:spcBef>
          <a:spcPct val="0"/>
        </a:spcBef>
        <a:spcAft>
          <a:spcPct val="0"/>
        </a:spcAft>
        <a:defRPr sz="4400">
          <a:solidFill>
            <a:schemeClr val="tx1"/>
          </a:solidFill>
          <a:latin typeface="맑은 고딕" pitchFamily="50" charset="-127"/>
          <a:ea typeface="맑은 고딕" pitchFamily="50" charset="-127"/>
        </a:defRPr>
      </a:lvl8pPr>
      <a:lvl9pPr marL="1828800" algn="ctr" rtl="0" fontAlgn="base" latinLnBrk="1">
        <a:spcBef>
          <a:spcPct val="0"/>
        </a:spcBef>
        <a:spcAft>
          <a:spcPct val="0"/>
        </a:spcAft>
        <a:defRPr sz="4400">
          <a:solidFill>
            <a:schemeClr val="tx1"/>
          </a:solidFill>
          <a:latin typeface="맑은 고딕" pitchFamily="50" charset="-127"/>
          <a:ea typeface="맑은 고딕" pitchFamily="50" charset="-127"/>
        </a:defRPr>
      </a:lvl9pPr>
    </p:titleStyle>
    <p:bodyStyle>
      <a:lvl1pPr marL="342900" indent="-342900" algn="l" rtl="0" eaLnBrk="0" fontAlgn="base" latinLnBrk="1"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latinLnBrk="1"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42"/>
          <p:cNvSpPr>
            <a:spLocks noChangeArrowheads="1"/>
          </p:cNvSpPr>
          <p:nvPr/>
        </p:nvSpPr>
        <p:spPr bwMode="auto">
          <a:xfrm>
            <a:off x="8059449" y="6400223"/>
            <a:ext cx="36004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eaLnBrk="1" hangingPunct="1">
              <a:defRPr/>
            </a:pPr>
            <a:fld id="{53D09533-6346-489D-BB52-9E4FE8C89C72}" type="slidenum">
              <a:rPr lang="en-US" altLang="ko-KR" b="1" smtClean="0">
                <a:solidFill>
                  <a:srgbClr val="000000"/>
                </a:solidFill>
                <a:ea typeface="나눔고딕 Bold"/>
                <a:cs typeface="나눔고딕 Bold"/>
              </a:rPr>
              <a:pPr algn="ctr" eaLnBrk="1" hangingPunct="1">
                <a:defRPr/>
              </a:pPr>
              <a:t>‹#›</a:t>
            </a:fld>
            <a:r>
              <a:rPr lang="en-US" altLang="ko-KR" b="1">
                <a:solidFill>
                  <a:srgbClr val="000000"/>
                </a:solidFill>
                <a:ea typeface="나눔고딕 Bold"/>
                <a:cs typeface="나눔고딕 Bold"/>
              </a:rPr>
              <a:t> </a:t>
            </a:r>
            <a:endParaRPr lang="en-US" altLang="ko-KR" sz="1200">
              <a:solidFill>
                <a:srgbClr val="000000"/>
              </a:solidFill>
              <a:ea typeface="나눔고딕 Bold"/>
              <a:cs typeface="나눔고딕 Bold"/>
            </a:endParaRPr>
          </a:p>
          <a:p>
            <a:pPr algn="ctr" eaLnBrk="1" hangingPunct="1">
              <a:defRPr/>
            </a:pPr>
            <a:endParaRPr lang="en-US" altLang="ko-KR" sz="1200">
              <a:solidFill>
                <a:srgbClr val="000000"/>
              </a:solidFill>
              <a:ea typeface="나눔고딕 Bold"/>
              <a:cs typeface="나눔고딕 Bold"/>
            </a:endParaRPr>
          </a:p>
        </p:txBody>
      </p:sp>
      <p:cxnSp>
        <p:nvCxnSpPr>
          <p:cNvPr id="6" name="직선 연결선 5"/>
          <p:cNvCxnSpPr/>
          <p:nvPr userDrawn="1"/>
        </p:nvCxnSpPr>
        <p:spPr>
          <a:xfrm>
            <a:off x="0" y="733425"/>
            <a:ext cx="10440988" cy="0"/>
          </a:xfrm>
          <a:prstGeom prst="line">
            <a:avLst/>
          </a:prstGeom>
          <a:ln w="19050">
            <a:solidFill>
              <a:srgbClr val="595959"/>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7445" r:id="rId1"/>
    <p:sldLayoutId id="2147487446" r:id="rId2"/>
  </p:sldLayoutIdLst>
  <p:hf sldNum="0" hdr="0" ftr="0" dt="0"/>
  <p:txStyles>
    <p:titleStyle>
      <a:lvl1pPr algn="ctr" defTabSz="855663" rtl="0" eaLnBrk="0" fontAlgn="base" latinLnBrk="1" hangingPunct="0">
        <a:spcBef>
          <a:spcPct val="0"/>
        </a:spcBef>
        <a:spcAft>
          <a:spcPct val="0"/>
        </a:spcAft>
        <a:defRPr kumimoji="1" sz="4100">
          <a:solidFill>
            <a:schemeClr val="tx2"/>
          </a:solidFill>
          <a:latin typeface="+mj-lt"/>
          <a:ea typeface="+mj-ea"/>
          <a:cs typeface="+mj-cs"/>
        </a:defRPr>
      </a:lvl1pPr>
      <a:lvl2pPr algn="ctr" defTabSz="855663" rtl="0" eaLnBrk="0" fontAlgn="base" latinLnBrk="1" hangingPunct="0">
        <a:spcBef>
          <a:spcPct val="0"/>
        </a:spcBef>
        <a:spcAft>
          <a:spcPct val="0"/>
        </a:spcAft>
        <a:defRPr kumimoji="1" sz="4100">
          <a:solidFill>
            <a:schemeClr val="tx2"/>
          </a:solidFill>
          <a:latin typeface="굴림" charset="-127"/>
          <a:ea typeface="굴림" charset="-127"/>
        </a:defRPr>
      </a:lvl2pPr>
      <a:lvl3pPr algn="ctr" defTabSz="855663" rtl="0" eaLnBrk="0" fontAlgn="base" latinLnBrk="1" hangingPunct="0">
        <a:spcBef>
          <a:spcPct val="0"/>
        </a:spcBef>
        <a:spcAft>
          <a:spcPct val="0"/>
        </a:spcAft>
        <a:defRPr kumimoji="1" sz="4100">
          <a:solidFill>
            <a:schemeClr val="tx2"/>
          </a:solidFill>
          <a:latin typeface="굴림" charset="-127"/>
          <a:ea typeface="굴림" charset="-127"/>
        </a:defRPr>
      </a:lvl3pPr>
      <a:lvl4pPr algn="ctr" defTabSz="855663" rtl="0" eaLnBrk="0" fontAlgn="base" latinLnBrk="1" hangingPunct="0">
        <a:spcBef>
          <a:spcPct val="0"/>
        </a:spcBef>
        <a:spcAft>
          <a:spcPct val="0"/>
        </a:spcAft>
        <a:defRPr kumimoji="1" sz="4100">
          <a:solidFill>
            <a:schemeClr val="tx2"/>
          </a:solidFill>
          <a:latin typeface="굴림" charset="-127"/>
          <a:ea typeface="굴림" charset="-127"/>
        </a:defRPr>
      </a:lvl4pPr>
      <a:lvl5pPr algn="ctr" defTabSz="855663" rtl="0" eaLnBrk="0" fontAlgn="base" latinLnBrk="1" hangingPunct="0">
        <a:spcBef>
          <a:spcPct val="0"/>
        </a:spcBef>
        <a:spcAft>
          <a:spcPct val="0"/>
        </a:spcAft>
        <a:defRPr kumimoji="1" sz="4100">
          <a:solidFill>
            <a:schemeClr val="tx2"/>
          </a:solidFill>
          <a:latin typeface="굴림" charset="-127"/>
          <a:ea typeface="굴림" charset="-127"/>
        </a:defRPr>
      </a:lvl5pPr>
      <a:lvl6pPr marL="457200" algn="ctr" defTabSz="855663" rtl="0" fontAlgn="base" latinLnBrk="1">
        <a:spcBef>
          <a:spcPct val="0"/>
        </a:spcBef>
        <a:spcAft>
          <a:spcPct val="0"/>
        </a:spcAft>
        <a:defRPr kumimoji="1" sz="4100">
          <a:solidFill>
            <a:schemeClr val="tx2"/>
          </a:solidFill>
          <a:latin typeface="굴림" charset="-127"/>
          <a:ea typeface="굴림" charset="-127"/>
        </a:defRPr>
      </a:lvl6pPr>
      <a:lvl7pPr marL="914400" algn="ctr" defTabSz="855663" rtl="0" fontAlgn="base" latinLnBrk="1">
        <a:spcBef>
          <a:spcPct val="0"/>
        </a:spcBef>
        <a:spcAft>
          <a:spcPct val="0"/>
        </a:spcAft>
        <a:defRPr kumimoji="1" sz="4100">
          <a:solidFill>
            <a:schemeClr val="tx2"/>
          </a:solidFill>
          <a:latin typeface="굴림" charset="-127"/>
          <a:ea typeface="굴림" charset="-127"/>
        </a:defRPr>
      </a:lvl7pPr>
      <a:lvl8pPr marL="1371600" algn="ctr" defTabSz="855663" rtl="0" fontAlgn="base" latinLnBrk="1">
        <a:spcBef>
          <a:spcPct val="0"/>
        </a:spcBef>
        <a:spcAft>
          <a:spcPct val="0"/>
        </a:spcAft>
        <a:defRPr kumimoji="1" sz="4100">
          <a:solidFill>
            <a:schemeClr val="tx2"/>
          </a:solidFill>
          <a:latin typeface="굴림" charset="-127"/>
          <a:ea typeface="굴림" charset="-127"/>
        </a:defRPr>
      </a:lvl8pPr>
      <a:lvl9pPr marL="1828800" algn="ctr" defTabSz="855663" rtl="0" fontAlgn="base" latinLnBrk="1">
        <a:spcBef>
          <a:spcPct val="0"/>
        </a:spcBef>
        <a:spcAft>
          <a:spcPct val="0"/>
        </a:spcAft>
        <a:defRPr kumimoji="1" sz="4100">
          <a:solidFill>
            <a:schemeClr val="tx2"/>
          </a:solidFill>
          <a:latin typeface="굴림" charset="-127"/>
          <a:ea typeface="굴림" charset="-127"/>
        </a:defRPr>
      </a:lvl9pPr>
    </p:titleStyle>
    <p:bodyStyle>
      <a:lvl1pPr marL="320675" indent="-320675" algn="l" defTabSz="855663" rtl="0" eaLnBrk="0" fontAlgn="base" latinLnBrk="1" hangingPunct="0">
        <a:spcBef>
          <a:spcPct val="20000"/>
        </a:spcBef>
        <a:spcAft>
          <a:spcPct val="0"/>
        </a:spcAft>
        <a:buChar char="•"/>
        <a:defRPr kumimoji="1" sz="3000">
          <a:solidFill>
            <a:schemeClr val="tx1"/>
          </a:solidFill>
          <a:latin typeface="+mn-lt"/>
          <a:ea typeface="+mn-ea"/>
          <a:cs typeface="+mn-cs"/>
        </a:defRPr>
      </a:lvl1pPr>
      <a:lvl2pPr marL="695325" indent="-266700" algn="l" defTabSz="855663" rtl="0" eaLnBrk="0" fontAlgn="base" latinLnBrk="1" hangingPunct="0">
        <a:spcBef>
          <a:spcPct val="20000"/>
        </a:spcBef>
        <a:spcAft>
          <a:spcPct val="0"/>
        </a:spcAft>
        <a:buChar char="–"/>
        <a:defRPr kumimoji="1" sz="2600">
          <a:solidFill>
            <a:schemeClr val="tx1"/>
          </a:solidFill>
          <a:latin typeface="+mn-lt"/>
          <a:ea typeface="+mn-ea"/>
        </a:defRPr>
      </a:lvl2pPr>
      <a:lvl3pPr marL="1069975" indent="-214313" algn="l" defTabSz="855663" rtl="0" eaLnBrk="0" fontAlgn="base" latinLnBrk="1" hangingPunct="0">
        <a:spcBef>
          <a:spcPct val="20000"/>
        </a:spcBef>
        <a:spcAft>
          <a:spcPct val="0"/>
        </a:spcAft>
        <a:buChar char="•"/>
        <a:defRPr kumimoji="1" sz="2200">
          <a:solidFill>
            <a:schemeClr val="tx1"/>
          </a:solidFill>
          <a:latin typeface="+mn-lt"/>
          <a:ea typeface="+mn-ea"/>
        </a:defRPr>
      </a:lvl3pPr>
      <a:lvl4pPr marL="1498600" indent="-214313" algn="l" defTabSz="855663" rtl="0" eaLnBrk="0" fontAlgn="base" latinLnBrk="1" hangingPunct="0">
        <a:spcBef>
          <a:spcPct val="20000"/>
        </a:spcBef>
        <a:spcAft>
          <a:spcPct val="0"/>
        </a:spcAft>
        <a:buChar char="–"/>
        <a:defRPr kumimoji="1" sz="1900">
          <a:solidFill>
            <a:schemeClr val="tx1"/>
          </a:solidFill>
          <a:latin typeface="+mn-lt"/>
          <a:ea typeface="+mn-ea"/>
        </a:defRPr>
      </a:lvl4pPr>
      <a:lvl5pPr marL="1925638" indent="-214313" algn="l" defTabSz="855663" rtl="0" eaLnBrk="0" fontAlgn="base" latinLnBrk="1" hangingPunct="0">
        <a:spcBef>
          <a:spcPct val="20000"/>
        </a:spcBef>
        <a:spcAft>
          <a:spcPct val="0"/>
        </a:spcAft>
        <a:buChar char="»"/>
        <a:defRPr kumimoji="1" sz="1900">
          <a:solidFill>
            <a:schemeClr val="tx1"/>
          </a:solidFill>
          <a:latin typeface="+mn-lt"/>
          <a:ea typeface="+mn-ea"/>
        </a:defRPr>
      </a:lvl5pPr>
      <a:lvl6pPr marL="2382838" indent="-214313" algn="l" defTabSz="855663" rtl="0" fontAlgn="base" latinLnBrk="1">
        <a:spcBef>
          <a:spcPct val="20000"/>
        </a:spcBef>
        <a:spcAft>
          <a:spcPct val="0"/>
        </a:spcAft>
        <a:buChar char="»"/>
        <a:defRPr kumimoji="1" sz="1900">
          <a:solidFill>
            <a:schemeClr val="tx1"/>
          </a:solidFill>
          <a:latin typeface="+mn-lt"/>
          <a:ea typeface="+mn-ea"/>
        </a:defRPr>
      </a:lvl6pPr>
      <a:lvl7pPr marL="2840038" indent="-214313" algn="l" defTabSz="855663" rtl="0" fontAlgn="base" latinLnBrk="1">
        <a:spcBef>
          <a:spcPct val="20000"/>
        </a:spcBef>
        <a:spcAft>
          <a:spcPct val="0"/>
        </a:spcAft>
        <a:buChar char="»"/>
        <a:defRPr kumimoji="1" sz="1900">
          <a:solidFill>
            <a:schemeClr val="tx1"/>
          </a:solidFill>
          <a:latin typeface="+mn-lt"/>
          <a:ea typeface="+mn-ea"/>
        </a:defRPr>
      </a:lvl7pPr>
      <a:lvl8pPr marL="3297238" indent="-214313" algn="l" defTabSz="855663" rtl="0" fontAlgn="base" latinLnBrk="1">
        <a:spcBef>
          <a:spcPct val="20000"/>
        </a:spcBef>
        <a:spcAft>
          <a:spcPct val="0"/>
        </a:spcAft>
        <a:buChar char="»"/>
        <a:defRPr kumimoji="1" sz="1900">
          <a:solidFill>
            <a:schemeClr val="tx1"/>
          </a:solidFill>
          <a:latin typeface="+mn-lt"/>
          <a:ea typeface="+mn-ea"/>
        </a:defRPr>
      </a:lvl8pPr>
      <a:lvl9pPr marL="3754438" indent="-214313" algn="l" defTabSz="855663" rtl="0" fontAlgn="base" latinLnBrk="1">
        <a:spcBef>
          <a:spcPct val="20000"/>
        </a:spcBef>
        <a:spcAft>
          <a:spcPct val="0"/>
        </a:spcAft>
        <a:buChar char="»"/>
        <a:defRPr kumimoji="1" sz="1900">
          <a:solidFill>
            <a:schemeClr val="tx1"/>
          </a:solidFill>
          <a:latin typeface="+mn-lt"/>
          <a:ea typeface="+mn-ea"/>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5110.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101.xml.rels><?xml version="1.0" encoding="UTF-8" standalone="yes"?>
<Relationships xmlns="http://schemas.openxmlformats.org/package/2006/relationships"><Relationship Id="rId3" Type="http://schemas.openxmlformats.org/officeDocument/2006/relationships/image" Target="../media/image5310.png"/><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1.png"/></Relationships>
</file>

<file path=ppt/slides/_rels/slide102.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s>
</file>

<file path=ppt/slides/_rels/slide103.xml.rels><?xml version="1.0" encoding="UTF-8" standalone="yes"?>
<Relationships xmlns="http://schemas.openxmlformats.org/package/2006/relationships"><Relationship Id="rId3" Type="http://schemas.openxmlformats.org/officeDocument/2006/relationships/image" Target="../media/image5610.png"/><Relationship Id="rId7" Type="http://schemas.openxmlformats.org/officeDocument/2006/relationships/image" Target="../media/image600.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575.png"/></Relationships>
</file>

<file path=ppt/slides/_rels/slide104.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630.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620.png"/><Relationship Id="rId5" Type="http://schemas.openxmlformats.org/officeDocument/2006/relationships/image" Target="../media/image575.png"/><Relationship Id="rId4" Type="http://schemas.openxmlformats.org/officeDocument/2006/relationships/image" Target="../media/image5610.png"/></Relationships>
</file>

<file path=ppt/slides/_rels/slide105.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105.xml"/><Relationship Id="rId1" Type="http://schemas.openxmlformats.org/officeDocument/2006/relationships/slideLayout" Target="../slideLayouts/slideLayout2.xml"/><Relationship Id="rId5" Type="http://schemas.openxmlformats.org/officeDocument/2006/relationships/image" Target="../media/image660.png"/><Relationship Id="rId4" Type="http://schemas.openxmlformats.org/officeDocument/2006/relationships/image" Target="../media/image650.png"/></Relationships>
</file>

<file path=ppt/slides/_rels/slide106.xml.rels><?xml version="1.0" encoding="UTF-8" standalone="yes"?>
<Relationships xmlns="http://schemas.openxmlformats.org/package/2006/relationships"><Relationship Id="rId8" Type="http://schemas.openxmlformats.org/officeDocument/2006/relationships/image" Target="../media/image720.png"/><Relationship Id="rId3" Type="http://schemas.openxmlformats.org/officeDocument/2006/relationships/image" Target="../media/image670.png"/><Relationship Id="rId7" Type="http://schemas.openxmlformats.org/officeDocument/2006/relationships/image" Target="../media/image710.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700.png"/><Relationship Id="rId5" Type="http://schemas.openxmlformats.org/officeDocument/2006/relationships/image" Target="../media/image690.png"/><Relationship Id="rId4" Type="http://schemas.openxmlformats.org/officeDocument/2006/relationships/image" Target="../media/image680.png"/></Relationships>
</file>

<file path=ppt/slides/_rels/slide107.xml.rels><?xml version="1.0" encoding="UTF-8" standalone="yes"?>
<Relationships xmlns="http://schemas.openxmlformats.org/package/2006/relationships"><Relationship Id="rId8" Type="http://schemas.openxmlformats.org/officeDocument/2006/relationships/image" Target="../media/image770.png"/><Relationship Id="rId3" Type="http://schemas.openxmlformats.org/officeDocument/2006/relationships/image" Target="../media/image730.png"/><Relationship Id="rId7" Type="http://schemas.openxmlformats.org/officeDocument/2006/relationships/image" Target="../media/image760.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710.png"/><Relationship Id="rId5" Type="http://schemas.openxmlformats.org/officeDocument/2006/relationships/image" Target="../media/image750.png"/><Relationship Id="rId10" Type="http://schemas.openxmlformats.org/officeDocument/2006/relationships/image" Target="../media/image790.png"/><Relationship Id="rId4" Type="http://schemas.openxmlformats.org/officeDocument/2006/relationships/image" Target="../media/image740.png"/><Relationship Id="rId9" Type="http://schemas.openxmlformats.org/officeDocument/2006/relationships/image" Target="../media/image780.png"/></Relationships>
</file>

<file path=ppt/slides/_rels/slide108.xml.rels><?xml version="1.0" encoding="UTF-8" standalone="yes"?>
<Relationships xmlns="http://schemas.openxmlformats.org/package/2006/relationships"><Relationship Id="rId8" Type="http://schemas.openxmlformats.org/officeDocument/2006/relationships/image" Target="../media/image850.png"/><Relationship Id="rId3" Type="http://schemas.openxmlformats.org/officeDocument/2006/relationships/image" Target="../media/image91.png"/><Relationship Id="rId7" Type="http://schemas.openxmlformats.org/officeDocument/2006/relationships/image" Target="../media/image92.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830.png"/><Relationship Id="rId5" Type="http://schemas.openxmlformats.org/officeDocument/2006/relationships/image" Target="../media/image820.png"/><Relationship Id="rId10" Type="http://schemas.openxmlformats.org/officeDocument/2006/relationships/image" Target="../media/image870.png"/><Relationship Id="rId4" Type="http://schemas.openxmlformats.org/officeDocument/2006/relationships/image" Target="../media/image810.png"/><Relationship Id="rId9" Type="http://schemas.openxmlformats.org/officeDocument/2006/relationships/image" Target="../media/image860.png"/></Relationships>
</file>

<file path=ppt/slides/_rels/slide10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0.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7.png"/></Relationships>
</file>

<file path=ppt/slides/_rels/slide111.xml.rels><?xml version="1.0" encoding="UTF-8" standalone="yes"?>
<Relationships xmlns="http://schemas.openxmlformats.org/package/2006/relationships"><Relationship Id="rId8" Type="http://schemas.openxmlformats.org/officeDocument/2006/relationships/image" Target="../media/image760.png"/><Relationship Id="rId3" Type="http://schemas.openxmlformats.org/officeDocument/2006/relationships/image" Target="../media/image880.png"/><Relationship Id="rId7" Type="http://schemas.openxmlformats.org/officeDocument/2006/relationships/image" Target="../media/image710.png"/><Relationship Id="rId12" Type="http://schemas.openxmlformats.org/officeDocument/2006/relationships/image" Target="../media/image900.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750.png"/><Relationship Id="rId11" Type="http://schemas.openxmlformats.org/officeDocument/2006/relationships/image" Target="../media/image890.png"/><Relationship Id="rId5" Type="http://schemas.openxmlformats.org/officeDocument/2006/relationships/image" Target="../media/image740.png"/><Relationship Id="rId10" Type="http://schemas.openxmlformats.org/officeDocument/2006/relationships/image" Target="../media/image780.png"/><Relationship Id="rId4" Type="http://schemas.openxmlformats.org/officeDocument/2006/relationships/image" Target="../media/image730.png"/><Relationship Id="rId9" Type="http://schemas.openxmlformats.org/officeDocument/2006/relationships/image" Target="../media/image770.png"/></Relationships>
</file>

<file path=ppt/slides/_rels/slide112.xml.rels><?xml version="1.0" encoding="UTF-8" standalone="yes"?>
<Relationships xmlns="http://schemas.openxmlformats.org/package/2006/relationships"><Relationship Id="rId8" Type="http://schemas.openxmlformats.org/officeDocument/2006/relationships/image" Target="../media/image850.png"/><Relationship Id="rId3" Type="http://schemas.openxmlformats.org/officeDocument/2006/relationships/image" Target="../media/image98.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920.png"/><Relationship Id="rId5" Type="http://schemas.openxmlformats.org/officeDocument/2006/relationships/image" Target="../media/image820.png"/><Relationship Id="rId10" Type="http://schemas.openxmlformats.org/officeDocument/2006/relationships/image" Target="../media/image870.png"/><Relationship Id="rId4" Type="http://schemas.openxmlformats.org/officeDocument/2006/relationships/image" Target="../media/image810.png"/><Relationship Id="rId9" Type="http://schemas.openxmlformats.org/officeDocument/2006/relationships/image" Target="../media/image860.png"/></Relationships>
</file>

<file path=ppt/slides/_rels/slide11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940.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4.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8" Type="http://schemas.openxmlformats.org/officeDocument/2006/relationships/image" Target="../media/image1000.png"/><Relationship Id="rId3" Type="http://schemas.openxmlformats.org/officeDocument/2006/relationships/image" Target="../media/image950.png"/><Relationship Id="rId7" Type="http://schemas.openxmlformats.org/officeDocument/2006/relationships/image" Target="../media/image990.png"/><Relationship Id="rId2" Type="http://schemas.openxmlformats.org/officeDocument/2006/relationships/notesSlide" Target="../notesSlides/notesSlide127.xml"/><Relationship Id="rId1" Type="http://schemas.openxmlformats.org/officeDocument/2006/relationships/slideLayout" Target="../slideLayouts/slideLayout2.xml"/><Relationship Id="rId6" Type="http://schemas.openxmlformats.org/officeDocument/2006/relationships/image" Target="../media/image980.png"/><Relationship Id="rId5" Type="http://schemas.openxmlformats.org/officeDocument/2006/relationships/image" Target="../media/image970.png"/><Relationship Id="rId4" Type="http://schemas.openxmlformats.org/officeDocument/2006/relationships/image" Target="../media/image960.png"/></Relationships>
</file>

<file path=ppt/slides/_rels/slide12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29.xml"/><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0.png"/><Relationship Id="rId4" Type="http://schemas.openxmlformats.org/officeDocument/2006/relationships/image" Target="../media/image1030.pn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40.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4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52.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153.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28.png"/><Relationship Id="rId7" Type="http://schemas.openxmlformats.org/officeDocument/2006/relationships/image" Target="../media/image123.png"/><Relationship Id="rId2" Type="http://schemas.openxmlformats.org/officeDocument/2006/relationships/notesSlide" Target="../notesSlides/notesSlide153.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154.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28.png"/><Relationship Id="rId7" Type="http://schemas.openxmlformats.org/officeDocument/2006/relationships/image" Target="../media/image123.png"/><Relationship Id="rId2" Type="http://schemas.openxmlformats.org/officeDocument/2006/relationships/notesSlide" Target="../notesSlides/notesSlide154.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5.png"/><Relationship Id="rId4" Type="http://schemas.openxmlformats.org/officeDocument/2006/relationships/image" Target="../media/image120.png"/></Relationships>
</file>

<file path=ppt/slides/_rels/slide15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55.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156.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notesSlide" Target="../notesSlides/notesSlide156.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240.png"/><Relationship Id="rId4" Type="http://schemas.openxmlformats.org/officeDocument/2006/relationships/image" Target="../media/image1230.png"/></Relationships>
</file>

<file path=ppt/slides/_rels/slide157.xml.rels><?xml version="1.0" encoding="UTF-8" standalone="yes"?>
<Relationships xmlns="http://schemas.openxmlformats.org/package/2006/relationships"><Relationship Id="rId3" Type="http://schemas.openxmlformats.org/officeDocument/2006/relationships/image" Target="../media/image1250.png"/><Relationship Id="rId2" Type="http://schemas.openxmlformats.org/officeDocument/2006/relationships/notesSlide" Target="../notesSlides/notesSlide157.xml"/><Relationship Id="rId1" Type="http://schemas.openxmlformats.org/officeDocument/2006/relationships/slideLayout" Target="../slideLayouts/slideLayout2.xml"/><Relationship Id="rId4" Type="http://schemas.openxmlformats.org/officeDocument/2006/relationships/image" Target="../media/image1260.png"/></Relationships>
</file>

<file path=ppt/slides/_rels/slide158.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28.png"/><Relationship Id="rId7" Type="http://schemas.openxmlformats.org/officeDocument/2006/relationships/image" Target="../media/image123.png"/><Relationship Id="rId2" Type="http://schemas.openxmlformats.org/officeDocument/2006/relationships/notesSlide" Target="../notesSlides/notesSlide158.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159.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28.png"/><Relationship Id="rId7" Type="http://schemas.openxmlformats.org/officeDocument/2006/relationships/image" Target="../media/image123.png"/><Relationship Id="rId2" Type="http://schemas.openxmlformats.org/officeDocument/2006/relationships/notesSlide" Target="../notesSlides/notesSlide159.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5.png"/><Relationship Id="rId4" Type="http://schemas.openxmlformats.org/officeDocument/2006/relationships/image" Target="../media/image12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notesSlide" Target="../notesSlides/notesSlide161.xml"/><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notesSlide" Target="../notesSlides/notesSlide163.xml"/><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3" Type="http://schemas.openxmlformats.org/officeDocument/2006/relationships/image" Target="../media/image1390.png"/><Relationship Id="rId7" Type="http://schemas.openxmlformats.org/officeDocument/2006/relationships/image" Target="../media/image143.png"/><Relationship Id="rId2" Type="http://schemas.openxmlformats.org/officeDocument/2006/relationships/notesSlide" Target="../notesSlides/notesSlide172.xml"/><Relationship Id="rId1" Type="http://schemas.openxmlformats.org/officeDocument/2006/relationships/slideLayout" Target="../slideLayouts/slideLayout2.xml"/><Relationship Id="rId6" Type="http://schemas.openxmlformats.org/officeDocument/2006/relationships/image" Target="../media/image1420.png"/><Relationship Id="rId5" Type="http://schemas.openxmlformats.org/officeDocument/2006/relationships/image" Target="../media/image1410.png"/><Relationship Id="rId4" Type="http://schemas.openxmlformats.org/officeDocument/2006/relationships/image" Target="../media/image1400.png"/></Relationships>
</file>

<file path=ppt/slides/_rels/slide173.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image" Target="../media/image147.png"/><Relationship Id="rId2" Type="http://schemas.openxmlformats.org/officeDocument/2006/relationships/notesSlide" Target="../notesSlides/notesSlide173.xml"/><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390.png"/></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75.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17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76.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77.xml.rels><?xml version="1.0" encoding="UTF-8" standalone="yes"?>
<Relationships xmlns="http://schemas.openxmlformats.org/package/2006/relationships"><Relationship Id="rId8" Type="http://schemas.openxmlformats.org/officeDocument/2006/relationships/image" Target="../media/image157.png"/><Relationship Id="rId13" Type="http://schemas.openxmlformats.org/officeDocument/2006/relationships/image" Target="../media/image162.png"/><Relationship Id="rId3" Type="http://schemas.openxmlformats.org/officeDocument/2006/relationships/image" Target="../media/image152.png"/><Relationship Id="rId7" Type="http://schemas.openxmlformats.org/officeDocument/2006/relationships/image" Target="../media/image156.png"/><Relationship Id="rId12" Type="http://schemas.openxmlformats.org/officeDocument/2006/relationships/image" Target="../media/image161.png"/><Relationship Id="rId2" Type="http://schemas.openxmlformats.org/officeDocument/2006/relationships/notesSlide" Target="../notesSlides/notesSlide177.xml"/><Relationship Id="rId1" Type="http://schemas.openxmlformats.org/officeDocument/2006/relationships/slideLayout" Target="../slideLayouts/slideLayout2.xml"/><Relationship Id="rId6" Type="http://schemas.openxmlformats.org/officeDocument/2006/relationships/image" Target="../media/image155.png"/><Relationship Id="rId11" Type="http://schemas.openxmlformats.org/officeDocument/2006/relationships/image" Target="../media/image160.png"/><Relationship Id="rId5" Type="http://schemas.openxmlformats.org/officeDocument/2006/relationships/image" Target="../media/image154.png"/><Relationship Id="rId10" Type="http://schemas.openxmlformats.org/officeDocument/2006/relationships/image" Target="../media/image159.png"/><Relationship Id="rId4" Type="http://schemas.openxmlformats.org/officeDocument/2006/relationships/image" Target="../media/image153.png"/><Relationship Id="rId9" Type="http://schemas.openxmlformats.org/officeDocument/2006/relationships/image" Target="../media/image158.png"/></Relationships>
</file>

<file path=ppt/slides/_rels/slide17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78.xml"/><Relationship Id="rId1" Type="http://schemas.openxmlformats.org/officeDocument/2006/relationships/slideLayout" Target="../slideLayouts/slideLayout2.xml"/><Relationship Id="rId4" Type="http://schemas.openxmlformats.org/officeDocument/2006/relationships/image" Target="../media/image164.png"/></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8" Type="http://schemas.openxmlformats.org/officeDocument/2006/relationships/image" Target="../media/image1610.png"/><Relationship Id="rId13" Type="http://schemas.openxmlformats.org/officeDocument/2006/relationships/image" Target="../media/image1660.png"/><Relationship Id="rId18" Type="http://schemas.openxmlformats.org/officeDocument/2006/relationships/image" Target="../media/image171.png"/><Relationship Id="rId3" Type="http://schemas.openxmlformats.org/officeDocument/2006/relationships/image" Target="../media/image167.png"/><Relationship Id="rId7" Type="http://schemas.openxmlformats.org/officeDocument/2006/relationships/image" Target="../media/image1600.png"/><Relationship Id="rId12" Type="http://schemas.openxmlformats.org/officeDocument/2006/relationships/image" Target="../media/image1650.png"/><Relationship Id="rId17" Type="http://schemas.openxmlformats.org/officeDocument/2006/relationships/image" Target="../media/image170.png"/><Relationship Id="rId2" Type="http://schemas.openxmlformats.org/officeDocument/2006/relationships/notesSlide" Target="../notesSlides/notesSlide185.xml"/><Relationship Id="rId16"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590.png"/><Relationship Id="rId11" Type="http://schemas.openxmlformats.org/officeDocument/2006/relationships/image" Target="../media/image1640.png"/><Relationship Id="rId5" Type="http://schemas.openxmlformats.org/officeDocument/2006/relationships/image" Target="../media/image1580.png"/><Relationship Id="rId15" Type="http://schemas.openxmlformats.org/officeDocument/2006/relationships/image" Target="../media/image168.png"/><Relationship Id="rId10" Type="http://schemas.openxmlformats.org/officeDocument/2006/relationships/image" Target="../media/image1630.png"/><Relationship Id="rId19" Type="http://schemas.openxmlformats.org/officeDocument/2006/relationships/image" Target="../media/image172.png"/><Relationship Id="rId4" Type="http://schemas.openxmlformats.org/officeDocument/2006/relationships/image" Target="../media/image1671.png"/><Relationship Id="rId9" Type="http://schemas.openxmlformats.org/officeDocument/2006/relationships/image" Target="../media/image1620.png"/><Relationship Id="rId14" Type="http://schemas.openxmlformats.org/officeDocument/2006/relationships/image" Target="../media/image1670.png"/></Relationships>
</file>

<file path=ppt/slides/_rels/slide186.xml.rels><?xml version="1.0" encoding="UTF-8" standalone="yes"?>
<Relationships xmlns="http://schemas.openxmlformats.org/package/2006/relationships"><Relationship Id="rId8" Type="http://schemas.openxmlformats.org/officeDocument/2006/relationships/image" Target="../media/image178.png"/><Relationship Id="rId13" Type="http://schemas.openxmlformats.org/officeDocument/2006/relationships/image" Target="../media/image183.png"/><Relationship Id="rId3" Type="http://schemas.openxmlformats.org/officeDocument/2006/relationships/image" Target="../media/image173.png"/><Relationship Id="rId7" Type="http://schemas.openxmlformats.org/officeDocument/2006/relationships/image" Target="../media/image177.png"/><Relationship Id="rId12" Type="http://schemas.openxmlformats.org/officeDocument/2006/relationships/image" Target="../media/image182.png"/><Relationship Id="rId2" Type="http://schemas.openxmlformats.org/officeDocument/2006/relationships/notesSlide" Target="../notesSlides/notesSlide186.xml"/><Relationship Id="rId1" Type="http://schemas.openxmlformats.org/officeDocument/2006/relationships/slideLayout" Target="../slideLayouts/slideLayout2.xml"/><Relationship Id="rId6" Type="http://schemas.openxmlformats.org/officeDocument/2006/relationships/image" Target="../media/image176.png"/><Relationship Id="rId11" Type="http://schemas.openxmlformats.org/officeDocument/2006/relationships/image" Target="../media/image181.png"/><Relationship Id="rId5" Type="http://schemas.openxmlformats.org/officeDocument/2006/relationships/image" Target="../media/image175.png"/><Relationship Id="rId10" Type="http://schemas.openxmlformats.org/officeDocument/2006/relationships/image" Target="../media/image180.png"/><Relationship Id="rId4" Type="http://schemas.openxmlformats.org/officeDocument/2006/relationships/image" Target="../media/image174.png"/><Relationship Id="rId9" Type="http://schemas.openxmlformats.org/officeDocument/2006/relationships/image" Target="../media/image179.png"/></Relationships>
</file>

<file path=ppt/slides/_rels/slide187.xml.rels><?xml version="1.0" encoding="UTF-8" standalone="yes"?>
<Relationships xmlns="http://schemas.openxmlformats.org/package/2006/relationships"><Relationship Id="rId8" Type="http://schemas.openxmlformats.org/officeDocument/2006/relationships/image" Target="../media/image189.png"/><Relationship Id="rId13" Type="http://schemas.openxmlformats.org/officeDocument/2006/relationships/image" Target="../media/image194.png"/><Relationship Id="rId18" Type="http://schemas.openxmlformats.org/officeDocument/2006/relationships/image" Target="../media/image199.png"/><Relationship Id="rId26" Type="http://schemas.openxmlformats.org/officeDocument/2006/relationships/image" Target="../media/image207.png"/><Relationship Id="rId3" Type="http://schemas.openxmlformats.org/officeDocument/2006/relationships/image" Target="../media/image184.png"/><Relationship Id="rId21" Type="http://schemas.openxmlformats.org/officeDocument/2006/relationships/image" Target="../media/image202.png"/><Relationship Id="rId7" Type="http://schemas.openxmlformats.org/officeDocument/2006/relationships/image" Target="../media/image188.png"/><Relationship Id="rId12" Type="http://schemas.openxmlformats.org/officeDocument/2006/relationships/image" Target="../media/image193.png"/><Relationship Id="rId17" Type="http://schemas.openxmlformats.org/officeDocument/2006/relationships/image" Target="../media/image198.png"/><Relationship Id="rId25" Type="http://schemas.openxmlformats.org/officeDocument/2006/relationships/image" Target="../media/image206.png"/><Relationship Id="rId2" Type="http://schemas.openxmlformats.org/officeDocument/2006/relationships/notesSlide" Target="../notesSlides/notesSlide187.xml"/><Relationship Id="rId16" Type="http://schemas.openxmlformats.org/officeDocument/2006/relationships/image" Target="../media/image197.png"/><Relationship Id="rId20" Type="http://schemas.openxmlformats.org/officeDocument/2006/relationships/image" Target="../media/image201.png"/><Relationship Id="rId1" Type="http://schemas.openxmlformats.org/officeDocument/2006/relationships/slideLayout" Target="../slideLayouts/slideLayout2.xml"/><Relationship Id="rId6" Type="http://schemas.openxmlformats.org/officeDocument/2006/relationships/image" Target="../media/image187.png"/><Relationship Id="rId11" Type="http://schemas.openxmlformats.org/officeDocument/2006/relationships/image" Target="../media/image192.png"/><Relationship Id="rId24" Type="http://schemas.openxmlformats.org/officeDocument/2006/relationships/image" Target="../media/image205.png"/><Relationship Id="rId5" Type="http://schemas.openxmlformats.org/officeDocument/2006/relationships/image" Target="../media/image186.png"/><Relationship Id="rId15" Type="http://schemas.openxmlformats.org/officeDocument/2006/relationships/image" Target="../media/image196.png"/><Relationship Id="rId23" Type="http://schemas.openxmlformats.org/officeDocument/2006/relationships/image" Target="../media/image204.png"/><Relationship Id="rId10" Type="http://schemas.openxmlformats.org/officeDocument/2006/relationships/image" Target="../media/image191.png"/><Relationship Id="rId19" Type="http://schemas.openxmlformats.org/officeDocument/2006/relationships/image" Target="../media/image200.png"/><Relationship Id="rId4" Type="http://schemas.openxmlformats.org/officeDocument/2006/relationships/image" Target="../media/image185.png"/><Relationship Id="rId9" Type="http://schemas.openxmlformats.org/officeDocument/2006/relationships/image" Target="../media/image190.png"/><Relationship Id="rId14" Type="http://schemas.openxmlformats.org/officeDocument/2006/relationships/image" Target="../media/image195.png"/><Relationship Id="rId22" Type="http://schemas.openxmlformats.org/officeDocument/2006/relationships/image" Target="../media/image203.png"/><Relationship Id="rId27" Type="http://schemas.openxmlformats.org/officeDocument/2006/relationships/image" Target="../media/image208.png"/></Relationships>
</file>

<file path=ppt/slides/_rels/slide188.xml.rels><?xml version="1.0" encoding="UTF-8" standalone="yes"?>
<Relationships xmlns="http://schemas.openxmlformats.org/package/2006/relationships"><Relationship Id="rId8" Type="http://schemas.openxmlformats.org/officeDocument/2006/relationships/image" Target="../media/image214.png"/><Relationship Id="rId13" Type="http://schemas.openxmlformats.org/officeDocument/2006/relationships/image" Target="../media/image219.png"/><Relationship Id="rId3" Type="http://schemas.openxmlformats.org/officeDocument/2006/relationships/image" Target="../media/image209.png"/><Relationship Id="rId7" Type="http://schemas.openxmlformats.org/officeDocument/2006/relationships/image" Target="../media/image213.png"/><Relationship Id="rId12" Type="http://schemas.openxmlformats.org/officeDocument/2006/relationships/image" Target="../media/image218.png"/><Relationship Id="rId2" Type="http://schemas.openxmlformats.org/officeDocument/2006/relationships/notesSlide" Target="../notesSlides/notesSlide188.xml"/><Relationship Id="rId1" Type="http://schemas.openxmlformats.org/officeDocument/2006/relationships/slideLayout" Target="../slideLayouts/slideLayout2.xml"/><Relationship Id="rId6" Type="http://schemas.openxmlformats.org/officeDocument/2006/relationships/image" Target="../media/image212.png"/><Relationship Id="rId11" Type="http://schemas.openxmlformats.org/officeDocument/2006/relationships/image" Target="../media/image217.png"/><Relationship Id="rId5" Type="http://schemas.openxmlformats.org/officeDocument/2006/relationships/image" Target="../media/image211.png"/><Relationship Id="rId15" Type="http://schemas.openxmlformats.org/officeDocument/2006/relationships/image" Target="../media/image221.png"/><Relationship Id="rId10" Type="http://schemas.openxmlformats.org/officeDocument/2006/relationships/image" Target="../media/image216.png"/><Relationship Id="rId4" Type="http://schemas.openxmlformats.org/officeDocument/2006/relationships/image" Target="../media/image210.png"/><Relationship Id="rId9" Type="http://schemas.openxmlformats.org/officeDocument/2006/relationships/image" Target="../media/image215.png"/><Relationship Id="rId14" Type="http://schemas.openxmlformats.org/officeDocument/2006/relationships/image" Target="../media/image220.png"/></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8" Type="http://schemas.openxmlformats.org/officeDocument/2006/relationships/image" Target="../media/image2220.png"/><Relationship Id="rId13" Type="http://schemas.openxmlformats.org/officeDocument/2006/relationships/image" Target="../media/image227.png"/><Relationship Id="rId3" Type="http://schemas.openxmlformats.org/officeDocument/2006/relationships/image" Target="../media/image2170.png"/><Relationship Id="rId7" Type="http://schemas.openxmlformats.org/officeDocument/2006/relationships/image" Target="../media/image2210.png"/><Relationship Id="rId12" Type="http://schemas.openxmlformats.org/officeDocument/2006/relationships/image" Target="../media/image226.png"/><Relationship Id="rId2" Type="http://schemas.openxmlformats.org/officeDocument/2006/relationships/notesSlide" Target="../notesSlides/notesSlide190.xml"/><Relationship Id="rId16" Type="http://schemas.openxmlformats.org/officeDocument/2006/relationships/image" Target="../media/image230.png"/><Relationship Id="rId1" Type="http://schemas.openxmlformats.org/officeDocument/2006/relationships/slideLayout" Target="../slideLayouts/slideLayout2.xml"/><Relationship Id="rId6" Type="http://schemas.openxmlformats.org/officeDocument/2006/relationships/image" Target="../media/image2200.png"/><Relationship Id="rId11" Type="http://schemas.openxmlformats.org/officeDocument/2006/relationships/image" Target="../media/image225.png"/><Relationship Id="rId5" Type="http://schemas.openxmlformats.org/officeDocument/2006/relationships/image" Target="../media/image2190.png"/><Relationship Id="rId15" Type="http://schemas.openxmlformats.org/officeDocument/2006/relationships/image" Target="../media/image229.png"/><Relationship Id="rId10" Type="http://schemas.openxmlformats.org/officeDocument/2006/relationships/image" Target="../media/image224.png"/><Relationship Id="rId4" Type="http://schemas.openxmlformats.org/officeDocument/2006/relationships/image" Target="../media/image222.png"/><Relationship Id="rId9" Type="http://schemas.openxmlformats.org/officeDocument/2006/relationships/image" Target="../media/image223.png"/><Relationship Id="rId14" Type="http://schemas.openxmlformats.org/officeDocument/2006/relationships/image" Target="../media/image228.png"/></Relationships>
</file>

<file path=ppt/slides/_rels/slide191.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44.png"/><Relationship Id="rId3" Type="http://schemas.openxmlformats.org/officeDocument/2006/relationships/image" Target="../media/image231.png"/><Relationship Id="rId21" Type="http://schemas.openxmlformats.org/officeDocument/2006/relationships/image" Target="../media/image247.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43.png"/><Relationship Id="rId2" Type="http://schemas.openxmlformats.org/officeDocument/2006/relationships/notesSlide" Target="../notesSlides/notesSlide191.xml"/><Relationship Id="rId16" Type="http://schemas.openxmlformats.org/officeDocument/2006/relationships/image" Target="../media/image242.png"/><Relationship Id="rId20" Type="http://schemas.openxmlformats.org/officeDocument/2006/relationships/image" Target="../media/image246.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0.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49.png"/><Relationship Id="rId10" Type="http://schemas.openxmlformats.org/officeDocument/2006/relationships/image" Target="../media/image237.png"/><Relationship Id="rId19" Type="http://schemas.openxmlformats.org/officeDocument/2006/relationships/image" Target="../media/image245.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png"/><Relationship Id="rId22" Type="http://schemas.openxmlformats.org/officeDocument/2006/relationships/image" Target="../media/image248.png"/></Relationships>
</file>

<file path=ppt/slides/_rels/slide192.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192.xml"/><Relationship Id="rId1" Type="http://schemas.openxmlformats.org/officeDocument/2006/relationships/slideLayout" Target="../slideLayouts/slideLayout2.xml"/><Relationship Id="rId5" Type="http://schemas.openxmlformats.org/officeDocument/2006/relationships/image" Target="../media/image2480.png"/><Relationship Id="rId4" Type="http://schemas.openxmlformats.org/officeDocument/2006/relationships/image" Target="../media/image2481.png"/></Relationships>
</file>

<file path=ppt/slides/_rels/slide193.xml.rels><?xml version="1.0" encoding="UTF-8" standalone="yes"?>
<Relationships xmlns="http://schemas.openxmlformats.org/package/2006/relationships"><Relationship Id="rId3" Type="http://schemas.openxmlformats.org/officeDocument/2006/relationships/image" Target="../media/image2490.png"/><Relationship Id="rId2" Type="http://schemas.openxmlformats.org/officeDocument/2006/relationships/notesSlide" Target="../notesSlides/notesSlide193.xml"/><Relationship Id="rId1" Type="http://schemas.openxmlformats.org/officeDocument/2006/relationships/slideLayout" Target="../slideLayouts/slideLayout2.xml"/><Relationship Id="rId5" Type="http://schemas.openxmlformats.org/officeDocument/2006/relationships/image" Target="../media/image243.png"/><Relationship Id="rId4" Type="http://schemas.openxmlformats.org/officeDocument/2006/relationships/image" Target="../media/image250.png"/></Relationships>
</file>

<file path=ppt/slides/_rels/slide194.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52.png"/><Relationship Id="rId3" Type="http://schemas.openxmlformats.org/officeDocument/2006/relationships/image" Target="../media/image231.png"/><Relationship Id="rId21" Type="http://schemas.openxmlformats.org/officeDocument/2006/relationships/image" Target="../media/image255.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51.png"/><Relationship Id="rId2" Type="http://schemas.openxmlformats.org/officeDocument/2006/relationships/notesSlide" Target="../notesSlides/notesSlide194.xml"/><Relationship Id="rId16" Type="http://schemas.openxmlformats.org/officeDocument/2006/relationships/image" Target="../media/image2420.png"/><Relationship Id="rId20" Type="http://schemas.openxmlformats.org/officeDocument/2006/relationships/image" Target="../media/image254.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0.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57.png"/><Relationship Id="rId10" Type="http://schemas.openxmlformats.org/officeDocument/2006/relationships/image" Target="../media/image224.png"/><Relationship Id="rId19" Type="http://schemas.openxmlformats.org/officeDocument/2006/relationships/image" Target="../media/image253.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0.png"/><Relationship Id="rId22" Type="http://schemas.openxmlformats.org/officeDocument/2006/relationships/image" Target="../media/image256.png"/></Relationships>
</file>

<file path=ppt/slides/_rels/slide195.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195.xml"/><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51.png"/><Relationship Id="rId4" Type="http://schemas.openxmlformats.org/officeDocument/2006/relationships/image" Target="../media/image259.png"/></Relationships>
</file>

<file path=ppt/slides/_rels/slide196.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61.png"/><Relationship Id="rId3" Type="http://schemas.openxmlformats.org/officeDocument/2006/relationships/image" Target="../media/image231.png"/><Relationship Id="rId21" Type="http://schemas.openxmlformats.org/officeDocument/2006/relationships/image" Target="../media/image2600.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570.png"/><Relationship Id="rId25" Type="http://schemas.openxmlformats.org/officeDocument/2006/relationships/image" Target="../media/image264.png"/><Relationship Id="rId2" Type="http://schemas.openxmlformats.org/officeDocument/2006/relationships/notesSlide" Target="../notesSlides/notesSlide196.xml"/><Relationship Id="rId16" Type="http://schemas.openxmlformats.org/officeDocument/2006/relationships/image" Target="../media/image2420.png"/><Relationship Id="rId20" Type="http://schemas.openxmlformats.org/officeDocument/2006/relationships/image" Target="../media/image246.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0.png"/><Relationship Id="rId24" Type="http://schemas.openxmlformats.org/officeDocument/2006/relationships/image" Target="../media/image263.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620.png"/><Relationship Id="rId10" Type="http://schemas.openxmlformats.org/officeDocument/2006/relationships/image" Target="../media/image224.png"/><Relationship Id="rId19" Type="http://schemas.openxmlformats.org/officeDocument/2006/relationships/image" Target="../media/image262.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0.png"/><Relationship Id="rId22" Type="http://schemas.openxmlformats.org/officeDocument/2006/relationships/image" Target="../media/image2610.png"/></Relationships>
</file>

<file path=ppt/slides/_rels/slide197.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62.png"/><Relationship Id="rId3" Type="http://schemas.openxmlformats.org/officeDocument/2006/relationships/image" Target="../media/image231.png"/><Relationship Id="rId21" Type="http://schemas.openxmlformats.org/officeDocument/2006/relationships/image" Target="../media/image2610.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65.png"/><Relationship Id="rId2" Type="http://schemas.openxmlformats.org/officeDocument/2006/relationships/notesSlide" Target="../notesSlides/notesSlide197.xml"/><Relationship Id="rId16" Type="http://schemas.openxmlformats.org/officeDocument/2006/relationships/image" Target="../media/image2420.png"/><Relationship Id="rId20" Type="http://schemas.openxmlformats.org/officeDocument/2006/relationships/image" Target="../media/image2600.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0.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66.png"/><Relationship Id="rId10" Type="http://schemas.openxmlformats.org/officeDocument/2006/relationships/image" Target="../media/image224.png"/><Relationship Id="rId19" Type="http://schemas.openxmlformats.org/officeDocument/2006/relationships/image" Target="../media/image246.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0.png"/><Relationship Id="rId22" Type="http://schemas.openxmlformats.org/officeDocument/2006/relationships/image" Target="../media/image2640.png"/></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2660.png"/><Relationship Id="rId2" Type="http://schemas.openxmlformats.org/officeDocument/2006/relationships/notesSlide" Target="../notesSlides/notesSlide200.xml"/><Relationship Id="rId1" Type="http://schemas.openxmlformats.org/officeDocument/2006/relationships/slideLayout" Target="../slideLayouts/slideLayout2.xml"/><Relationship Id="rId4" Type="http://schemas.openxmlformats.org/officeDocument/2006/relationships/image" Target="../media/image267.png"/></Relationships>
</file>

<file path=ppt/slides/_rels/slide201.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201.xml"/><Relationship Id="rId1" Type="http://schemas.openxmlformats.org/officeDocument/2006/relationships/slideLayout" Target="../slideLayouts/slideLayout2.xml"/><Relationship Id="rId4" Type="http://schemas.openxmlformats.org/officeDocument/2006/relationships/image" Target="../media/image269.png"/></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8" Type="http://schemas.openxmlformats.org/officeDocument/2006/relationships/image" Target="../media/image2120.png"/><Relationship Id="rId3" Type="http://schemas.openxmlformats.org/officeDocument/2006/relationships/image" Target="../media/image2070.png"/><Relationship Id="rId7" Type="http://schemas.openxmlformats.org/officeDocument/2006/relationships/image" Target="../media/image2110.png"/><Relationship Id="rId12" Type="http://schemas.openxmlformats.org/officeDocument/2006/relationships/image" Target="../media/image2160.png"/><Relationship Id="rId2" Type="http://schemas.openxmlformats.org/officeDocument/2006/relationships/notesSlide" Target="../notesSlides/notesSlide213.xml"/><Relationship Id="rId1" Type="http://schemas.openxmlformats.org/officeDocument/2006/relationships/slideLayout" Target="../slideLayouts/slideLayout2.xml"/><Relationship Id="rId6" Type="http://schemas.openxmlformats.org/officeDocument/2006/relationships/image" Target="../media/image2100.png"/><Relationship Id="rId11" Type="http://schemas.openxmlformats.org/officeDocument/2006/relationships/image" Target="../media/image2150.png"/><Relationship Id="rId5" Type="http://schemas.openxmlformats.org/officeDocument/2006/relationships/image" Target="../media/image2090.png"/><Relationship Id="rId10" Type="http://schemas.openxmlformats.org/officeDocument/2006/relationships/image" Target="../media/image2140.png"/><Relationship Id="rId4" Type="http://schemas.openxmlformats.org/officeDocument/2006/relationships/image" Target="../media/image2080.png"/><Relationship Id="rId9" Type="http://schemas.openxmlformats.org/officeDocument/2006/relationships/image" Target="../media/image2130.png"/></Relationships>
</file>

<file path=ppt/slides/_rels/slide214.xml.rels><?xml version="1.0" encoding="UTF-8" standalone="yes"?>
<Relationships xmlns="http://schemas.openxmlformats.org/package/2006/relationships"><Relationship Id="rId8" Type="http://schemas.openxmlformats.org/officeDocument/2006/relationships/image" Target="../media/image2130.png"/><Relationship Id="rId13" Type="http://schemas.openxmlformats.org/officeDocument/2006/relationships/image" Target="../media/image2740.png"/><Relationship Id="rId3" Type="http://schemas.openxmlformats.org/officeDocument/2006/relationships/image" Target="../media/image2070.png"/><Relationship Id="rId7" Type="http://schemas.openxmlformats.org/officeDocument/2006/relationships/image" Target="../media/image274.png"/><Relationship Id="rId12" Type="http://schemas.openxmlformats.org/officeDocument/2006/relationships/image" Target="../media/image2730.png"/><Relationship Id="rId17" Type="http://schemas.openxmlformats.org/officeDocument/2006/relationships/image" Target="../media/image280.png"/><Relationship Id="rId2" Type="http://schemas.openxmlformats.org/officeDocument/2006/relationships/notesSlide" Target="../notesSlides/notesSlide214.xml"/><Relationship Id="rId16" Type="http://schemas.openxmlformats.org/officeDocument/2006/relationships/image" Target="../media/image278.png"/><Relationship Id="rId1" Type="http://schemas.openxmlformats.org/officeDocument/2006/relationships/slideLayout" Target="../slideLayouts/slideLayout2.xml"/><Relationship Id="rId6" Type="http://schemas.openxmlformats.org/officeDocument/2006/relationships/image" Target="../media/image2100.png"/><Relationship Id="rId11" Type="http://schemas.openxmlformats.org/officeDocument/2006/relationships/image" Target="../media/image2160.png"/><Relationship Id="rId5" Type="http://schemas.openxmlformats.org/officeDocument/2006/relationships/image" Target="../media/image2090.png"/><Relationship Id="rId15" Type="http://schemas.openxmlformats.org/officeDocument/2006/relationships/image" Target="../media/image276.png"/><Relationship Id="rId10" Type="http://schemas.openxmlformats.org/officeDocument/2006/relationships/image" Target="../media/image2150.png"/><Relationship Id="rId4" Type="http://schemas.openxmlformats.org/officeDocument/2006/relationships/image" Target="../media/image2080.png"/><Relationship Id="rId9" Type="http://schemas.openxmlformats.org/officeDocument/2006/relationships/image" Target="../media/image2140.png"/><Relationship Id="rId14" Type="http://schemas.openxmlformats.org/officeDocument/2006/relationships/image" Target="../media/image275.png"/></Relationships>
</file>

<file path=ppt/slides/_rels/slide215.xml.rels><?xml version="1.0" encoding="UTF-8" standalone="yes"?>
<Relationships xmlns="http://schemas.openxmlformats.org/package/2006/relationships"><Relationship Id="rId8" Type="http://schemas.openxmlformats.org/officeDocument/2006/relationships/image" Target="../media/image284.svg"/><Relationship Id="rId3" Type="http://schemas.openxmlformats.org/officeDocument/2006/relationships/image" Target="../media/image274.jpeg"/><Relationship Id="rId7" Type="http://schemas.openxmlformats.org/officeDocument/2006/relationships/image" Target="../media/image283.png"/><Relationship Id="rId2" Type="http://schemas.openxmlformats.org/officeDocument/2006/relationships/notesSlide" Target="../notesSlides/notesSlide215.xml"/><Relationship Id="rId1" Type="http://schemas.openxmlformats.org/officeDocument/2006/relationships/slideLayout" Target="../slideLayouts/slideLayout2.xml"/><Relationship Id="rId6" Type="http://schemas.openxmlformats.org/officeDocument/2006/relationships/image" Target="../media/image282.svg"/><Relationship Id="rId5" Type="http://schemas.openxmlformats.org/officeDocument/2006/relationships/image" Target="../media/image281.png"/><Relationship Id="rId10" Type="http://schemas.openxmlformats.org/officeDocument/2006/relationships/image" Target="../media/image286.svg"/><Relationship Id="rId4" Type="http://schemas.openxmlformats.org/officeDocument/2006/relationships/image" Target="../media/image275.jpeg"/><Relationship Id="rId9" Type="http://schemas.openxmlformats.org/officeDocument/2006/relationships/image" Target="../media/image285.png"/></Relationships>
</file>

<file path=ppt/slides/_rels/slide216.xml.rels><?xml version="1.0" encoding="UTF-8" standalone="yes"?>
<Relationships xmlns="http://schemas.openxmlformats.org/package/2006/relationships"><Relationship Id="rId8" Type="http://schemas.openxmlformats.org/officeDocument/2006/relationships/image" Target="../media/image288.png"/><Relationship Id="rId3" Type="http://schemas.openxmlformats.org/officeDocument/2006/relationships/image" Target="../media/image274.jpeg"/><Relationship Id="rId7" Type="http://schemas.openxmlformats.org/officeDocument/2006/relationships/image" Target="../media/image2870.png"/><Relationship Id="rId2" Type="http://schemas.openxmlformats.org/officeDocument/2006/relationships/notesSlide" Target="../notesSlides/notesSlide216.xml"/><Relationship Id="rId1" Type="http://schemas.openxmlformats.org/officeDocument/2006/relationships/slideLayout" Target="../slideLayouts/slideLayout2.xml"/><Relationship Id="rId6" Type="http://schemas.openxmlformats.org/officeDocument/2006/relationships/image" Target="../media/image286.png"/><Relationship Id="rId5" Type="http://schemas.openxmlformats.org/officeDocument/2006/relationships/image" Target="../media/image2850.png"/><Relationship Id="rId10" Type="http://schemas.openxmlformats.org/officeDocument/2006/relationships/image" Target="../media/image290.png"/><Relationship Id="rId4" Type="http://schemas.openxmlformats.org/officeDocument/2006/relationships/image" Target="../media/image284.png"/><Relationship Id="rId9" Type="http://schemas.openxmlformats.org/officeDocument/2006/relationships/image" Target="../media/image289.png"/></Relationships>
</file>

<file path=ppt/slides/_rels/slide217.xml.rels><?xml version="1.0" encoding="UTF-8" standalone="yes"?>
<Relationships xmlns="http://schemas.openxmlformats.org/package/2006/relationships"><Relationship Id="rId8" Type="http://schemas.openxmlformats.org/officeDocument/2006/relationships/image" Target="../media/image296.png"/><Relationship Id="rId13" Type="http://schemas.openxmlformats.org/officeDocument/2006/relationships/image" Target="../media/image282.svg"/><Relationship Id="rId3" Type="http://schemas.openxmlformats.org/officeDocument/2006/relationships/image" Target="../media/image291.png"/><Relationship Id="rId7" Type="http://schemas.openxmlformats.org/officeDocument/2006/relationships/image" Target="../media/image295.png"/><Relationship Id="rId12" Type="http://schemas.openxmlformats.org/officeDocument/2006/relationships/image" Target="../media/image281.png"/><Relationship Id="rId17" Type="http://schemas.openxmlformats.org/officeDocument/2006/relationships/image" Target="../media/image286.svg"/><Relationship Id="rId2" Type="http://schemas.openxmlformats.org/officeDocument/2006/relationships/notesSlide" Target="../notesSlides/notesSlide217.xml"/><Relationship Id="rId16" Type="http://schemas.openxmlformats.org/officeDocument/2006/relationships/image" Target="../media/image285.png"/><Relationship Id="rId1" Type="http://schemas.openxmlformats.org/officeDocument/2006/relationships/slideLayout" Target="../slideLayouts/slideLayout2.xml"/><Relationship Id="rId6" Type="http://schemas.openxmlformats.org/officeDocument/2006/relationships/image" Target="../media/image294.png"/><Relationship Id="rId11" Type="http://schemas.openxmlformats.org/officeDocument/2006/relationships/image" Target="../media/image274.jpeg"/><Relationship Id="rId5" Type="http://schemas.openxmlformats.org/officeDocument/2006/relationships/image" Target="../media/image293.png"/><Relationship Id="rId15" Type="http://schemas.openxmlformats.org/officeDocument/2006/relationships/image" Target="../media/image284.svg"/><Relationship Id="rId10" Type="http://schemas.openxmlformats.org/officeDocument/2006/relationships/image" Target="../media/image298.png"/><Relationship Id="rId4" Type="http://schemas.openxmlformats.org/officeDocument/2006/relationships/image" Target="../media/image292.png"/><Relationship Id="rId9" Type="http://schemas.openxmlformats.org/officeDocument/2006/relationships/image" Target="../media/image297.png"/><Relationship Id="rId14" Type="http://schemas.openxmlformats.org/officeDocument/2006/relationships/image" Target="../media/image283.png"/></Relationships>
</file>

<file path=ppt/slides/_rels/slide218.xml.rels><?xml version="1.0" encoding="UTF-8" standalone="yes"?>
<Relationships xmlns="http://schemas.openxmlformats.org/package/2006/relationships"><Relationship Id="rId8" Type="http://schemas.openxmlformats.org/officeDocument/2006/relationships/image" Target="../media/image302.png"/><Relationship Id="rId13" Type="http://schemas.openxmlformats.org/officeDocument/2006/relationships/image" Target="../media/image284.svg"/><Relationship Id="rId3" Type="http://schemas.openxmlformats.org/officeDocument/2006/relationships/image" Target="../media/image291.png"/><Relationship Id="rId7" Type="http://schemas.openxmlformats.org/officeDocument/2006/relationships/image" Target="../media/image301.png"/><Relationship Id="rId12" Type="http://schemas.openxmlformats.org/officeDocument/2006/relationships/image" Target="../media/image283.png"/><Relationship Id="rId17" Type="http://schemas.openxmlformats.org/officeDocument/2006/relationships/image" Target="../media/image304.png"/><Relationship Id="rId2" Type="http://schemas.openxmlformats.org/officeDocument/2006/relationships/notesSlide" Target="../notesSlides/notesSlide218.xml"/><Relationship Id="rId16" Type="http://schemas.openxmlformats.org/officeDocument/2006/relationships/image" Target="../media/image303.png"/><Relationship Id="rId1" Type="http://schemas.openxmlformats.org/officeDocument/2006/relationships/slideLayout" Target="../slideLayouts/slideLayout2.xml"/><Relationship Id="rId6" Type="http://schemas.openxmlformats.org/officeDocument/2006/relationships/image" Target="../media/image300.png"/><Relationship Id="rId11" Type="http://schemas.openxmlformats.org/officeDocument/2006/relationships/image" Target="../media/image282.svg"/><Relationship Id="rId5" Type="http://schemas.openxmlformats.org/officeDocument/2006/relationships/image" Target="../media/image299.png"/><Relationship Id="rId15" Type="http://schemas.openxmlformats.org/officeDocument/2006/relationships/image" Target="../media/image286.svg"/><Relationship Id="rId10" Type="http://schemas.openxmlformats.org/officeDocument/2006/relationships/image" Target="../media/image281.png"/><Relationship Id="rId4" Type="http://schemas.openxmlformats.org/officeDocument/2006/relationships/image" Target="../media/image292.png"/><Relationship Id="rId9" Type="http://schemas.openxmlformats.org/officeDocument/2006/relationships/image" Target="../media/image274.jpeg"/><Relationship Id="rId14" Type="http://schemas.openxmlformats.org/officeDocument/2006/relationships/image" Target="../media/image285.png"/></Relationships>
</file>

<file path=ppt/slides/_rels/slide219.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219.xml"/><Relationship Id="rId1" Type="http://schemas.openxmlformats.org/officeDocument/2006/relationships/slideLayout" Target="../slideLayouts/slideLayout2.xml"/><Relationship Id="rId4" Type="http://schemas.openxmlformats.org/officeDocument/2006/relationships/image" Target="../media/image306.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307.png"/><Relationship Id="rId7" Type="http://schemas.openxmlformats.org/officeDocument/2006/relationships/image" Target="../media/image311.png"/><Relationship Id="rId2" Type="http://schemas.openxmlformats.org/officeDocument/2006/relationships/notesSlide" Target="../notesSlides/notesSlide220.xml"/><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09.png"/><Relationship Id="rId4" Type="http://schemas.openxmlformats.org/officeDocument/2006/relationships/image" Target="../media/image308.png"/></Relationships>
</file>

<file path=ppt/slides/_rels/slide221.xml.rels><?xml version="1.0" encoding="UTF-8" standalone="yes"?>
<Relationships xmlns="http://schemas.openxmlformats.org/package/2006/relationships"><Relationship Id="rId8" Type="http://schemas.openxmlformats.org/officeDocument/2006/relationships/image" Target="../media/image317.png"/><Relationship Id="rId3" Type="http://schemas.openxmlformats.org/officeDocument/2006/relationships/image" Target="../media/image312.png"/><Relationship Id="rId7" Type="http://schemas.openxmlformats.org/officeDocument/2006/relationships/image" Target="../media/image316.png"/><Relationship Id="rId2" Type="http://schemas.openxmlformats.org/officeDocument/2006/relationships/notesSlide" Target="../notesSlides/notesSlide221.xml"/><Relationship Id="rId1" Type="http://schemas.openxmlformats.org/officeDocument/2006/relationships/slideLayout" Target="../slideLayouts/slideLayout2.xml"/><Relationship Id="rId6" Type="http://schemas.openxmlformats.org/officeDocument/2006/relationships/image" Target="../media/image315.png"/><Relationship Id="rId5" Type="http://schemas.openxmlformats.org/officeDocument/2006/relationships/image" Target="../media/image314.png"/><Relationship Id="rId4" Type="http://schemas.openxmlformats.org/officeDocument/2006/relationships/image" Target="../media/image313.png"/></Relationships>
</file>

<file path=ppt/slides/_rels/slide222.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222.xml"/><Relationship Id="rId1" Type="http://schemas.openxmlformats.org/officeDocument/2006/relationships/slideLayout" Target="../slideLayouts/slideLayout2.xml"/><Relationship Id="rId6" Type="http://schemas.openxmlformats.org/officeDocument/2006/relationships/image" Target="../media/image321.png"/><Relationship Id="rId5" Type="http://schemas.openxmlformats.org/officeDocument/2006/relationships/image" Target="../media/image320.png"/><Relationship Id="rId4" Type="http://schemas.openxmlformats.org/officeDocument/2006/relationships/image" Target="../media/image319.png"/></Relationships>
</file>

<file path=ppt/slides/_rels/slide223.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223.xml"/><Relationship Id="rId1" Type="http://schemas.openxmlformats.org/officeDocument/2006/relationships/slideLayout" Target="../slideLayouts/slideLayout2.xml"/><Relationship Id="rId6" Type="http://schemas.openxmlformats.org/officeDocument/2006/relationships/image" Target="../media/image325.png"/><Relationship Id="rId5" Type="http://schemas.openxmlformats.org/officeDocument/2006/relationships/image" Target="../media/image324.png"/><Relationship Id="rId4" Type="http://schemas.openxmlformats.org/officeDocument/2006/relationships/image" Target="../media/image323.png"/></Relationships>
</file>

<file path=ppt/slides/_rels/slide224.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notesSlide" Target="../notesSlides/notesSlide224.xml"/><Relationship Id="rId1" Type="http://schemas.openxmlformats.org/officeDocument/2006/relationships/slideLayout" Target="../slideLayouts/slideLayout2.xml"/><Relationship Id="rId4" Type="http://schemas.openxmlformats.org/officeDocument/2006/relationships/image" Target="../media/image327.png"/></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image" Target="../media/image32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image" Target="../media/image328.png"/><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image" Target="../media/image328.png"/><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3.xml.rels><?xml version="1.0" encoding="UTF-8" standalone="yes"?>
<Relationships xmlns="http://schemas.openxmlformats.org/package/2006/relationships"><Relationship Id="rId2" Type="http://schemas.openxmlformats.org/officeDocument/2006/relationships/hyperlink" Target="https://support.microsoft.com/en-my/help/2977003/the-latest-supported-visual-c-downloads" TargetMode="External"/><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3.xml"/></Relationships>
</file>

<file path=ppt/slides/_rels/slide235.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3290.png"/><Relationship Id="rId2" Type="http://schemas.openxmlformats.org/officeDocument/2006/relationships/notesSlide" Target="../notesSlides/notesSlide233.xml"/><Relationship Id="rId1" Type="http://schemas.openxmlformats.org/officeDocument/2006/relationships/slideLayout" Target="../slideLayouts/slideLayout2.xml"/><Relationship Id="rId4" Type="http://schemas.openxmlformats.org/officeDocument/2006/relationships/image" Target="../media/image3300.png"/></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8" Type="http://schemas.openxmlformats.org/officeDocument/2006/relationships/image" Target="../media/image337.png"/><Relationship Id="rId3" Type="http://schemas.openxmlformats.org/officeDocument/2006/relationships/image" Target="../media/image332.png"/><Relationship Id="rId7" Type="http://schemas.openxmlformats.org/officeDocument/2006/relationships/image" Target="../media/image336.png"/><Relationship Id="rId2" Type="http://schemas.openxmlformats.org/officeDocument/2006/relationships/notesSlide" Target="../notesSlides/notesSlide237.xml"/><Relationship Id="rId1" Type="http://schemas.openxmlformats.org/officeDocument/2006/relationships/slideLayout" Target="../slideLayouts/slideLayout2.xml"/><Relationship Id="rId6" Type="http://schemas.openxmlformats.org/officeDocument/2006/relationships/image" Target="../media/image335.png"/><Relationship Id="rId11" Type="http://schemas.openxmlformats.org/officeDocument/2006/relationships/image" Target="../media/image340.png"/><Relationship Id="rId5" Type="http://schemas.openxmlformats.org/officeDocument/2006/relationships/image" Target="../media/image334.png"/><Relationship Id="rId10" Type="http://schemas.openxmlformats.org/officeDocument/2006/relationships/image" Target="../media/image339.png"/><Relationship Id="rId4" Type="http://schemas.openxmlformats.org/officeDocument/2006/relationships/image" Target="../media/image333.png"/><Relationship Id="rId9" Type="http://schemas.openxmlformats.org/officeDocument/2006/relationships/image" Target="../media/image338.png"/></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2.xml"/><Relationship Id="rId1" Type="http://schemas.openxmlformats.org/officeDocument/2006/relationships/slideLayout" Target="../slideLayouts/slideLayout1.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notesSlide" Target="../notesSlides/notesSlide245.xml"/><Relationship Id="rId1" Type="http://schemas.openxmlformats.org/officeDocument/2006/relationships/slideLayout" Target="../slideLayouts/slideLayout2.xml"/><Relationship Id="rId6" Type="http://schemas.openxmlformats.org/officeDocument/2006/relationships/image" Target="../media/image346.png"/><Relationship Id="rId5" Type="http://schemas.openxmlformats.org/officeDocument/2006/relationships/image" Target="../media/image345.png"/><Relationship Id="rId4" Type="http://schemas.openxmlformats.org/officeDocument/2006/relationships/image" Target="../media/image342.png"/></Relationships>
</file>

<file path=ppt/slides/_rels/slide251.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notesSlide" Target="../notesSlides/notesSlide250.xml"/><Relationship Id="rId1" Type="http://schemas.openxmlformats.org/officeDocument/2006/relationships/slideLayout" Target="../slideLayouts/slideLayout2.xml"/><Relationship Id="rId6" Type="http://schemas.openxmlformats.org/officeDocument/2006/relationships/image" Target="../media/image351.png"/><Relationship Id="rId5" Type="http://schemas.openxmlformats.org/officeDocument/2006/relationships/image" Target="../media/image350.png"/><Relationship Id="rId4" Type="http://schemas.openxmlformats.org/officeDocument/2006/relationships/image" Target="../media/image352.png"/></Relationships>
</file>

<file path=ppt/slides/_rels/slide256.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3410.png"/><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hyperlink" Target="https://www.tensorflow.org/api_docs/python/tf/keras/activations" TargetMode="External"/><Relationship Id="rId2" Type="http://schemas.openxmlformats.org/officeDocument/2006/relationships/notesSlide" Target="../notesSlides/notesSlide270.xml"/><Relationship Id="rId1" Type="http://schemas.openxmlformats.org/officeDocument/2006/relationships/slideLayout" Target="../slideLayouts/slideLayout2.xml"/><Relationship Id="rId5" Type="http://schemas.openxmlformats.org/officeDocument/2006/relationships/hyperlink" Target="https://www.tensorflow.org/api_docs/python/tf/keras/regularizers" TargetMode="External"/><Relationship Id="rId4" Type="http://schemas.openxmlformats.org/officeDocument/2006/relationships/hyperlink" Target="https://www.tensorflow.org/api_docs/python/tf/keras/initializers" TargetMode="External"/></Relationships>
</file>

<file path=ppt/slides/_rels/slide276.xml.rels><?xml version="1.0" encoding="UTF-8" standalone="yes"?>
<Relationships xmlns="http://schemas.openxmlformats.org/package/2006/relationships"><Relationship Id="rId3" Type="http://schemas.openxmlformats.org/officeDocument/2006/relationships/image" Target="../media/image353.png"/><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77.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notesSlide" Target="../notesSlides/notesSlide279.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notesSlide" Target="../notesSlides/notesSlide287.xml"/><Relationship Id="rId1" Type="http://schemas.openxmlformats.org/officeDocument/2006/relationships/slideLayout" Target="../slideLayouts/slideLayout2.xml"/><Relationship Id="rId4" Type="http://schemas.openxmlformats.org/officeDocument/2006/relationships/image" Target="../media/image357.svg"/></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3" Type="http://schemas.openxmlformats.org/officeDocument/2006/relationships/image" Target="../media/image3570.png"/><Relationship Id="rId2" Type="http://schemas.openxmlformats.org/officeDocument/2006/relationships/notesSlide" Target="../notesSlides/notesSlide290.xml"/><Relationship Id="rId1" Type="http://schemas.openxmlformats.org/officeDocument/2006/relationships/slideLayout" Target="../slideLayouts/slideLayout2.xml"/><Relationship Id="rId6" Type="http://schemas.openxmlformats.org/officeDocument/2006/relationships/image" Target="../media/image360.png"/><Relationship Id="rId5" Type="http://schemas.openxmlformats.org/officeDocument/2006/relationships/image" Target="../media/image359.png"/><Relationship Id="rId4" Type="http://schemas.openxmlformats.org/officeDocument/2006/relationships/image" Target="../media/image3580.png"/></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3" Type="http://schemas.openxmlformats.org/officeDocument/2006/relationships/image" Target="../media/image358.png"/><Relationship Id="rId2" Type="http://schemas.openxmlformats.org/officeDocument/2006/relationships/notesSlide" Target="../notesSlides/notesSlide29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imguru-mooc/AI_Basic/"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notesSlide" Target="../notesSlides/notesSlide295.xml"/><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296.xml"/><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3" Type="http://schemas.openxmlformats.org/officeDocument/2006/relationships/image" Target="../media/image3611.png"/><Relationship Id="rId2" Type="http://schemas.openxmlformats.org/officeDocument/2006/relationships/notesSlide" Target="../notesSlides/notesSlide298.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00.xml"/><Relationship Id="rId1" Type="http://schemas.openxmlformats.org/officeDocument/2006/relationships/slideLayout" Target="../slideLayouts/slideLayout2.xml"/><Relationship Id="rId4" Type="http://schemas.openxmlformats.org/officeDocument/2006/relationships/image" Target="../media/image363.png"/></Relationships>
</file>

<file path=ppt/slides/_rels/slide306.xml.rels><?xml version="1.0" encoding="UTF-8" standalone="yes"?>
<Relationships xmlns="http://schemas.openxmlformats.org/package/2006/relationships"><Relationship Id="rId3" Type="http://schemas.openxmlformats.org/officeDocument/2006/relationships/image" Target="../media/image364.png"/><Relationship Id="rId2" Type="http://schemas.openxmlformats.org/officeDocument/2006/relationships/notesSlide" Target="../notesSlides/notesSlide301.xml"/><Relationship Id="rId1" Type="http://schemas.openxmlformats.org/officeDocument/2006/relationships/slideLayout" Target="../slideLayouts/slideLayout2.xml"/><Relationship Id="rId6" Type="http://schemas.openxmlformats.org/officeDocument/2006/relationships/image" Target="../media/image3660.png"/><Relationship Id="rId5" Type="http://schemas.openxmlformats.org/officeDocument/2006/relationships/image" Target="../media/image3650.png"/><Relationship Id="rId4" Type="http://schemas.openxmlformats.org/officeDocument/2006/relationships/image" Target="../media/image365.png"/></Relationships>
</file>

<file path=ppt/slides/_rels/slide307.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notesSlide" Target="../notesSlides/notesSlide302.xml"/><Relationship Id="rId1" Type="http://schemas.openxmlformats.org/officeDocument/2006/relationships/slideLayout" Target="../slideLayouts/slideLayout2.xml"/><Relationship Id="rId4" Type="http://schemas.openxmlformats.org/officeDocument/2006/relationships/image" Target="../media/image366.png"/></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1.xml"/></Relationships>
</file>

<file path=ppt/slides/_rels/slide313.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notesSlide" Target="../notesSlides/notesSlide308.xml"/><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311.xml"/><Relationship Id="rId1" Type="http://schemas.openxmlformats.org/officeDocument/2006/relationships/slideLayout" Target="../slideLayouts/slideLayout2.xml"/><Relationship Id="rId4" Type="http://schemas.openxmlformats.org/officeDocument/2006/relationships/image" Target="../media/image371.png"/></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313.xml"/><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316.xml"/><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notesSlide" Target="../notesSlides/notesSlide317.xml"/><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notesSlide" Target="../notesSlides/notesSlide320.xml"/><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321.xml"/><Relationship Id="rId1" Type="http://schemas.openxmlformats.org/officeDocument/2006/relationships/slideLayout" Target="../slideLayouts/slideLayout1.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3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notesSlide" Target="../notesSlides/notesSlide325.xml"/><Relationship Id="rId1" Type="http://schemas.openxmlformats.org/officeDocument/2006/relationships/slideLayout" Target="../slideLayouts/slideLayout2.xml"/><Relationship Id="rId4" Type="http://schemas.openxmlformats.org/officeDocument/2006/relationships/image" Target="../media/image374.png"/></Relationships>
</file>

<file path=ppt/slides/_rels/slide331.xml.rels><?xml version="1.0" encoding="UTF-8" standalone="yes"?>
<Relationships xmlns="http://schemas.openxmlformats.org/package/2006/relationships"><Relationship Id="rId8" Type="http://schemas.openxmlformats.org/officeDocument/2006/relationships/image" Target="../media/image381.png"/><Relationship Id="rId3" Type="http://schemas.openxmlformats.org/officeDocument/2006/relationships/image" Target="../media/image375.png"/><Relationship Id="rId7" Type="http://schemas.openxmlformats.org/officeDocument/2006/relationships/image" Target="../media/image380.png"/><Relationship Id="rId2" Type="http://schemas.openxmlformats.org/officeDocument/2006/relationships/notesSlide" Target="../notesSlides/notesSlide326.xml"/><Relationship Id="rId1" Type="http://schemas.openxmlformats.org/officeDocument/2006/relationships/slideLayout" Target="../slideLayouts/slideLayout2.xml"/><Relationship Id="rId6" Type="http://schemas.openxmlformats.org/officeDocument/2006/relationships/image" Target="../media/image379.png"/><Relationship Id="rId5" Type="http://schemas.openxmlformats.org/officeDocument/2006/relationships/image" Target="../media/image378.png"/><Relationship Id="rId4" Type="http://schemas.openxmlformats.org/officeDocument/2006/relationships/image" Target="../media/image376.svg"/></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328.xml"/><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3" Type="http://schemas.openxmlformats.org/officeDocument/2006/relationships/image" Target="../media/image377.png"/><Relationship Id="rId2" Type="http://schemas.openxmlformats.org/officeDocument/2006/relationships/notesSlide" Target="../notesSlides/notesSlide329.xml"/><Relationship Id="rId1" Type="http://schemas.openxmlformats.org/officeDocument/2006/relationships/slideLayout" Target="../slideLayouts/slideLayout2.xml"/><Relationship Id="rId4" Type="http://schemas.openxmlformats.org/officeDocument/2006/relationships/image" Target="../media/image382.png"/></Relationships>
</file>

<file path=ppt/slides/_rels/slide3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0.xml"/><Relationship Id="rId1" Type="http://schemas.openxmlformats.org/officeDocument/2006/relationships/slideLayout" Target="../slideLayouts/slideLayout1.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331.xml"/><Relationship Id="rId1" Type="http://schemas.openxmlformats.org/officeDocument/2006/relationships/slideLayout" Target="../slideLayouts/slideLayout1.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332.xml"/><Relationship Id="rId1" Type="http://schemas.openxmlformats.org/officeDocument/2006/relationships/slideLayout" Target="../slideLayouts/slideLayout1.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333.xml"/><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8" Type="http://schemas.openxmlformats.org/officeDocument/2006/relationships/image" Target="../media/image423.png"/><Relationship Id="rId3" Type="http://schemas.openxmlformats.org/officeDocument/2006/relationships/image" Target="../media/image4180.png"/><Relationship Id="rId7" Type="http://schemas.openxmlformats.org/officeDocument/2006/relationships/image" Target="../media/image422.png"/><Relationship Id="rId2" Type="http://schemas.openxmlformats.org/officeDocument/2006/relationships/notesSlide" Target="../notesSlides/notesSlide334.xml"/><Relationship Id="rId1" Type="http://schemas.openxmlformats.org/officeDocument/2006/relationships/slideLayout" Target="../slideLayouts/slideLayout2.xml"/><Relationship Id="rId6" Type="http://schemas.openxmlformats.org/officeDocument/2006/relationships/image" Target="../media/image421.png"/><Relationship Id="rId11" Type="http://schemas.openxmlformats.org/officeDocument/2006/relationships/image" Target="../media/image426.png"/><Relationship Id="rId5" Type="http://schemas.openxmlformats.org/officeDocument/2006/relationships/image" Target="../media/image420.png"/><Relationship Id="rId10" Type="http://schemas.openxmlformats.org/officeDocument/2006/relationships/image" Target="../media/image425.png"/><Relationship Id="rId4" Type="http://schemas.openxmlformats.org/officeDocument/2006/relationships/image" Target="../media/image419.png"/><Relationship Id="rId9" Type="http://schemas.openxmlformats.org/officeDocument/2006/relationships/image" Target="../media/image42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8" Type="http://schemas.openxmlformats.org/officeDocument/2006/relationships/image" Target="../media/image432.png"/><Relationship Id="rId3" Type="http://schemas.openxmlformats.org/officeDocument/2006/relationships/image" Target="../media/image427.png"/><Relationship Id="rId7" Type="http://schemas.openxmlformats.org/officeDocument/2006/relationships/image" Target="../media/image431.png"/><Relationship Id="rId2" Type="http://schemas.openxmlformats.org/officeDocument/2006/relationships/notesSlide" Target="../notesSlides/notesSlide335.xml"/><Relationship Id="rId1" Type="http://schemas.openxmlformats.org/officeDocument/2006/relationships/slideLayout" Target="../slideLayouts/slideLayout2.xml"/><Relationship Id="rId6" Type="http://schemas.openxmlformats.org/officeDocument/2006/relationships/image" Target="../media/image430.png"/><Relationship Id="rId11" Type="http://schemas.openxmlformats.org/officeDocument/2006/relationships/image" Target="../media/image435.png"/><Relationship Id="rId5" Type="http://schemas.openxmlformats.org/officeDocument/2006/relationships/image" Target="../media/image429.png"/><Relationship Id="rId10" Type="http://schemas.openxmlformats.org/officeDocument/2006/relationships/image" Target="../media/image434.png"/><Relationship Id="rId4" Type="http://schemas.openxmlformats.org/officeDocument/2006/relationships/image" Target="../media/image428.png"/><Relationship Id="rId9" Type="http://schemas.openxmlformats.org/officeDocument/2006/relationships/image" Target="../media/image433.png"/></Relationships>
</file>

<file path=ppt/slides/_rels/slide341.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45.png"/><Relationship Id="rId18" Type="http://schemas.openxmlformats.org/officeDocument/2006/relationships/image" Target="../media/image450.png"/><Relationship Id="rId7" Type="http://schemas.openxmlformats.org/officeDocument/2006/relationships/image" Target="../media/image439.png"/><Relationship Id="rId12" Type="http://schemas.openxmlformats.org/officeDocument/2006/relationships/image" Target="../media/image444.png"/><Relationship Id="rId17" Type="http://schemas.openxmlformats.org/officeDocument/2006/relationships/image" Target="../media/image449.png"/><Relationship Id="rId2" Type="http://schemas.openxmlformats.org/officeDocument/2006/relationships/notesSlide" Target="../notesSlides/notesSlide336.xml"/><Relationship Id="rId16" Type="http://schemas.openxmlformats.org/officeDocument/2006/relationships/image" Target="../media/image448.png"/><Relationship Id="rId1" Type="http://schemas.openxmlformats.org/officeDocument/2006/relationships/slideLayout" Target="../slideLayouts/slideLayout2.xml"/><Relationship Id="rId6" Type="http://schemas.openxmlformats.org/officeDocument/2006/relationships/image" Target="../media/image438.png"/><Relationship Id="rId11" Type="http://schemas.openxmlformats.org/officeDocument/2006/relationships/image" Target="../media/image443.png"/><Relationship Id="rId15" Type="http://schemas.openxmlformats.org/officeDocument/2006/relationships/image" Target="../media/image447.png"/><Relationship Id="rId10" Type="http://schemas.openxmlformats.org/officeDocument/2006/relationships/image" Target="../media/image442.png"/><Relationship Id="rId9" Type="http://schemas.openxmlformats.org/officeDocument/2006/relationships/image" Target="../media/image441.png"/><Relationship Id="rId14" Type="http://schemas.openxmlformats.org/officeDocument/2006/relationships/image" Target="../media/image446.png"/></Relationships>
</file>

<file path=ppt/slides/_rels/slide342.xml.rels><?xml version="1.0" encoding="UTF-8" standalone="yes"?>
<Relationships xmlns="http://schemas.openxmlformats.org/package/2006/relationships"><Relationship Id="rId8" Type="http://schemas.openxmlformats.org/officeDocument/2006/relationships/image" Target="../media/image456.png"/><Relationship Id="rId13" Type="http://schemas.openxmlformats.org/officeDocument/2006/relationships/image" Target="../media/image461.png"/><Relationship Id="rId3" Type="http://schemas.openxmlformats.org/officeDocument/2006/relationships/image" Target="../media/image451.png"/><Relationship Id="rId7" Type="http://schemas.openxmlformats.org/officeDocument/2006/relationships/image" Target="../media/image455.png"/><Relationship Id="rId12" Type="http://schemas.openxmlformats.org/officeDocument/2006/relationships/image" Target="../media/image460.png"/><Relationship Id="rId17" Type="http://schemas.openxmlformats.org/officeDocument/2006/relationships/image" Target="../media/image465.png"/><Relationship Id="rId2" Type="http://schemas.openxmlformats.org/officeDocument/2006/relationships/notesSlide" Target="../notesSlides/notesSlide337.xml"/><Relationship Id="rId16" Type="http://schemas.openxmlformats.org/officeDocument/2006/relationships/image" Target="../media/image464.png"/><Relationship Id="rId1" Type="http://schemas.openxmlformats.org/officeDocument/2006/relationships/slideLayout" Target="../slideLayouts/slideLayout2.xml"/><Relationship Id="rId6" Type="http://schemas.openxmlformats.org/officeDocument/2006/relationships/image" Target="../media/image454.png"/><Relationship Id="rId11" Type="http://schemas.openxmlformats.org/officeDocument/2006/relationships/image" Target="../media/image459.png"/><Relationship Id="rId5" Type="http://schemas.openxmlformats.org/officeDocument/2006/relationships/image" Target="../media/image453.png"/><Relationship Id="rId15" Type="http://schemas.openxmlformats.org/officeDocument/2006/relationships/image" Target="../media/image463.png"/><Relationship Id="rId10" Type="http://schemas.openxmlformats.org/officeDocument/2006/relationships/image" Target="../media/image458.png"/><Relationship Id="rId4" Type="http://schemas.openxmlformats.org/officeDocument/2006/relationships/image" Target="../media/image452.png"/><Relationship Id="rId9" Type="http://schemas.openxmlformats.org/officeDocument/2006/relationships/image" Target="../media/image457.png"/><Relationship Id="rId14" Type="http://schemas.openxmlformats.org/officeDocument/2006/relationships/image" Target="../media/image462.png"/></Relationships>
</file>

<file path=ppt/slides/_rels/slide343.xml.rels><?xml version="1.0" encoding="UTF-8" standalone="yes"?>
<Relationships xmlns="http://schemas.openxmlformats.org/package/2006/relationships"><Relationship Id="rId13" Type="http://schemas.openxmlformats.org/officeDocument/2006/relationships/image" Target="../media/image476.png"/><Relationship Id="rId18" Type="http://schemas.openxmlformats.org/officeDocument/2006/relationships/image" Target="../media/image481.png"/><Relationship Id="rId12" Type="http://schemas.openxmlformats.org/officeDocument/2006/relationships/image" Target="../media/image475.png"/><Relationship Id="rId17" Type="http://schemas.openxmlformats.org/officeDocument/2006/relationships/image" Target="../media/image480.png"/><Relationship Id="rId2" Type="http://schemas.openxmlformats.org/officeDocument/2006/relationships/notesSlide" Target="../notesSlides/notesSlide338.xml"/><Relationship Id="rId16" Type="http://schemas.openxmlformats.org/officeDocument/2006/relationships/image" Target="../media/image479.png"/><Relationship Id="rId20" Type="http://schemas.openxmlformats.org/officeDocument/2006/relationships/image" Target="../media/image483.png"/><Relationship Id="rId1" Type="http://schemas.openxmlformats.org/officeDocument/2006/relationships/slideLayout" Target="../slideLayouts/slideLayout2.xml"/><Relationship Id="rId11" Type="http://schemas.openxmlformats.org/officeDocument/2006/relationships/image" Target="../media/image474.png"/><Relationship Id="rId15" Type="http://schemas.openxmlformats.org/officeDocument/2006/relationships/image" Target="../media/image478.png"/><Relationship Id="rId19" Type="http://schemas.openxmlformats.org/officeDocument/2006/relationships/image" Target="../media/image482.png"/><Relationship Id="rId14" Type="http://schemas.openxmlformats.org/officeDocument/2006/relationships/image" Target="../media/image477.png"/></Relationships>
</file>

<file path=ppt/slides/_rels/slide344.xml.rels><?xml version="1.0" encoding="UTF-8" standalone="yes"?>
<Relationships xmlns="http://schemas.openxmlformats.org/package/2006/relationships"><Relationship Id="rId13" Type="http://schemas.openxmlformats.org/officeDocument/2006/relationships/image" Target="../media/image485.png"/><Relationship Id="rId18" Type="http://schemas.openxmlformats.org/officeDocument/2006/relationships/image" Target="../media/image490.png"/><Relationship Id="rId17" Type="http://schemas.openxmlformats.org/officeDocument/2006/relationships/image" Target="../media/image489.png"/><Relationship Id="rId2" Type="http://schemas.openxmlformats.org/officeDocument/2006/relationships/notesSlide" Target="../notesSlides/notesSlide339.xml"/><Relationship Id="rId1" Type="http://schemas.openxmlformats.org/officeDocument/2006/relationships/slideLayout" Target="../slideLayouts/slideLayout2.xml"/><Relationship Id="rId15" Type="http://schemas.openxmlformats.org/officeDocument/2006/relationships/image" Target="../media/image487.png"/><Relationship Id="rId14" Type="http://schemas.openxmlformats.org/officeDocument/2006/relationships/image" Target="../media/image486.png"/></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340.xml"/><Relationship Id="rId1" Type="http://schemas.openxmlformats.org/officeDocument/2006/relationships/slideLayout" Target="../slideLayouts/slideLayout1.xml"/></Relationships>
</file>

<file path=ppt/slides/_rels/slide346.xml.rels><?xml version="1.0" encoding="UTF-8" standalone="yes"?>
<Relationships xmlns="http://schemas.openxmlformats.org/package/2006/relationships"><Relationship Id="rId8" Type="http://schemas.openxmlformats.org/officeDocument/2006/relationships/image" Target="../media/image496.png"/><Relationship Id="rId13" Type="http://schemas.openxmlformats.org/officeDocument/2006/relationships/image" Target="../media/image499.png"/><Relationship Id="rId18" Type="http://schemas.openxmlformats.org/officeDocument/2006/relationships/image" Target="../media/image504.png"/><Relationship Id="rId21" Type="http://schemas.openxmlformats.org/officeDocument/2006/relationships/image" Target="../media/image507.png"/><Relationship Id="rId7" Type="http://schemas.openxmlformats.org/officeDocument/2006/relationships/image" Target="../media/image495.png"/><Relationship Id="rId12" Type="http://schemas.openxmlformats.org/officeDocument/2006/relationships/image" Target="../media/image459.png"/><Relationship Id="rId17" Type="http://schemas.openxmlformats.org/officeDocument/2006/relationships/image" Target="../media/image503.png"/><Relationship Id="rId2" Type="http://schemas.openxmlformats.org/officeDocument/2006/relationships/notesSlide" Target="../notesSlides/notesSlide341.xml"/><Relationship Id="rId16" Type="http://schemas.openxmlformats.org/officeDocument/2006/relationships/image" Target="../media/image502.png"/><Relationship Id="rId20" Type="http://schemas.openxmlformats.org/officeDocument/2006/relationships/image" Target="../media/image506.png"/><Relationship Id="rId1" Type="http://schemas.openxmlformats.org/officeDocument/2006/relationships/slideLayout" Target="../slideLayouts/slideLayout2.xml"/><Relationship Id="rId6" Type="http://schemas.openxmlformats.org/officeDocument/2006/relationships/image" Target="../media/image494.png"/><Relationship Id="rId11" Type="http://schemas.openxmlformats.org/officeDocument/2006/relationships/image" Target="../media/image458.png"/><Relationship Id="rId23" Type="http://schemas.openxmlformats.org/officeDocument/2006/relationships/image" Target="../media/image509.png"/><Relationship Id="rId5" Type="http://schemas.openxmlformats.org/officeDocument/2006/relationships/image" Target="../media/image493.png"/><Relationship Id="rId15" Type="http://schemas.openxmlformats.org/officeDocument/2006/relationships/image" Target="../media/image501.png"/><Relationship Id="rId10" Type="http://schemas.openxmlformats.org/officeDocument/2006/relationships/image" Target="../media/image498.png"/><Relationship Id="rId19" Type="http://schemas.openxmlformats.org/officeDocument/2006/relationships/image" Target="../media/image505.png"/><Relationship Id="rId4" Type="http://schemas.openxmlformats.org/officeDocument/2006/relationships/image" Target="../media/image492.png"/><Relationship Id="rId9" Type="http://schemas.openxmlformats.org/officeDocument/2006/relationships/image" Target="../media/image497.png"/><Relationship Id="rId14" Type="http://schemas.openxmlformats.org/officeDocument/2006/relationships/image" Target="../media/image500.png"/><Relationship Id="rId22" Type="http://schemas.openxmlformats.org/officeDocument/2006/relationships/image" Target="../media/image508.png"/></Relationships>
</file>

<file path=ppt/slides/_rels/slide347.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342.xml"/><Relationship Id="rId1" Type="http://schemas.openxmlformats.org/officeDocument/2006/relationships/slideLayout" Target="../slideLayouts/slideLayout2.xml"/><Relationship Id="rId6" Type="http://schemas.openxmlformats.org/officeDocument/2006/relationships/image" Target="../media/image513.png"/><Relationship Id="rId5" Type="http://schemas.openxmlformats.org/officeDocument/2006/relationships/image" Target="../media/image512.png"/><Relationship Id="rId4" Type="http://schemas.openxmlformats.org/officeDocument/2006/relationships/image" Target="../media/image511.png"/></Relationships>
</file>

<file path=ppt/slides/_rels/slide348.xml.rels><?xml version="1.0" encoding="UTF-8" standalone="yes"?>
<Relationships xmlns="http://schemas.openxmlformats.org/package/2006/relationships"><Relationship Id="rId8" Type="http://schemas.openxmlformats.org/officeDocument/2006/relationships/image" Target="../media/image496.png"/><Relationship Id="rId13" Type="http://schemas.openxmlformats.org/officeDocument/2006/relationships/image" Target="../media/image499.png"/><Relationship Id="rId26" Type="http://schemas.openxmlformats.org/officeDocument/2006/relationships/image" Target="../media/image517.png"/><Relationship Id="rId7" Type="http://schemas.openxmlformats.org/officeDocument/2006/relationships/image" Target="../media/image495.png"/><Relationship Id="rId12" Type="http://schemas.openxmlformats.org/officeDocument/2006/relationships/image" Target="../media/image459.png"/><Relationship Id="rId17" Type="http://schemas.openxmlformats.org/officeDocument/2006/relationships/image" Target="../media/image503.png"/><Relationship Id="rId25" Type="http://schemas.openxmlformats.org/officeDocument/2006/relationships/image" Target="../media/image516.png"/><Relationship Id="rId2" Type="http://schemas.openxmlformats.org/officeDocument/2006/relationships/notesSlide" Target="../notesSlides/notesSlide343.xml"/><Relationship Id="rId16" Type="http://schemas.openxmlformats.org/officeDocument/2006/relationships/image" Target="../media/image502.png"/><Relationship Id="rId1" Type="http://schemas.openxmlformats.org/officeDocument/2006/relationships/slideLayout" Target="../slideLayouts/slideLayout2.xml"/><Relationship Id="rId6" Type="http://schemas.openxmlformats.org/officeDocument/2006/relationships/image" Target="../media/image494.png"/><Relationship Id="rId11" Type="http://schemas.openxmlformats.org/officeDocument/2006/relationships/image" Target="../media/image458.png"/><Relationship Id="rId24" Type="http://schemas.openxmlformats.org/officeDocument/2006/relationships/image" Target="../media/image515.png"/><Relationship Id="rId23" Type="http://schemas.openxmlformats.org/officeDocument/2006/relationships/image" Target="../media/image514.png"/><Relationship Id="rId5" Type="http://schemas.openxmlformats.org/officeDocument/2006/relationships/image" Target="../media/image493.png"/><Relationship Id="rId15" Type="http://schemas.openxmlformats.org/officeDocument/2006/relationships/image" Target="../media/image501.png"/><Relationship Id="rId10" Type="http://schemas.openxmlformats.org/officeDocument/2006/relationships/image" Target="../media/image498.png"/><Relationship Id="rId4" Type="http://schemas.openxmlformats.org/officeDocument/2006/relationships/image" Target="../media/image492.png"/><Relationship Id="rId9" Type="http://schemas.openxmlformats.org/officeDocument/2006/relationships/image" Target="../media/image497.png"/><Relationship Id="rId14" Type="http://schemas.openxmlformats.org/officeDocument/2006/relationships/image" Target="../media/image500.png"/><Relationship Id="rId27" Type="http://schemas.openxmlformats.org/officeDocument/2006/relationships/image" Target="../media/image518.png"/></Relationships>
</file>

<file path=ppt/slides/_rels/slide349.xml.rels><?xml version="1.0" encoding="UTF-8" standalone="yes"?>
<Relationships xmlns="http://schemas.openxmlformats.org/package/2006/relationships"><Relationship Id="rId3" Type="http://schemas.openxmlformats.org/officeDocument/2006/relationships/image" Target="../media/image519.png"/><Relationship Id="rId7" Type="http://schemas.openxmlformats.org/officeDocument/2006/relationships/image" Target="../media/image520.png"/><Relationship Id="rId2" Type="http://schemas.openxmlformats.org/officeDocument/2006/relationships/notesSlide" Target="../notesSlides/notesSlide34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8" Type="http://schemas.openxmlformats.org/officeDocument/2006/relationships/image" Target="../media/image526.png"/><Relationship Id="rId13" Type="http://schemas.openxmlformats.org/officeDocument/2006/relationships/image" Target="../media/image531.png"/><Relationship Id="rId18" Type="http://schemas.openxmlformats.org/officeDocument/2006/relationships/image" Target="../media/image536.png"/><Relationship Id="rId26" Type="http://schemas.openxmlformats.org/officeDocument/2006/relationships/image" Target="../media/image544.png"/><Relationship Id="rId3" Type="http://schemas.openxmlformats.org/officeDocument/2006/relationships/image" Target="../media/image521.png"/><Relationship Id="rId21" Type="http://schemas.openxmlformats.org/officeDocument/2006/relationships/image" Target="../media/image539.png"/><Relationship Id="rId7" Type="http://schemas.openxmlformats.org/officeDocument/2006/relationships/image" Target="../media/image525.png"/><Relationship Id="rId12" Type="http://schemas.openxmlformats.org/officeDocument/2006/relationships/image" Target="../media/image530.png"/><Relationship Id="rId17" Type="http://schemas.openxmlformats.org/officeDocument/2006/relationships/image" Target="../media/image535.png"/><Relationship Id="rId25" Type="http://schemas.openxmlformats.org/officeDocument/2006/relationships/image" Target="../media/image543.png"/><Relationship Id="rId2" Type="http://schemas.openxmlformats.org/officeDocument/2006/relationships/notesSlide" Target="../notesSlides/notesSlide345.xml"/><Relationship Id="rId16" Type="http://schemas.openxmlformats.org/officeDocument/2006/relationships/image" Target="../media/image534.png"/><Relationship Id="rId20" Type="http://schemas.openxmlformats.org/officeDocument/2006/relationships/image" Target="../media/image538.png"/><Relationship Id="rId1" Type="http://schemas.openxmlformats.org/officeDocument/2006/relationships/slideLayout" Target="../slideLayouts/slideLayout2.xml"/><Relationship Id="rId6" Type="http://schemas.openxmlformats.org/officeDocument/2006/relationships/image" Target="../media/image524.png"/><Relationship Id="rId11" Type="http://schemas.openxmlformats.org/officeDocument/2006/relationships/image" Target="../media/image529.png"/><Relationship Id="rId24" Type="http://schemas.openxmlformats.org/officeDocument/2006/relationships/image" Target="../media/image542.png"/><Relationship Id="rId5" Type="http://schemas.openxmlformats.org/officeDocument/2006/relationships/image" Target="../media/image523.png"/><Relationship Id="rId15" Type="http://schemas.openxmlformats.org/officeDocument/2006/relationships/image" Target="../media/image533.png"/><Relationship Id="rId23" Type="http://schemas.openxmlformats.org/officeDocument/2006/relationships/image" Target="../media/image541.png"/><Relationship Id="rId10" Type="http://schemas.openxmlformats.org/officeDocument/2006/relationships/image" Target="../media/image528.png"/><Relationship Id="rId19" Type="http://schemas.openxmlformats.org/officeDocument/2006/relationships/image" Target="../media/image537.png"/><Relationship Id="rId4" Type="http://schemas.openxmlformats.org/officeDocument/2006/relationships/image" Target="../media/image522.png"/><Relationship Id="rId9" Type="http://schemas.openxmlformats.org/officeDocument/2006/relationships/image" Target="../media/image527.png"/><Relationship Id="rId14" Type="http://schemas.openxmlformats.org/officeDocument/2006/relationships/image" Target="../media/image532.png"/><Relationship Id="rId22" Type="http://schemas.openxmlformats.org/officeDocument/2006/relationships/image" Target="../media/image540.png"/><Relationship Id="rId27" Type="http://schemas.openxmlformats.org/officeDocument/2006/relationships/image" Target="../media/image545.png"/></Relationships>
</file>

<file path=ppt/slides/_rels/slide351.xml.rels><?xml version="1.0" encoding="UTF-8" standalone="yes"?>
<Relationships xmlns="http://schemas.openxmlformats.org/package/2006/relationships"><Relationship Id="rId8" Type="http://schemas.openxmlformats.org/officeDocument/2006/relationships/image" Target="../media/image550.png"/><Relationship Id="rId3" Type="http://schemas.openxmlformats.org/officeDocument/2006/relationships/image" Target="../media/image519.png"/><Relationship Id="rId2" Type="http://schemas.openxmlformats.org/officeDocument/2006/relationships/notesSlide" Target="../notesSlides/notesSlide346.xml"/><Relationship Id="rId1" Type="http://schemas.openxmlformats.org/officeDocument/2006/relationships/slideLayout" Target="../slideLayouts/slideLayout2.xml"/><Relationship Id="rId6" Type="http://schemas.openxmlformats.org/officeDocument/2006/relationships/image" Target="../media/image547.png"/><Relationship Id="rId5" Type="http://schemas.openxmlformats.org/officeDocument/2006/relationships/image" Target="../media/image546.png"/><Relationship Id="rId4" Type="http://schemas.openxmlformats.org/officeDocument/2006/relationships/image" Target="../media/image520.png"/></Relationships>
</file>

<file path=ppt/slides/_rels/slide352.xml.rels><?xml version="1.0" encoding="UTF-8" standalone="yes"?>
<Relationships xmlns="http://schemas.openxmlformats.org/package/2006/relationships"><Relationship Id="rId3" Type="http://schemas.openxmlformats.org/officeDocument/2006/relationships/image" Target="../media/image549.png"/><Relationship Id="rId7" Type="http://schemas.openxmlformats.org/officeDocument/2006/relationships/image" Target="../media/image548.png"/><Relationship Id="rId2" Type="http://schemas.openxmlformats.org/officeDocument/2006/relationships/notesSlide" Target="../notesSlides/notesSlide347.xml"/><Relationship Id="rId1" Type="http://schemas.openxmlformats.org/officeDocument/2006/relationships/slideLayout" Target="../slideLayouts/slideLayout2.xml"/><Relationship Id="rId10" Type="http://schemas.openxmlformats.org/officeDocument/2006/relationships/image" Target="../media/image557.png"/><Relationship Id="rId9" Type="http://schemas.openxmlformats.org/officeDocument/2006/relationships/image" Target="../media/image552.png"/></Relationships>
</file>

<file path=ppt/slides/_rels/slide353.xml.rels><?xml version="1.0" encoding="UTF-8" standalone="yes"?>
<Relationships xmlns="http://schemas.openxmlformats.org/package/2006/relationships"><Relationship Id="rId3" Type="http://schemas.openxmlformats.org/officeDocument/2006/relationships/image" Target="../media/image553.png"/><Relationship Id="rId7" Type="http://schemas.openxmlformats.org/officeDocument/2006/relationships/image" Target="../media/image558.png"/><Relationship Id="rId2" Type="http://schemas.openxmlformats.org/officeDocument/2006/relationships/notesSlide" Target="../notesSlides/notesSlide348.xml"/><Relationship Id="rId1" Type="http://schemas.openxmlformats.org/officeDocument/2006/relationships/slideLayout" Target="../slideLayouts/slideLayout2.xml"/><Relationship Id="rId5" Type="http://schemas.openxmlformats.org/officeDocument/2006/relationships/image" Target="../media/image555.png"/><Relationship Id="rId4" Type="http://schemas.openxmlformats.org/officeDocument/2006/relationships/image" Target="../media/image554.png"/></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349.xml"/><Relationship Id="rId1" Type="http://schemas.openxmlformats.org/officeDocument/2006/relationships/slideLayout" Target="../slideLayouts/slideLayout1.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350.xml"/><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351.xml"/><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353.xml"/><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357.xml"/><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359.xml"/><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360.xml"/><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3" Type="http://schemas.openxmlformats.org/officeDocument/2006/relationships/image" Target="../media/image383.png"/><Relationship Id="rId2" Type="http://schemas.openxmlformats.org/officeDocument/2006/relationships/notesSlide" Target="../notesSlides/notesSlide361.xml"/><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2" Type="http://schemas.openxmlformats.org/officeDocument/2006/relationships/notesSlide" Target="../notesSlides/notesSlide362.xml"/><Relationship Id="rId1" Type="http://schemas.openxmlformats.org/officeDocument/2006/relationships/slideLayout" Target="../slideLayouts/slideLayout1.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363.xml"/><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36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3" Type="http://schemas.openxmlformats.org/officeDocument/2006/relationships/image" Target="../media/image384.png"/><Relationship Id="rId2" Type="http://schemas.openxmlformats.org/officeDocument/2006/relationships/notesSlide" Target="../notesSlides/notesSlide365.xml"/><Relationship Id="rId1" Type="http://schemas.openxmlformats.org/officeDocument/2006/relationships/slideLayout" Target="../slideLayouts/slideLayout2.xml"/><Relationship Id="rId4" Type="http://schemas.openxmlformats.org/officeDocument/2006/relationships/image" Target="../media/image385.png"/></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366.xml"/><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367.xml"/><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368.xml"/><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369.xml"/><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370.xml"/><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3" Type="http://schemas.openxmlformats.org/officeDocument/2006/relationships/image" Target="../media/image386.png"/><Relationship Id="rId2" Type="http://schemas.openxmlformats.org/officeDocument/2006/relationships/notesSlide" Target="../notesSlides/notesSlide371.xml"/><Relationship Id="rId1" Type="http://schemas.openxmlformats.org/officeDocument/2006/relationships/slideLayout" Target="../slideLayouts/slideLayout2.xml"/><Relationship Id="rId4" Type="http://schemas.openxmlformats.org/officeDocument/2006/relationships/image" Target="../media/image387.png"/></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372.xml"/><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373.xml"/><Relationship Id="rId1" Type="http://schemas.openxmlformats.org/officeDocument/2006/relationships/slideLayout" Target="../slideLayouts/slideLayout1.xml"/></Relationships>
</file>

<file path=ppt/slides/_rels/slide379.xml.rels><?xml version="1.0" encoding="UTF-8" standalone="yes"?>
<Relationships xmlns="http://schemas.openxmlformats.org/package/2006/relationships"><Relationship Id="rId3" Type="http://schemas.openxmlformats.org/officeDocument/2006/relationships/image" Target="../media/image469.png"/><Relationship Id="rId2" Type="http://schemas.openxmlformats.org/officeDocument/2006/relationships/notesSlide" Target="../notesSlides/notesSlide374.xml"/><Relationship Id="rId1" Type="http://schemas.openxmlformats.org/officeDocument/2006/relationships/slideLayout" Target="../slideLayouts/slideLayout2.xml"/><Relationship Id="rId6" Type="http://schemas.openxmlformats.org/officeDocument/2006/relationships/image" Target="../media/image472.png"/><Relationship Id="rId5" Type="http://schemas.openxmlformats.org/officeDocument/2006/relationships/image" Target="../media/image471.png"/><Relationship Id="rId4" Type="http://schemas.openxmlformats.org/officeDocument/2006/relationships/image" Target="../media/image47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80.xml.rels><?xml version="1.0" encoding="UTF-8" standalone="yes"?>
<Relationships xmlns="http://schemas.openxmlformats.org/package/2006/relationships"><Relationship Id="rId8" Type="http://schemas.openxmlformats.org/officeDocument/2006/relationships/image" Target="../media/image556.png"/><Relationship Id="rId13" Type="http://schemas.openxmlformats.org/officeDocument/2006/relationships/image" Target="../media/image563.png"/><Relationship Id="rId18" Type="http://schemas.openxmlformats.org/officeDocument/2006/relationships/image" Target="../media/image568.png"/><Relationship Id="rId3" Type="http://schemas.openxmlformats.org/officeDocument/2006/relationships/image" Target="../media/image473.png"/><Relationship Id="rId21" Type="http://schemas.openxmlformats.org/officeDocument/2006/relationships/image" Target="../media/image571.png"/><Relationship Id="rId7" Type="http://schemas.openxmlformats.org/officeDocument/2006/relationships/image" Target="../media/image551.png"/><Relationship Id="rId12" Type="http://schemas.openxmlformats.org/officeDocument/2006/relationships/image" Target="../media/image562.png"/><Relationship Id="rId17" Type="http://schemas.openxmlformats.org/officeDocument/2006/relationships/image" Target="../media/image567.png"/><Relationship Id="rId2" Type="http://schemas.openxmlformats.org/officeDocument/2006/relationships/notesSlide" Target="../notesSlides/notesSlide375.xml"/><Relationship Id="rId16" Type="http://schemas.openxmlformats.org/officeDocument/2006/relationships/image" Target="../media/image566.png"/><Relationship Id="rId20" Type="http://schemas.openxmlformats.org/officeDocument/2006/relationships/image" Target="../media/image570.png"/><Relationship Id="rId1" Type="http://schemas.openxmlformats.org/officeDocument/2006/relationships/slideLayout" Target="../slideLayouts/slideLayout2.xml"/><Relationship Id="rId6" Type="http://schemas.openxmlformats.org/officeDocument/2006/relationships/image" Target="../media/image491.png"/><Relationship Id="rId11" Type="http://schemas.openxmlformats.org/officeDocument/2006/relationships/image" Target="../media/image561.png"/><Relationship Id="rId5" Type="http://schemas.openxmlformats.org/officeDocument/2006/relationships/image" Target="../media/image488.png"/><Relationship Id="rId15" Type="http://schemas.openxmlformats.org/officeDocument/2006/relationships/image" Target="../media/image565.png"/><Relationship Id="rId10" Type="http://schemas.openxmlformats.org/officeDocument/2006/relationships/image" Target="../media/image560.png"/><Relationship Id="rId19" Type="http://schemas.openxmlformats.org/officeDocument/2006/relationships/image" Target="../media/image569.png"/><Relationship Id="rId4" Type="http://schemas.openxmlformats.org/officeDocument/2006/relationships/image" Target="../media/image484.png"/><Relationship Id="rId9" Type="http://schemas.openxmlformats.org/officeDocument/2006/relationships/image" Target="../media/image559.png"/><Relationship Id="rId14" Type="http://schemas.openxmlformats.org/officeDocument/2006/relationships/image" Target="../media/image564.png"/><Relationship Id="rId22" Type="http://schemas.openxmlformats.org/officeDocument/2006/relationships/image" Target="../media/image572.png"/></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376.xml"/><Relationship Id="rId1" Type="http://schemas.openxmlformats.org/officeDocument/2006/relationships/slideLayout" Target="../slideLayouts/slideLayout1.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377.xml"/><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378.xml"/><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3" Type="http://schemas.openxmlformats.org/officeDocument/2006/relationships/image" Target="../media/image388.png"/><Relationship Id="rId2" Type="http://schemas.openxmlformats.org/officeDocument/2006/relationships/notesSlide" Target="../notesSlides/notesSlide379.xml"/><Relationship Id="rId1" Type="http://schemas.openxmlformats.org/officeDocument/2006/relationships/slideLayout" Target="../slideLayouts/slideLayout2.xml"/><Relationship Id="rId4" Type="http://schemas.openxmlformats.org/officeDocument/2006/relationships/image" Target="../media/image389.png"/></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38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anaconda.com/products/individua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10.png"/><Relationship Id="rId4" Type="http://schemas.openxmlformats.org/officeDocument/2006/relationships/hyperlink" Target="https://en.wikipedia.org/wiki/Linear_regression"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10.png"/></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10.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6.png"/><Relationship Id="rId4" Type="http://schemas.openxmlformats.org/officeDocument/2006/relationships/image" Target="../media/image10.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0.png"/></Relationships>
</file>

<file path=ppt/slides/_rels/slide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9.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4.png"/><Relationship Id="rId4" Type="http://schemas.openxmlformats.org/officeDocument/2006/relationships/image" Target="../media/image10.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4.png"/><Relationship Id="rId4" Type="http://schemas.openxmlformats.org/officeDocument/2006/relationships/image" Target="../media/image10.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4.png"/><Relationship Id="rId4" Type="http://schemas.openxmlformats.org/officeDocument/2006/relationships/image" Target="../media/image10.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4.png"/><Relationship Id="rId4" Type="http://schemas.openxmlformats.org/officeDocument/2006/relationships/image" Target="../media/image1910.png"/></Relationships>
</file>

<file path=ppt/slides/_rels/slide6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28.png"/><Relationship Id="rId7" Type="http://schemas.openxmlformats.org/officeDocument/2006/relationships/image" Target="../media/image45.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38.png"/><Relationship Id="rId9" Type="http://schemas.openxmlformats.org/officeDocument/2006/relationships/image" Target="../media/image47.png"/></Relationships>
</file>

<file path=ppt/slides/_rels/slide6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4511.png"/><Relationship Id="rId5" Type="http://schemas.openxmlformats.org/officeDocument/2006/relationships/image" Target="../media/image2310.png"/><Relationship Id="rId4" Type="http://schemas.openxmlformats.org/officeDocument/2006/relationships/image" Target="../media/image4411.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66.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71.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7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3110.png"/></Relationships>
</file>

<file path=ppt/slides/_rels/slide73.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74.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4910.png"/></Relationships>
</file>

<file path=ppt/slides/_rels/slide75.xml.rels><?xml version="1.0" encoding="UTF-8" standalone="yes"?>
<Relationships xmlns="http://schemas.openxmlformats.org/package/2006/relationships"><Relationship Id="rId3" Type="http://schemas.openxmlformats.org/officeDocument/2006/relationships/image" Target="../media/image3510.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3610.png"/></Relationships>
</file>

<file path=ppt/slides/_rels/slide76.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7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1.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01.png"/><Relationship Id="rId7" Type="http://schemas.openxmlformats.org/officeDocument/2006/relationships/image" Target="../media/image64.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0.png"/></Relationships>
</file>

<file path=ppt/slides/_rels/slide86.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hyperlink" Target="https://hunkim.github.io/ml/" TargetMode="External"/><Relationship Id="rId7"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www.yes24.com/SearchCorner/Result?domain=ALL&amp;author_yn=Y&amp;query=&amp;auth_no=215185" TargetMode="External"/><Relationship Id="rId5" Type="http://schemas.openxmlformats.org/officeDocument/2006/relationships/image" Target="../media/image10.jpeg"/><Relationship Id="rId4" Type="http://schemas.openxmlformats.org/officeDocument/2006/relationships/hyperlink" Target="https://ko.coursera.org/learn/machine-learning" TargetMode="Externa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4410.png"/></Relationships>
</file>

<file path=ppt/slides/_rels/slide95.xml.rels><?xml version="1.0" encoding="UTF-8" standalone="yes"?>
<Relationships xmlns="http://schemas.openxmlformats.org/package/2006/relationships"><Relationship Id="rId3" Type="http://schemas.openxmlformats.org/officeDocument/2006/relationships/image" Target="../media/image4510.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510.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610.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710.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4810.png"/></Relationships>
</file>

<file path=ppt/slides/_rels/slide9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7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2">
            <a:extLst>
              <a:ext uri="{FF2B5EF4-FFF2-40B4-BE49-F238E27FC236}">
                <a16:creationId xmlns:a16="http://schemas.microsoft.com/office/drawing/2014/main" id="{F8DEAAC6-1AF0-4AE2-9105-7F0C6D76A155}"/>
              </a:ext>
            </a:extLst>
          </p:cNvPr>
          <p:cNvSpPr txBox="1">
            <a:spLocks/>
          </p:cNvSpPr>
          <p:nvPr/>
        </p:nvSpPr>
        <p:spPr bwMode="auto">
          <a:xfrm>
            <a:off x="1288227" y="949498"/>
            <a:ext cx="7864533" cy="1039812"/>
          </a:xfrm>
          <a:prstGeom prst="rect">
            <a:avLst/>
          </a:prstGeom>
          <a:noFill/>
          <a:ln>
            <a:miter lim="800000"/>
            <a:headEnd/>
            <a:tailEnd/>
          </a:ln>
        </p:spPr>
        <p:txBody>
          <a:bodyPr anchor="ctr"/>
          <a:lstStyle/>
          <a:p>
            <a:pPr lvl="0" algn="ctr">
              <a:defRPr/>
            </a:pPr>
            <a:r>
              <a:rPr kumimoji="0" lang="ko-KR" altLang="en-US" sz="5400" b="1">
                <a:solidFill>
                  <a:srgbClr val="C5003D"/>
                </a:solidFill>
                <a:latin typeface="+mj-lt"/>
                <a:ea typeface="+mj-ea"/>
                <a:cs typeface="+mj-cs"/>
              </a:rPr>
              <a:t>인공지능</a:t>
            </a:r>
            <a:r>
              <a:rPr kumimoji="0" lang="en-US" altLang="ko-KR" sz="5400" b="1">
                <a:solidFill>
                  <a:srgbClr val="C5003D"/>
                </a:solidFill>
                <a:latin typeface="+mj-lt"/>
                <a:ea typeface="+mj-ea"/>
                <a:cs typeface="+mj-cs"/>
              </a:rPr>
              <a:t>_1</a:t>
            </a:r>
            <a:endParaRPr kumimoji="0" lang="ko-KR" altLang="en-US" sz="5400" b="1" i="0" u="none" strike="noStrike" kern="1200" cap="none" spc="0" normalizeH="0" baseline="0" noProof="0">
              <a:ln>
                <a:noFill/>
              </a:ln>
              <a:solidFill>
                <a:srgbClr val="C5003D"/>
              </a:solidFill>
              <a:effectLst/>
              <a:uLnTx/>
              <a:uFillTx/>
              <a:latin typeface="+mj-lt"/>
              <a:ea typeface="+mj-ea"/>
              <a:cs typeface="+mj-cs"/>
            </a:endParaRPr>
          </a:p>
        </p:txBody>
      </p:sp>
      <p:sp>
        <p:nvSpPr>
          <p:cNvPr id="7" name="TextBox 6">
            <a:extLst>
              <a:ext uri="{FF2B5EF4-FFF2-40B4-BE49-F238E27FC236}">
                <a16:creationId xmlns:a16="http://schemas.microsoft.com/office/drawing/2014/main" id="{2315174F-3A43-4A1F-9610-32DE3108805F}"/>
              </a:ext>
            </a:extLst>
          </p:cNvPr>
          <p:cNvSpPr txBox="1"/>
          <p:nvPr/>
        </p:nvSpPr>
        <p:spPr>
          <a:xfrm>
            <a:off x="2134394" y="2720051"/>
            <a:ext cx="4602542" cy="1011752"/>
          </a:xfrm>
          <a:prstGeom prst="rect">
            <a:avLst/>
          </a:prstGeom>
          <a:noFill/>
        </p:spPr>
        <p:txBody>
          <a:bodyPr wrap="none" rtlCol="0">
            <a:spAutoFit/>
          </a:bodyPr>
          <a:lstStyle/>
          <a:p>
            <a:pPr algn="l">
              <a:lnSpc>
                <a:spcPct val="130000"/>
              </a:lnSpc>
              <a:buClr>
                <a:srgbClr val="C5003D"/>
              </a:buClr>
            </a:pPr>
            <a:r>
              <a:rPr lang="ko-KR" altLang="en-US" sz="2400">
                <a:solidFill>
                  <a:schemeClr val="tx1"/>
                </a:solidFill>
                <a:latin typeface="Consolas" panose="020B0609020204030204" pitchFamily="49" charset="0"/>
                <a:ea typeface="+mn-ea"/>
              </a:rPr>
              <a:t>강사명 </a:t>
            </a:r>
            <a:r>
              <a:rPr lang="en-US" altLang="ko-KR" sz="2400">
                <a:solidFill>
                  <a:schemeClr val="tx1"/>
                </a:solidFill>
                <a:latin typeface="Consolas" panose="020B0609020204030204" pitchFamily="49" charset="0"/>
                <a:ea typeface="+mn-ea"/>
              </a:rPr>
              <a:t>: </a:t>
            </a:r>
            <a:r>
              <a:rPr lang="ko-KR" altLang="en-US" sz="2400">
                <a:solidFill>
                  <a:schemeClr val="tx1"/>
                </a:solidFill>
                <a:latin typeface="Consolas" panose="020B0609020204030204" pitchFamily="49" charset="0"/>
                <a:ea typeface="+mn-ea"/>
              </a:rPr>
              <a:t>김정인</a:t>
            </a:r>
            <a:endParaRPr lang="en-US" altLang="ko-KR" sz="2400">
              <a:solidFill>
                <a:schemeClr val="tx1"/>
              </a:solidFill>
              <a:latin typeface="Consolas" panose="020B0609020204030204" pitchFamily="49" charset="0"/>
              <a:ea typeface="+mn-ea"/>
            </a:endParaRPr>
          </a:p>
          <a:p>
            <a:pPr algn="l">
              <a:lnSpc>
                <a:spcPct val="130000"/>
              </a:lnSpc>
              <a:buClr>
                <a:srgbClr val="C5003D"/>
              </a:buClr>
            </a:pPr>
            <a:r>
              <a:rPr lang="en-US" altLang="ko-KR" sz="2400">
                <a:solidFill>
                  <a:schemeClr val="tx1"/>
                </a:solidFill>
                <a:latin typeface="Consolas" panose="020B0609020204030204" pitchFamily="49" charset="0"/>
                <a:ea typeface="+mn-ea"/>
              </a:rPr>
              <a:t>email : jikim@imguru.co.kr</a:t>
            </a:r>
            <a:endParaRPr lang="ko-KR" altLang="en-US" sz="2400">
              <a:solidFill>
                <a:schemeClr val="tx1"/>
              </a:solidFill>
              <a:latin typeface="Consolas" panose="020B0609020204030204" pitchFamily="49" charset="0"/>
              <a:ea typeface="+mn-ea"/>
            </a:endParaRPr>
          </a:p>
        </p:txBody>
      </p:sp>
    </p:spTree>
    <p:extLst>
      <p:ext uri="{BB962C8B-B14F-4D97-AF65-F5344CB8AC3E}">
        <p14:creationId xmlns:p14="http://schemas.microsoft.com/office/powerpoint/2010/main" val="19259714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algn="ctr" fontAlgn="auto" latinLnBrk="0">
              <a:spcBef>
                <a:spcPts val="0"/>
              </a:spcBef>
              <a:spcAft>
                <a:spcPts val="0"/>
              </a:spcAft>
              <a:defRPr/>
            </a:pPr>
            <a:endParaRPr kumimoji="0" lang="ko-KR" altLang="en-US" sz="1800" kern="0">
              <a:solidFill>
                <a:sysClr val="window" lastClr="FFFFFF"/>
              </a:solidFill>
              <a:latin typeface="맑은 고딕"/>
              <a:ea typeface="맑은 고딕"/>
            </a:endParaRPr>
          </a:p>
        </p:txBody>
      </p:sp>
      <p:sp>
        <p:nvSpPr>
          <p:cNvPr id="11" name="TextBox 10"/>
          <p:cNvSpPr txBox="1"/>
          <p:nvPr/>
        </p:nvSpPr>
        <p:spPr>
          <a:xfrm>
            <a:off x="2587625" y="2350121"/>
            <a:ext cx="6238323" cy="1017266"/>
          </a:xfrm>
          <a:prstGeom prst="rect">
            <a:avLst/>
          </a:prstGeom>
          <a:noFill/>
        </p:spPr>
        <p:txBody>
          <a:bodyPr wrap="square">
            <a:spAutoFit/>
          </a:bodyPr>
          <a:lstStyle/>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인공지능과 머신러닝</a:t>
            </a:r>
            <a:r>
              <a:rPr kumimoji="0" lang="en-US" altLang="ko-KR" b="1" kern="0">
                <a:solidFill>
                  <a:sysClr val="windowText" lastClr="000000"/>
                </a:solidFill>
                <a:latin typeface="맑은 고딕"/>
                <a:ea typeface="맑은 고딕"/>
              </a:rPr>
              <a:t>, </a:t>
            </a:r>
            <a:r>
              <a:rPr kumimoji="0" lang="ko-KR" altLang="en-US" b="1" kern="0">
                <a:solidFill>
                  <a:sysClr val="windowText" lastClr="000000"/>
                </a:solidFill>
                <a:latin typeface="맑은 고딕"/>
                <a:ea typeface="맑은 고딕"/>
              </a:rPr>
              <a:t>딥러닝의 기본 개념을 이해한다</a:t>
            </a:r>
            <a:r>
              <a:rPr kumimoji="0" lang="en-US" altLang="ko-KR" b="1" kern="0">
                <a:solidFill>
                  <a:sysClr val="windowText" lastClr="000000"/>
                </a:solidFill>
                <a:latin typeface="맑은 고딕"/>
                <a:ea typeface="맑은 고딕"/>
              </a:rPr>
              <a:t>.</a:t>
            </a:r>
          </a:p>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딥러닝 이전 </a:t>
            </a:r>
            <a:r>
              <a:rPr kumimoji="0" lang="en-US" altLang="ko-KR" b="1" kern="0">
                <a:solidFill>
                  <a:sysClr val="windowText" lastClr="000000"/>
                </a:solidFill>
                <a:latin typeface="맑은 고딕"/>
                <a:ea typeface="맑은 고딕"/>
              </a:rPr>
              <a:t>: </a:t>
            </a:r>
            <a:r>
              <a:rPr kumimoji="0" lang="ko-KR" altLang="en-US" b="1" kern="0">
                <a:solidFill>
                  <a:sysClr val="windowText" lastClr="000000"/>
                </a:solidFill>
                <a:latin typeface="맑은 고딕"/>
                <a:ea typeface="맑은 고딕"/>
              </a:rPr>
              <a:t>머신 러닝의 간략한 역사를 이해한다</a:t>
            </a:r>
            <a:r>
              <a:rPr kumimoji="0" lang="en-US" altLang="ko-KR" b="1" kern="0">
                <a:solidFill>
                  <a:sysClr val="windowText" lastClr="000000"/>
                </a:solidFill>
                <a:latin typeface="맑은 고딕"/>
                <a:ea typeface="맑은 고딕"/>
              </a:rPr>
              <a:t>.</a:t>
            </a:r>
          </a:p>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딥러닝을 왜 학습해야 하는지 이해한다</a:t>
            </a:r>
            <a:r>
              <a:rPr kumimoji="0" lang="en-US" altLang="ko-KR" b="1" kern="0">
                <a:solidFill>
                  <a:sysClr val="windowText" lastClr="000000"/>
                </a:solidFill>
                <a:latin typeface="맑은 고딕"/>
                <a:ea typeface="맑은 고딕"/>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a:solidFill>
                  <a:srgbClr val="C5003D"/>
                </a:solidFill>
                <a:latin typeface="+mj-ea"/>
                <a:ea typeface="+mj-ea"/>
              </a:rPr>
              <a:t>딥러닝이란 무엇인가</a:t>
            </a:r>
            <a:r>
              <a:rPr kumimoji="0" lang="en-US" altLang="ko-KR" sz="3600" b="1">
                <a:solidFill>
                  <a:srgbClr val="C5003D"/>
                </a:solidFill>
                <a:latin typeface="+mj-ea"/>
                <a:ea typeface="+mj-ea"/>
              </a:rPr>
              <a:t>?</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로짓 함수</a:t>
            </a:r>
            <a:r>
              <a:rPr lang="en-US" altLang="ko-KR" sz="2000" b="1">
                <a:solidFill>
                  <a:srgbClr val="000000"/>
                </a:solidFill>
                <a:ea typeface="-2002" pitchFamily="18" charset="-127"/>
              </a:rPr>
              <a:t>( Logit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14074" y="1219950"/>
                <a:ext cx="4520340" cy="627159"/>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oMath>
                </a14:m>
                <a:r>
                  <a:rPr lang="ko-KR" altLang="en-US" sz="2400">
                    <a:solidFill>
                      <a:schemeClr val="tx1"/>
                    </a:solidFill>
                    <a:latin typeface="Cambria Math" panose="02040503050406030204" pitchFamily="18" charset="0"/>
                  </a:rPr>
                  <a:t> </a:t>
                </a:r>
                <a:r>
                  <a:rPr lang="en-US" altLang="ko-KR" sz="2400">
                    <a:solidFill>
                      <a:schemeClr val="tx1"/>
                    </a:solidFill>
                    <a:latin typeface="Consolas" panose="020B0609020204030204" pitchFamily="49" charset="0"/>
                  </a:rPr>
                  <a:t>(p=</a:t>
                </a:r>
                <a:r>
                  <a:rPr lang="ko-KR" altLang="en-US" sz="2400">
                    <a:solidFill>
                      <a:schemeClr val="tx1"/>
                    </a:solidFill>
                    <a:latin typeface="고도 M" panose="02000503000000020004" pitchFamily="2" charset="-127"/>
                    <a:ea typeface="고도 M" panose="02000503000000020004" pitchFamily="2" charset="-127"/>
                  </a:rPr>
                  <a:t>성공확률</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14074" y="1219950"/>
                <a:ext cx="4520340" cy="627159"/>
              </a:xfrm>
              <a:prstGeom prst="rect">
                <a:avLst/>
              </a:prstGeom>
              <a:blipFill>
                <a:blip r:embed="rId3"/>
                <a:stretch>
                  <a:fillRect l="-2022" t="-1942" r="-943" b="-4854"/>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185849" y="2096203"/>
            <a:ext cx="6973384" cy="646331"/>
          </a:xfrm>
          <a:prstGeom prst="rect">
            <a:avLst/>
          </a:prstGeom>
          <a:noFill/>
        </p:spPr>
        <p:txBody>
          <a:bodyPr wrap="none" rtlCol="0">
            <a:spAutoFit/>
          </a:bodyPr>
          <a:lstStyle/>
          <a:p>
            <a:pPr algn="l"/>
            <a:r>
              <a:rPr lang="ko-KR" altLang="en-US" sz="1800" err="1">
                <a:solidFill>
                  <a:schemeClr val="tx1"/>
                </a:solidFill>
                <a:latin typeface="맑은 고딕" panose="020B0503020000020004" pitchFamily="50" charset="-127"/>
                <a:ea typeface="맑은 고딕" panose="020B0503020000020004" pitchFamily="50" charset="-127"/>
              </a:rPr>
              <a:t>로짓</a:t>
            </a:r>
            <a:r>
              <a:rPr lang="ko-KR" altLang="en-US" sz="1800">
                <a:solidFill>
                  <a:schemeClr val="tx1"/>
                </a:solidFill>
                <a:latin typeface="맑은 고딕" panose="020B0503020000020004" pitchFamily="50" charset="-127"/>
                <a:ea typeface="맑은 고딕" panose="020B0503020000020004" pitchFamily="50" charset="-127"/>
              </a:rPr>
              <a:t> 함수는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0.5</a:t>
            </a:r>
            <a:r>
              <a:rPr lang="ko-KR" altLang="en-US" sz="1800">
                <a:solidFill>
                  <a:schemeClr val="tx1"/>
                </a:solidFill>
                <a:latin typeface="맑은 고딕" panose="020B0503020000020004" pitchFamily="50" charset="-127"/>
                <a:ea typeface="맑은 고딕" panose="020B0503020000020004" pitchFamily="50" charset="-127"/>
              </a:rPr>
              <a:t>일 때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이 되고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일 때 각각 무한대로</a:t>
            </a:r>
            <a:endParaRPr lang="en-US" altLang="ko-KR" sz="1800">
              <a:solidFill>
                <a:schemeClr val="tx1"/>
              </a:solidFill>
              <a:latin typeface="맑은 고딕" panose="020B0503020000020004" pitchFamily="50" charset="-127"/>
              <a:ea typeface="맑은 고딕" panose="020B0503020000020004" pitchFamily="50" charset="-127"/>
            </a:endParaRPr>
          </a:p>
          <a:p>
            <a:pPr algn="l"/>
            <a:r>
              <a:rPr lang="ko-KR" altLang="en-US" sz="1800">
                <a:solidFill>
                  <a:schemeClr val="tx1"/>
                </a:solidFill>
                <a:latin typeface="맑은 고딕" panose="020B0503020000020004" pitchFamily="50" charset="-127"/>
                <a:ea typeface="맑은 고딕" panose="020B0503020000020004" pitchFamily="50" charset="-127"/>
              </a:rPr>
              <a:t>음수와 양수가 되는 특징을 가진다</a:t>
            </a:r>
            <a:r>
              <a:rPr lang="en-US" altLang="ko-KR" sz="1800">
                <a:solidFill>
                  <a:schemeClr val="tx1"/>
                </a:solidFill>
                <a:latin typeface="맑은 고딕" panose="020B0503020000020004" pitchFamily="50" charset="-127"/>
                <a:ea typeface="맑은 고딕" panose="020B0503020000020004" pitchFamily="50" charset="-127"/>
              </a:rPr>
              <a:t>.</a:t>
            </a:r>
            <a:endParaRPr lang="ko-KR" altLang="en-US" sz="1800">
              <a:solidFill>
                <a:schemeClr val="tx1"/>
              </a:solidFill>
              <a:latin typeface="맑은 고딕" panose="020B0503020000020004" pitchFamily="50" charset="-127"/>
              <a:ea typeface="맑은 고딕" panose="020B0503020000020004" pitchFamily="50" charset="-127"/>
            </a:endParaRPr>
          </a:p>
        </p:txBody>
      </p:sp>
      <p:pic>
        <p:nvPicPr>
          <p:cNvPr id="40962" name="Picture 2">
            <a:extLst>
              <a:ext uri="{FF2B5EF4-FFF2-40B4-BE49-F238E27FC236}">
                <a16:creationId xmlns:a16="http://schemas.microsoft.com/office/drawing/2014/main" id="{B9156212-F3AC-4314-BEFC-FBCB671CC6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0871" y="3170971"/>
            <a:ext cx="5128632" cy="3499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67374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시그모이드 함수</a:t>
            </a:r>
            <a:r>
              <a:rPr lang="en-US" altLang="ko-KR" sz="2000" b="1">
                <a:solidFill>
                  <a:srgbClr val="000000"/>
                </a:solidFill>
                <a:ea typeface="-2002" pitchFamily="18" charset="-127"/>
              </a:rPr>
              <a:t>( Sigmoid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0142" y="821780"/>
                <a:ext cx="3212161" cy="627159"/>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𝑧</m:t>
                    </m:r>
                  </m:oMath>
                </a14:m>
                <a:endParaRPr lang="ko-KR" altLang="en-US" sz="2400">
                  <a:solidFill>
                    <a:schemeClr val="tx1"/>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0142" y="821780"/>
                <a:ext cx="3212161" cy="627159"/>
              </a:xfrm>
              <a:prstGeom prst="rect">
                <a:avLst/>
              </a:prstGeom>
              <a:blipFill>
                <a:blip r:embed="rId3"/>
                <a:stretch>
                  <a:fillRect l="-3036" t="-1942" b="-971"/>
                </a:stretch>
              </a:blipFill>
            </p:spPr>
            <p:txBody>
              <a:bodyPr/>
              <a:lstStyle/>
              <a:p>
                <a:r>
                  <a:rPr lang="ko-KR" altLang="en-US">
                    <a:noFill/>
                  </a:rPr>
                  <a:t> </a:t>
                </a:r>
              </a:p>
            </p:txBody>
          </p:sp>
        </mc:Fallback>
      </mc:AlternateContent>
      <p:sp>
        <p:nvSpPr>
          <p:cNvPr id="7" name="TextBox 6">
            <a:extLst>
              <a:ext uri="{FF2B5EF4-FFF2-40B4-BE49-F238E27FC236}">
                <a16:creationId xmlns:a16="http://schemas.microsoft.com/office/drawing/2014/main" id="{F6E35E64-1DBF-45AF-A6E2-E07FE89EACD7}"/>
              </a:ext>
            </a:extLst>
          </p:cNvPr>
          <p:cNvSpPr txBox="1"/>
          <p:nvPr/>
        </p:nvSpPr>
        <p:spPr>
          <a:xfrm>
            <a:off x="200142" y="1509509"/>
            <a:ext cx="4177747" cy="400110"/>
          </a:xfrm>
          <a:prstGeom prst="rect">
            <a:avLst/>
          </a:prstGeom>
          <a:noFill/>
        </p:spPr>
        <p:txBody>
          <a:bodyPr wrap="none" rtlCol="0">
            <a:spAutoFit/>
          </a:bodyPr>
          <a:lstStyle/>
          <a:p>
            <a:pPr algn="l"/>
            <a:r>
              <a:rPr lang="ko-KR" altLang="en-US" sz="2000">
                <a:solidFill>
                  <a:schemeClr val="tx1"/>
                </a:solidFill>
                <a:latin typeface="맑은 고딕" panose="020B0503020000020004" pitchFamily="50" charset="-127"/>
                <a:ea typeface="맑은 고딕" panose="020B0503020000020004" pitchFamily="50" charset="-127"/>
              </a:rPr>
              <a:t>로지틱 함수의 유도 </a:t>
            </a:r>
            <a:r>
              <a:rPr lang="en-US" altLang="ko-KR" sz="2000">
                <a:solidFill>
                  <a:schemeClr val="tx1"/>
                </a:solidFill>
                <a:latin typeface="맑은 고딕" panose="020B0503020000020004" pitchFamily="50" charset="-127"/>
                <a:ea typeface="맑은 고딕" panose="020B0503020000020004" pitchFamily="50" charset="-127"/>
              </a:rPr>
              <a:t>: p</a:t>
            </a:r>
            <a:r>
              <a:rPr lang="ko-KR" altLang="en-US" sz="2000">
                <a:solidFill>
                  <a:schemeClr val="tx1"/>
                </a:solidFill>
                <a:latin typeface="맑은 고딕" panose="020B0503020000020004" pitchFamily="50" charset="-127"/>
                <a:ea typeface="맑은 고딕" panose="020B0503020000020004" pitchFamily="50" charset="-127"/>
              </a:rPr>
              <a:t>에대해 정리</a:t>
            </a:r>
            <a:endParaRPr lang="en-US" altLang="ko-KR" sz="2000">
              <a:solidFill>
                <a:schemeClr val="tx1"/>
              </a:solidFill>
              <a:latin typeface="맑은 고딕" panose="020B0503020000020004" pitchFamily="50" charset="-127"/>
              <a:ea typeface="맑은 고딕" panose="020B0503020000020004" pitchFamily="50" charset="-127"/>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EC5528C-88F9-46AE-8CC6-713F17D8A2ED}"/>
                  </a:ext>
                </a:extLst>
              </p:cNvPr>
              <p:cNvSpPr txBox="1"/>
              <p:nvPr/>
            </p:nvSpPr>
            <p:spPr>
              <a:xfrm>
                <a:off x="344684" y="1970189"/>
                <a:ext cx="2353593" cy="5570115"/>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𝑧</m:t>
                    </m:r>
                  </m:oMath>
                </a14:m>
                <a:endParaRPr lang="en-US" altLang="ko-KR" sz="2400">
                  <a:solidFill>
                    <a:schemeClr val="tx1"/>
                  </a:solidFill>
                  <a:latin typeface="Cambria Math" panose="02040503050406030204" pitchFamily="18" charset="0"/>
                  <a:ea typeface="Cambria Math" panose="02040503050406030204" pitchFamily="18" charset="0"/>
                </a:endParaRPr>
              </a:p>
              <a:p>
                <a:pPr algn="l"/>
                <a:endParaRPr lang="en-US" altLang="ko-KR" sz="240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sSup>
                      <m:sSupPr>
                        <m:ctrlPr>
                          <a:rPr lang="en-US" altLang="ko-KR" sz="2400" i="1" smtClean="0">
                            <a:solidFill>
                              <a:schemeClr val="tx1"/>
                            </a:solidFill>
                            <a:latin typeface="Cambria Math" panose="02040503050406030204" pitchFamily="18" charset="0"/>
                            <a:ea typeface="Cambria Math" panose="02040503050406030204" pitchFamily="18" charset="0"/>
                          </a:rPr>
                        </m:ctrlPr>
                      </m:sSupPr>
                      <m:e>
                        <m:r>
                          <a:rPr lang="en-US" altLang="ko-KR" sz="2400" i="1" smtClean="0">
                            <a:solidFill>
                              <a:schemeClr val="tx1"/>
                            </a:solidFill>
                            <a:latin typeface="Cambria Math" panose="02040503050406030204" pitchFamily="18" charset="0"/>
                            <a:ea typeface="Cambria Math" panose="02040503050406030204" pitchFamily="18" charset="0"/>
                          </a:rPr>
                          <m:t>𝑒</m:t>
                        </m:r>
                      </m:e>
                      <m:sup>
                        <m:r>
                          <m:rPr>
                            <m:nor/>
                          </m:rPr>
                          <a:rPr lang="en-US" altLang="ko-KR" sz="2400">
                            <a:solidFill>
                              <a:schemeClr val="tx1"/>
                            </a:solidFill>
                            <a:latin typeface="Cambria Math" panose="02040503050406030204" pitchFamily="18" charset="0"/>
                            <a:ea typeface="Cambria Math" panose="02040503050406030204" pitchFamily="18" charset="0"/>
                          </a:rPr>
                          <m:t>log</m:t>
                        </m:r>
                        <m:r>
                          <m:rPr>
                            <m:nor/>
                          </m:rPr>
                          <a:rPr lang="en-US" altLang="ko-KR" sz="2400">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𝑝</m:t>
                            </m:r>
                          </m:num>
                          <m:den>
                            <m:r>
                              <a:rPr lang="en-US" altLang="ko-KR" sz="2400" i="1">
                                <a:solidFill>
                                  <a:schemeClr val="tx1"/>
                                </a:solidFill>
                                <a:latin typeface="Cambria Math" panose="02040503050406030204" pitchFamily="18" charset="0"/>
                                <a:ea typeface="Cambria Math" panose="02040503050406030204" pitchFamily="18" charset="0"/>
                              </a:rPr>
                              <m:t>1−</m:t>
                            </m:r>
                            <m:r>
                              <a:rPr lang="en-US" altLang="ko-KR" sz="2400" i="1">
                                <a:solidFill>
                                  <a:schemeClr val="tx1"/>
                                </a:solidFill>
                                <a:latin typeface="Cambria Math" panose="02040503050406030204" pitchFamily="18" charset="0"/>
                                <a:ea typeface="Cambria Math" panose="02040503050406030204" pitchFamily="18" charset="0"/>
                              </a:rPr>
                              <m:t>𝑝</m:t>
                            </m:r>
                          </m:den>
                        </m:f>
                        <m:r>
                          <a:rPr lang="en-US" altLang="ko-KR" sz="2400" i="1">
                            <a:solidFill>
                              <a:schemeClr val="tx1"/>
                            </a:solidFill>
                            <a:latin typeface="Cambria Math" panose="02040503050406030204" pitchFamily="18" charset="0"/>
                            <a:ea typeface="Cambria Math" panose="02040503050406030204" pitchFamily="18" charset="0"/>
                          </a:rPr>
                          <m:t>)</m:t>
                        </m:r>
                      </m:sup>
                    </m:sSup>
                  </m:oMath>
                </a14:m>
                <a:r>
                  <a:rPr lang="ko-KR" altLang="en-US" sz="2400">
                    <a:solidFill>
                      <a:schemeClr val="tx1"/>
                    </a:solidFill>
                    <a:latin typeface="Cambria Math" panose="02040503050406030204" pitchFamily="18" charset="0"/>
                  </a:rPr>
                  <a:t> </a:t>
                </a:r>
                <a:r>
                  <a:rPr lang="en-US" altLang="ko-KR"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400" i="1" smtClean="0">
                            <a:solidFill>
                              <a:schemeClr val="tx1"/>
                            </a:solidFill>
                            <a:latin typeface="Cambria Math" panose="02040503050406030204" pitchFamily="18" charset="0"/>
                            <a:ea typeface="Cambria Math" panose="02040503050406030204" pitchFamily="18" charset="0"/>
                          </a:rPr>
                        </m:ctrlPr>
                      </m:sSupPr>
                      <m:e>
                        <m:r>
                          <a:rPr lang="en-US" altLang="ko-KR" sz="2400" i="1" smtClean="0">
                            <a:solidFill>
                              <a:schemeClr val="tx1"/>
                            </a:solidFill>
                            <a:latin typeface="Cambria Math" panose="02040503050406030204" pitchFamily="18" charset="0"/>
                            <a:ea typeface="Cambria Math" panose="02040503050406030204" pitchFamily="18" charset="0"/>
                          </a:rPr>
                          <m:t>𝑒</m:t>
                        </m:r>
                      </m:e>
                      <m:sup>
                        <m:r>
                          <a:rPr lang="en-US" altLang="ko-KR" sz="2400" b="0" i="1" smtClean="0">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𝑝</m:t>
                        </m:r>
                      </m:num>
                      <m:den>
                        <m:r>
                          <a:rPr lang="en-US" altLang="ko-KR" sz="2400" i="1">
                            <a:solidFill>
                              <a:srgbClr val="000000"/>
                            </a:solidFill>
                            <a:latin typeface="Cambria Math" panose="02040503050406030204" pitchFamily="18" charset="0"/>
                            <a:ea typeface="Cambria Math" panose="02040503050406030204" pitchFamily="18" charset="0"/>
                          </a:rPr>
                          <m:t>1−</m:t>
                        </m:r>
                        <m:r>
                          <a:rPr lang="en-US" altLang="ko-KR" sz="2400" i="1">
                            <a:solidFill>
                              <a:srgbClr val="000000"/>
                            </a:solidFill>
                            <a:latin typeface="Cambria Math" panose="02040503050406030204" pitchFamily="18" charset="0"/>
                            <a:ea typeface="Cambria Math" panose="02040503050406030204" pitchFamily="18" charset="0"/>
                          </a:rPr>
                          <m:t>𝑝</m:t>
                        </m:r>
                      </m:den>
                    </m:f>
                  </m:oMath>
                </a14:m>
                <a:r>
                  <a:rPr lang="ko-KR" altLang="en-US" sz="2400">
                    <a:solidFill>
                      <a:schemeClr val="tx1"/>
                    </a:solidFill>
                    <a:latin typeface="Cambria Math" panose="02040503050406030204" pitchFamily="18" charset="0"/>
                  </a:rPr>
                  <a:t> </a:t>
                </a:r>
                <a:r>
                  <a:rPr lang="en-US" altLang="ko-KR"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d>
                      <m:dPr>
                        <m:ctrlPr>
                          <a:rPr lang="en-US" altLang="ko-KR" sz="2400" b="0" i="1" smtClean="0">
                            <a:solidFill>
                              <a:srgbClr val="000000"/>
                            </a:solidFill>
                            <a:latin typeface="Cambria Math" panose="02040503050406030204" pitchFamily="18" charset="0"/>
                            <a:ea typeface="Cambria Math" panose="02040503050406030204" pitchFamily="18" charset="0"/>
                          </a:rPr>
                        </m:ctrlPr>
                      </m:dPr>
                      <m:e>
                        <m:r>
                          <a:rPr lang="en-US" altLang="ko-KR" sz="2400" i="1">
                            <a:solidFill>
                              <a:srgbClr val="000000"/>
                            </a:solidFill>
                            <a:latin typeface="Cambria Math" panose="02040503050406030204" pitchFamily="18" charset="0"/>
                            <a:ea typeface="Cambria Math" panose="02040503050406030204" pitchFamily="18" charset="0"/>
                          </a:rPr>
                          <m:t>1−</m:t>
                        </m:r>
                        <m:r>
                          <a:rPr lang="en-US" altLang="ko-KR" sz="2400" i="1">
                            <a:solidFill>
                              <a:srgbClr val="000000"/>
                            </a:solidFill>
                            <a:latin typeface="Cambria Math" panose="02040503050406030204" pitchFamily="18" charset="0"/>
                            <a:ea typeface="Cambria Math" panose="02040503050406030204" pitchFamily="18" charset="0"/>
                          </a:rPr>
                          <m:t>𝑝</m:t>
                        </m:r>
                      </m:e>
                    </m:d>
                    <m:r>
                      <a:rPr lang="en-US" altLang="ko-KR" sz="2400" b="0" i="1" smtClean="0">
                        <a:solidFill>
                          <a:srgbClr val="000000"/>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r>
                      <a:rPr lang="en-US" altLang="ko-KR" sz="2400" b="0" i="1" smtClean="0">
                        <a:solidFill>
                          <a:schemeClr val="tx1"/>
                        </a:solidFill>
                        <a:latin typeface="Cambria Math" panose="02040503050406030204" pitchFamily="18" charset="0"/>
                        <a:ea typeface="Cambria Math" panose="02040503050406030204" pitchFamily="18" charset="0"/>
                      </a:rPr>
                      <m:t> −</m:t>
                    </m:r>
                    <m:r>
                      <a:rPr lang="en-US" altLang="ko-KR" sz="2400" b="0" i="1" smtClean="0">
                        <a:solidFill>
                          <a:schemeClr val="tx1"/>
                        </a:solidFill>
                        <a:latin typeface="Cambria Math" panose="02040503050406030204" pitchFamily="18" charset="0"/>
                        <a:ea typeface="Cambria Math" panose="02040503050406030204" pitchFamily="18" charset="0"/>
                      </a:rPr>
                      <m:t>𝑝</m:t>
                    </m:r>
                    <m:r>
                      <a:rPr lang="en-US" altLang="ko-KR" sz="2400" b="0" i="1" smtClean="0">
                        <a:solidFill>
                          <a:schemeClr val="tx1"/>
                        </a:solidFill>
                        <a:latin typeface="Cambria Math" panose="02040503050406030204" pitchFamily="18" charset="0"/>
                        <a:ea typeface="Cambria Math" panose="02040503050406030204" pitchFamily="18" charset="0"/>
                      </a:rPr>
                      <m:t> ∗</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p</a:t>
                </a:r>
                <a14:m>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r>
                      <a:rPr lang="en-US" altLang="ko-KR" sz="2400" b="0" i="1" smtClean="0">
                        <a:solidFill>
                          <a:schemeClr val="tx1"/>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num>
                      <m:den>
                        <m:r>
                          <a:rPr lang="en-US" altLang="ko-KR" sz="2400" i="1">
                            <a:solidFill>
                              <a:srgbClr val="000000"/>
                            </a:solidFill>
                            <a:latin typeface="Cambria Math" panose="02040503050406030204" pitchFamily="18" charset="0"/>
                            <a:ea typeface="Cambria Math" panose="02040503050406030204" pitchFamily="18" charset="0"/>
                          </a:rPr>
                          <m:t>1</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den>
                    </m:f>
                  </m:oMath>
                </a14:m>
                <a:r>
                  <a:rPr lang="en-US" altLang="ko-KR" sz="240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1</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𝑧</m:t>
                            </m:r>
                          </m:sup>
                        </m:sSup>
                      </m:den>
                    </m:f>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endParaRPr lang="ko-KR" altLang="en-US" sz="2400">
                  <a:solidFill>
                    <a:schemeClr val="tx1"/>
                  </a:solidFill>
                  <a:latin typeface="Consolas" panose="020B0609020204030204" pitchFamily="49" charset="0"/>
                </a:endParaRPr>
              </a:p>
            </p:txBody>
          </p:sp>
        </mc:Choice>
        <mc:Fallback xmlns="">
          <p:sp>
            <p:nvSpPr>
              <p:cNvPr id="8" name="TextBox 7">
                <a:extLst>
                  <a:ext uri="{FF2B5EF4-FFF2-40B4-BE49-F238E27FC236}">
                    <a16:creationId xmlns:a16="http://schemas.microsoft.com/office/drawing/2014/main" id="{7EC5528C-88F9-46AE-8CC6-713F17D8A2ED}"/>
                  </a:ext>
                </a:extLst>
              </p:cNvPr>
              <p:cNvSpPr txBox="1">
                <a:spLocks noRot="1" noChangeAspect="1" noMove="1" noResize="1" noEditPoints="1" noAdjustHandles="1" noChangeArrowheads="1" noChangeShapeType="1" noTextEdit="1"/>
              </p:cNvSpPr>
              <p:nvPr/>
            </p:nvSpPr>
            <p:spPr>
              <a:xfrm>
                <a:off x="344684" y="1970189"/>
                <a:ext cx="2353593" cy="5570115"/>
              </a:xfrm>
              <a:prstGeom prst="rect">
                <a:avLst/>
              </a:prstGeom>
              <a:blipFill>
                <a:blip r:embed="rId4"/>
                <a:stretch>
                  <a:fillRect l="-4145" t="-219"/>
                </a:stretch>
              </a:blipFill>
            </p:spPr>
            <p:txBody>
              <a:bodyPr/>
              <a:lstStyle/>
              <a:p>
                <a:r>
                  <a:rPr lang="ko-KR" altLang="en-US">
                    <a:noFill/>
                  </a:rPr>
                  <a:t> </a:t>
                </a:r>
              </a:p>
            </p:txBody>
          </p:sp>
        </mc:Fallback>
      </mc:AlternateContent>
      <p:pic>
        <p:nvPicPr>
          <p:cNvPr id="41986" name="Picture 2">
            <a:extLst>
              <a:ext uri="{FF2B5EF4-FFF2-40B4-BE49-F238E27FC236}">
                <a16:creationId xmlns:a16="http://schemas.microsoft.com/office/drawing/2014/main" id="{51B37BBB-CBCC-422C-96CB-AC758EE8D1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5706" y="2541539"/>
            <a:ext cx="4580595" cy="3109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379051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 name="TextBox 2">
            <a:extLst>
              <a:ext uri="{FF2B5EF4-FFF2-40B4-BE49-F238E27FC236}">
                <a16:creationId xmlns:a16="http://schemas.microsoft.com/office/drawing/2014/main" id="{3C5B3BE0-3A7B-499B-B478-80C85ECF3EB3}"/>
              </a:ext>
            </a:extLst>
          </p:cNvPr>
          <p:cNvSpPr txBox="1"/>
          <p:nvPr/>
        </p:nvSpPr>
        <p:spPr>
          <a:xfrm>
            <a:off x="515074" y="1192192"/>
            <a:ext cx="620573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 convex logistic regression cost function</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5" name="직선 화살표 연결선 4">
            <a:extLst>
              <a:ext uri="{FF2B5EF4-FFF2-40B4-BE49-F238E27FC236}">
                <a16:creationId xmlns:a16="http://schemas.microsoft.com/office/drawing/2014/main" id="{018CE116-8E50-444A-A0DF-E6D964ABD880}"/>
              </a:ext>
            </a:extLst>
          </p:cNvPr>
          <p:cNvCxnSpPr/>
          <p:nvPr/>
        </p:nvCxnSpPr>
        <p:spPr>
          <a:xfrm flipV="1">
            <a:off x="1018572" y="1979271"/>
            <a:ext cx="0" cy="2008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CDFB8D9E-C43F-4C0C-878F-E36EFB0CB3EB}"/>
              </a:ext>
            </a:extLst>
          </p:cNvPr>
          <p:cNvCxnSpPr>
            <a:cxnSpLocks/>
          </p:cNvCxnSpPr>
          <p:nvPr/>
        </p:nvCxnSpPr>
        <p:spPr>
          <a:xfrm>
            <a:off x="1018572" y="3987478"/>
            <a:ext cx="277213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자유형: 도형 17">
            <a:extLst>
              <a:ext uri="{FF2B5EF4-FFF2-40B4-BE49-F238E27FC236}">
                <a16:creationId xmlns:a16="http://schemas.microsoft.com/office/drawing/2014/main" id="{D5C2E105-93CB-4C4A-9218-4DA9331682EF}"/>
              </a:ext>
            </a:extLst>
          </p:cNvPr>
          <p:cNvSpPr/>
          <p:nvPr/>
        </p:nvSpPr>
        <p:spPr>
          <a:xfrm>
            <a:off x="1273216" y="2546068"/>
            <a:ext cx="2192432" cy="1192576"/>
          </a:xfrm>
          <a:custGeom>
            <a:avLst/>
            <a:gdLst>
              <a:gd name="connsiteX0" fmla="*/ 0 w 2835797"/>
              <a:gd name="connsiteY0" fmla="*/ 20443 h 1542535"/>
              <a:gd name="connsiteX1" fmla="*/ 248855 w 2835797"/>
              <a:gd name="connsiteY1" fmla="*/ 43592 h 1542535"/>
              <a:gd name="connsiteX2" fmla="*/ 312516 w 2835797"/>
              <a:gd name="connsiteY2" fmla="*/ 408195 h 1542535"/>
              <a:gd name="connsiteX3" fmla="*/ 544010 w 2835797"/>
              <a:gd name="connsiteY3" fmla="*/ 338747 h 1542535"/>
              <a:gd name="connsiteX4" fmla="*/ 613458 w 2835797"/>
              <a:gd name="connsiteY4" fmla="*/ 674412 h 1542535"/>
              <a:gd name="connsiteX5" fmla="*/ 775503 w 2835797"/>
              <a:gd name="connsiteY5" fmla="*/ 610752 h 1542535"/>
              <a:gd name="connsiteX6" fmla="*/ 868101 w 2835797"/>
              <a:gd name="connsiteY6" fmla="*/ 1004291 h 1542535"/>
              <a:gd name="connsiteX7" fmla="*/ 1001210 w 2835797"/>
              <a:gd name="connsiteY7" fmla="*/ 905906 h 1542535"/>
              <a:gd name="connsiteX8" fmla="*/ 1076445 w 2835797"/>
              <a:gd name="connsiteY8" fmla="*/ 1258934 h 1542535"/>
              <a:gd name="connsiteX9" fmla="*/ 1221129 w 2835797"/>
              <a:gd name="connsiteY9" fmla="*/ 1206848 h 1542535"/>
              <a:gd name="connsiteX10" fmla="*/ 1360025 w 2835797"/>
              <a:gd name="connsiteY10" fmla="*/ 1542514 h 1542535"/>
              <a:gd name="connsiteX11" fmla="*/ 1533645 w 2835797"/>
              <a:gd name="connsiteY11" fmla="*/ 1224210 h 1542535"/>
              <a:gd name="connsiteX12" fmla="*/ 1672541 w 2835797"/>
              <a:gd name="connsiteY12" fmla="*/ 1322595 h 1542535"/>
              <a:gd name="connsiteX13" fmla="*/ 1741990 w 2835797"/>
              <a:gd name="connsiteY13" fmla="*/ 1033228 h 1542535"/>
              <a:gd name="connsiteX14" fmla="*/ 1944547 w 2835797"/>
              <a:gd name="connsiteY14" fmla="*/ 1108463 h 1542535"/>
              <a:gd name="connsiteX15" fmla="*/ 2025569 w 2835797"/>
              <a:gd name="connsiteY15" fmla="*/ 790159 h 1542535"/>
              <a:gd name="connsiteX16" fmla="*/ 2239701 w 2835797"/>
              <a:gd name="connsiteY16" fmla="*/ 813309 h 1542535"/>
              <a:gd name="connsiteX17" fmla="*/ 2320724 w 2835797"/>
              <a:gd name="connsiteY17" fmla="*/ 471855 h 1542535"/>
              <a:gd name="connsiteX18" fmla="*/ 2529068 w 2835797"/>
              <a:gd name="connsiteY18" fmla="*/ 512367 h 1542535"/>
              <a:gd name="connsiteX19" fmla="*/ 2615878 w 2835797"/>
              <a:gd name="connsiteY19" fmla="*/ 170914 h 1542535"/>
              <a:gd name="connsiteX20" fmla="*/ 2789498 w 2835797"/>
              <a:gd name="connsiteY20" fmla="*/ 275086 h 1542535"/>
              <a:gd name="connsiteX21" fmla="*/ 2835797 w 2835797"/>
              <a:gd name="connsiteY21" fmla="*/ 55167 h 1542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35797" h="1542535">
                <a:moveTo>
                  <a:pt x="0" y="20443"/>
                </a:moveTo>
                <a:cubicBezTo>
                  <a:pt x="98384" y="-295"/>
                  <a:pt x="196769" y="-21033"/>
                  <a:pt x="248855" y="43592"/>
                </a:cubicBezTo>
                <a:cubicBezTo>
                  <a:pt x="300941" y="108217"/>
                  <a:pt x="263324" y="359003"/>
                  <a:pt x="312516" y="408195"/>
                </a:cubicBezTo>
                <a:cubicBezTo>
                  <a:pt x="361708" y="457387"/>
                  <a:pt x="493853" y="294378"/>
                  <a:pt x="544010" y="338747"/>
                </a:cubicBezTo>
                <a:cubicBezTo>
                  <a:pt x="594167" y="383116"/>
                  <a:pt x="574876" y="629078"/>
                  <a:pt x="613458" y="674412"/>
                </a:cubicBezTo>
                <a:cubicBezTo>
                  <a:pt x="652040" y="719746"/>
                  <a:pt x="733063" y="555772"/>
                  <a:pt x="775503" y="610752"/>
                </a:cubicBezTo>
                <a:cubicBezTo>
                  <a:pt x="817943" y="665732"/>
                  <a:pt x="830483" y="955099"/>
                  <a:pt x="868101" y="1004291"/>
                </a:cubicBezTo>
                <a:cubicBezTo>
                  <a:pt x="905719" y="1053483"/>
                  <a:pt x="966486" y="863466"/>
                  <a:pt x="1001210" y="905906"/>
                </a:cubicBezTo>
                <a:cubicBezTo>
                  <a:pt x="1035934" y="948347"/>
                  <a:pt x="1039792" y="1208777"/>
                  <a:pt x="1076445" y="1258934"/>
                </a:cubicBezTo>
                <a:cubicBezTo>
                  <a:pt x="1113098" y="1309091"/>
                  <a:pt x="1173866" y="1159585"/>
                  <a:pt x="1221129" y="1206848"/>
                </a:cubicBezTo>
                <a:cubicBezTo>
                  <a:pt x="1268392" y="1254111"/>
                  <a:pt x="1307939" y="1539620"/>
                  <a:pt x="1360025" y="1542514"/>
                </a:cubicBezTo>
                <a:cubicBezTo>
                  <a:pt x="1412111" y="1545408"/>
                  <a:pt x="1481559" y="1260863"/>
                  <a:pt x="1533645" y="1224210"/>
                </a:cubicBezTo>
                <a:cubicBezTo>
                  <a:pt x="1585731" y="1187557"/>
                  <a:pt x="1637817" y="1354425"/>
                  <a:pt x="1672541" y="1322595"/>
                </a:cubicBezTo>
                <a:cubicBezTo>
                  <a:pt x="1707265" y="1290765"/>
                  <a:pt x="1696656" y="1068917"/>
                  <a:pt x="1741990" y="1033228"/>
                </a:cubicBezTo>
                <a:cubicBezTo>
                  <a:pt x="1787324" y="997539"/>
                  <a:pt x="1897284" y="1148974"/>
                  <a:pt x="1944547" y="1108463"/>
                </a:cubicBezTo>
                <a:cubicBezTo>
                  <a:pt x="1991810" y="1067952"/>
                  <a:pt x="1976377" y="839351"/>
                  <a:pt x="2025569" y="790159"/>
                </a:cubicBezTo>
                <a:cubicBezTo>
                  <a:pt x="2074761" y="740967"/>
                  <a:pt x="2190509" y="866360"/>
                  <a:pt x="2239701" y="813309"/>
                </a:cubicBezTo>
                <a:cubicBezTo>
                  <a:pt x="2288893" y="760258"/>
                  <a:pt x="2272496" y="522012"/>
                  <a:pt x="2320724" y="471855"/>
                </a:cubicBezTo>
                <a:cubicBezTo>
                  <a:pt x="2368952" y="421698"/>
                  <a:pt x="2479876" y="562524"/>
                  <a:pt x="2529068" y="512367"/>
                </a:cubicBezTo>
                <a:cubicBezTo>
                  <a:pt x="2578260" y="462210"/>
                  <a:pt x="2572473" y="210461"/>
                  <a:pt x="2615878" y="170914"/>
                </a:cubicBezTo>
                <a:cubicBezTo>
                  <a:pt x="2659283" y="131367"/>
                  <a:pt x="2752845" y="294377"/>
                  <a:pt x="2789498" y="275086"/>
                </a:cubicBezTo>
                <a:cubicBezTo>
                  <a:pt x="2826151" y="255795"/>
                  <a:pt x="2830974" y="155481"/>
                  <a:pt x="2835797" y="55167"/>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597A50AD-483E-439C-B572-BF7D88A77D14}"/>
              </a:ext>
            </a:extLst>
          </p:cNvPr>
          <p:cNvSpPr txBox="1"/>
          <p:nvPr/>
        </p:nvSpPr>
        <p:spPr>
          <a:xfrm>
            <a:off x="841279" y="392381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34805D95-6AFB-47D0-928D-8B03A32A7F5F}"/>
              </a:ext>
            </a:extLst>
          </p:cNvPr>
          <p:cNvSpPr txBox="1"/>
          <p:nvPr/>
        </p:nvSpPr>
        <p:spPr>
          <a:xfrm>
            <a:off x="3288356" y="392381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8010D6C-C6FD-417D-B0EF-049C12D9FFE6}"/>
                  </a:ext>
                </a:extLst>
              </p:cNvPr>
              <p:cNvSpPr txBox="1"/>
              <p:nvPr/>
            </p:nvSpPr>
            <p:spPr>
              <a:xfrm>
                <a:off x="407228" y="5224801"/>
                <a:ext cx="4099327" cy="783804"/>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𝐽</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𝑤</m:t>
                          </m:r>
                        </m:e>
                      </m:d>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sSup>
                        <m:sSupPr>
                          <m:ctrlPr>
                            <a:rPr lang="en-US" altLang="ko-KR" sz="2400" b="0" i="1" smtClean="0">
                              <a:solidFill>
                                <a:schemeClr val="tx1"/>
                              </a:solidFill>
                              <a:latin typeface="Cambria Math" panose="02040503050406030204" pitchFamily="18" charset="0"/>
                            </a:rPr>
                          </m:ctrlPr>
                        </m:sSupPr>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𝑠𝑖𝑔𝑚𝑜𝑖𝑑</m:t>
                              </m:r>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e>
                              </m:d>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20" name="TextBox 19">
                <a:extLst>
                  <a:ext uri="{FF2B5EF4-FFF2-40B4-BE49-F238E27FC236}">
                    <a16:creationId xmlns:a16="http://schemas.microsoft.com/office/drawing/2014/main" id="{E8010D6C-C6FD-417D-B0EF-049C12D9FFE6}"/>
                  </a:ext>
                </a:extLst>
              </p:cNvPr>
              <p:cNvSpPr txBox="1">
                <a:spLocks noRot="1" noChangeAspect="1" noMove="1" noResize="1" noEditPoints="1" noAdjustHandles="1" noChangeArrowheads="1" noChangeShapeType="1" noTextEdit="1"/>
              </p:cNvSpPr>
              <p:nvPr/>
            </p:nvSpPr>
            <p:spPr>
              <a:xfrm>
                <a:off x="407228" y="5224801"/>
                <a:ext cx="4099327" cy="783804"/>
              </a:xfrm>
              <a:prstGeom prst="rect">
                <a:avLst/>
              </a:prstGeom>
              <a:blipFill>
                <a:blip r:embed="rId3"/>
                <a:stretch>
                  <a:fillRect/>
                </a:stretch>
              </a:blipFill>
            </p:spPr>
            <p:txBody>
              <a:bodyPr/>
              <a:lstStyle/>
              <a:p>
                <a:r>
                  <a:rPr lang="ko-KR" altLang="en-US">
                    <a:noFill/>
                  </a:rPr>
                  <a:t> </a:t>
                </a:r>
              </a:p>
            </p:txBody>
          </p:sp>
        </mc:Fallback>
      </mc:AlternateContent>
      <p:sp>
        <p:nvSpPr>
          <p:cNvPr id="22" name="자유형: 도형 21">
            <a:extLst>
              <a:ext uri="{FF2B5EF4-FFF2-40B4-BE49-F238E27FC236}">
                <a16:creationId xmlns:a16="http://schemas.microsoft.com/office/drawing/2014/main" id="{AF1DD6B1-8C06-4DDC-BA4E-9864E70F761C}"/>
              </a:ext>
            </a:extLst>
          </p:cNvPr>
          <p:cNvSpPr/>
          <p:nvPr/>
        </p:nvSpPr>
        <p:spPr>
          <a:xfrm>
            <a:off x="1152583" y="4669896"/>
            <a:ext cx="499229" cy="338393"/>
          </a:xfrm>
          <a:custGeom>
            <a:avLst/>
            <a:gdLst>
              <a:gd name="connsiteX0" fmla="*/ 1006997 w 1006997"/>
              <a:gd name="connsiteY0" fmla="*/ 2728 h 682574"/>
              <a:gd name="connsiteX1" fmla="*/ 613458 w 1006997"/>
              <a:gd name="connsiteY1" fmla="*/ 89538 h 682574"/>
              <a:gd name="connsiteX2" fmla="*/ 364602 w 1006997"/>
              <a:gd name="connsiteY2" fmla="*/ 593036 h 682574"/>
              <a:gd name="connsiteX3" fmla="*/ 0 w 1006997"/>
              <a:gd name="connsiteY3" fmla="*/ 679846 h 682574"/>
            </a:gdLst>
            <a:ahLst/>
            <a:cxnLst>
              <a:cxn ang="0">
                <a:pos x="connsiteX0" y="connsiteY0"/>
              </a:cxn>
              <a:cxn ang="0">
                <a:pos x="connsiteX1" y="connsiteY1"/>
              </a:cxn>
              <a:cxn ang="0">
                <a:pos x="connsiteX2" y="connsiteY2"/>
              </a:cxn>
              <a:cxn ang="0">
                <a:pos x="connsiteX3" y="connsiteY3"/>
              </a:cxn>
            </a:cxnLst>
            <a:rect l="l" t="t" r="r" b="b"/>
            <a:pathLst>
              <a:path w="1006997" h="682574">
                <a:moveTo>
                  <a:pt x="1006997" y="2728"/>
                </a:moveTo>
                <a:cubicBezTo>
                  <a:pt x="863760" y="-3060"/>
                  <a:pt x="720524" y="-8847"/>
                  <a:pt x="613458" y="89538"/>
                </a:cubicBezTo>
                <a:cubicBezTo>
                  <a:pt x="506392" y="187923"/>
                  <a:pt x="466845" y="494651"/>
                  <a:pt x="364602" y="593036"/>
                </a:cubicBezTo>
                <a:cubicBezTo>
                  <a:pt x="262359" y="691421"/>
                  <a:pt x="131179" y="685633"/>
                  <a:pt x="0" y="6798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5" name="직선 연결선 24">
            <a:extLst>
              <a:ext uri="{FF2B5EF4-FFF2-40B4-BE49-F238E27FC236}">
                <a16:creationId xmlns:a16="http://schemas.microsoft.com/office/drawing/2014/main" id="{5D473BA7-4DE8-430B-9594-B6296A07A3A0}"/>
              </a:ext>
            </a:extLst>
          </p:cNvPr>
          <p:cNvCxnSpPr/>
          <p:nvPr/>
        </p:nvCxnSpPr>
        <p:spPr>
          <a:xfrm flipH="1">
            <a:off x="2427032" y="4670295"/>
            <a:ext cx="381965" cy="3819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ACD9D36-87D8-42C6-87BB-00E1912AB51F}"/>
                  </a:ext>
                </a:extLst>
              </p:cNvPr>
              <p:cNvSpPr txBox="1"/>
              <p:nvPr/>
            </p:nvSpPr>
            <p:spPr>
              <a:xfrm>
                <a:off x="1751409" y="4618364"/>
                <a:ext cx="5838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7ACD9D36-87D8-42C6-87BB-00E1912AB51F}"/>
                  </a:ext>
                </a:extLst>
              </p:cNvPr>
              <p:cNvSpPr txBox="1">
                <a:spLocks noRot="1" noChangeAspect="1" noMove="1" noResize="1" noEditPoints="1" noAdjustHandles="1" noChangeArrowheads="1" noChangeShapeType="1" noTextEdit="1"/>
              </p:cNvSpPr>
              <p:nvPr/>
            </p:nvSpPr>
            <p:spPr>
              <a:xfrm>
                <a:off x="1751409" y="4618364"/>
                <a:ext cx="583814"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01A6D00-0194-4D44-BCD3-D7F8A20A9864}"/>
                  </a:ext>
                </a:extLst>
              </p:cNvPr>
              <p:cNvSpPr txBox="1"/>
              <p:nvPr/>
            </p:nvSpPr>
            <p:spPr>
              <a:xfrm>
                <a:off x="2972112" y="4612356"/>
                <a:ext cx="5838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401A6D00-0194-4D44-BCD3-D7F8A20A9864}"/>
                  </a:ext>
                </a:extLst>
              </p:cNvPr>
              <p:cNvSpPr txBox="1">
                <a:spLocks noRot="1" noChangeAspect="1" noMove="1" noResize="1" noEditPoints="1" noAdjustHandles="1" noChangeArrowheads="1" noChangeShapeType="1" noTextEdit="1"/>
              </p:cNvSpPr>
              <p:nvPr/>
            </p:nvSpPr>
            <p:spPr>
              <a:xfrm>
                <a:off x="2972112" y="4612356"/>
                <a:ext cx="583814" cy="461665"/>
              </a:xfrm>
              <a:prstGeom prst="rect">
                <a:avLst/>
              </a:prstGeom>
              <a:blipFill>
                <a:blip r:embed="rId5"/>
                <a:stretch>
                  <a:fillRect/>
                </a:stretch>
              </a:blipFill>
            </p:spPr>
            <p:txBody>
              <a:bodyPr/>
              <a:lstStyle/>
              <a:p>
                <a:r>
                  <a:rPr lang="ko-KR" altLang="en-US">
                    <a:noFill/>
                  </a:rPr>
                  <a:t> </a:t>
                </a:r>
              </a:p>
            </p:txBody>
          </p:sp>
        </mc:Fallback>
      </mc:AlternateContent>
      <p:sp>
        <p:nvSpPr>
          <p:cNvPr id="27" name="자유형: 도형 26">
            <a:extLst>
              <a:ext uri="{FF2B5EF4-FFF2-40B4-BE49-F238E27FC236}">
                <a16:creationId xmlns:a16="http://schemas.microsoft.com/office/drawing/2014/main" id="{01D47F2D-7057-4933-AA72-A4BB38FB6170}"/>
              </a:ext>
            </a:extLst>
          </p:cNvPr>
          <p:cNvSpPr/>
          <p:nvPr/>
        </p:nvSpPr>
        <p:spPr>
          <a:xfrm>
            <a:off x="3649381" y="4649347"/>
            <a:ext cx="386321" cy="424674"/>
          </a:xfrm>
          <a:custGeom>
            <a:avLst/>
            <a:gdLst>
              <a:gd name="connsiteX0" fmla="*/ 0 w 549798"/>
              <a:gd name="connsiteY0" fmla="*/ 66159 h 604381"/>
              <a:gd name="connsiteX1" fmla="*/ 202557 w 549798"/>
              <a:gd name="connsiteY1" fmla="*/ 25647 h 604381"/>
              <a:gd name="connsiteX2" fmla="*/ 243068 w 549798"/>
              <a:gd name="connsiteY2" fmla="*/ 407612 h 604381"/>
              <a:gd name="connsiteX3" fmla="*/ 468775 w 549798"/>
              <a:gd name="connsiteY3" fmla="*/ 361313 h 604381"/>
              <a:gd name="connsiteX4" fmla="*/ 549798 w 549798"/>
              <a:gd name="connsiteY4" fmla="*/ 604381 h 60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8" h="604381">
                <a:moveTo>
                  <a:pt x="0" y="66159"/>
                </a:moveTo>
                <a:cubicBezTo>
                  <a:pt x="81023" y="17448"/>
                  <a:pt x="162046" y="-31262"/>
                  <a:pt x="202557" y="25647"/>
                </a:cubicBezTo>
                <a:cubicBezTo>
                  <a:pt x="243068" y="82556"/>
                  <a:pt x="198698" y="351668"/>
                  <a:pt x="243068" y="407612"/>
                </a:cubicBezTo>
                <a:cubicBezTo>
                  <a:pt x="287438" y="463556"/>
                  <a:pt x="417653" y="328518"/>
                  <a:pt x="468775" y="361313"/>
                </a:cubicBezTo>
                <a:cubicBezTo>
                  <a:pt x="519897" y="394108"/>
                  <a:pt x="534847" y="499244"/>
                  <a:pt x="549798" y="60438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화살표: 오른쪽 27">
            <a:extLst>
              <a:ext uri="{FF2B5EF4-FFF2-40B4-BE49-F238E27FC236}">
                <a16:creationId xmlns:a16="http://schemas.microsoft.com/office/drawing/2014/main" id="{881D5B61-BC27-4C98-93CE-064AD0D5E1D3}"/>
              </a:ext>
            </a:extLst>
          </p:cNvPr>
          <p:cNvSpPr/>
          <p:nvPr/>
        </p:nvSpPr>
        <p:spPr>
          <a:xfrm>
            <a:off x="4754473" y="3400593"/>
            <a:ext cx="932041" cy="697371"/>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27ACFC4-0488-4D50-B627-FD895A1E709A}"/>
                  </a:ext>
                </a:extLst>
              </p:cNvPr>
              <p:cNvSpPr txBox="1"/>
              <p:nvPr/>
            </p:nvSpPr>
            <p:spPr>
              <a:xfrm>
                <a:off x="4461377" y="5413813"/>
                <a:ext cx="60917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00" b="0" i="0" smtClean="0">
                          <a:solidFill>
                            <a:schemeClr val="tx1"/>
                          </a:solidFill>
                          <a:latin typeface="Cambria Math" panose="02040503050406030204" pitchFamily="18" charset="0"/>
                          <a:ea typeface="Cambria Math" panose="02040503050406030204" pitchFamily="18" charset="0"/>
                        </a:rPr>
                        <m:t>cost</m:t>
                      </m:r>
                      <m:r>
                        <a:rPr lang="en-US" altLang="ko-KR" sz="2200" b="0" i="0" smtClean="0">
                          <a:solidFill>
                            <a:schemeClr val="tx1"/>
                          </a:solidFill>
                          <a:latin typeface="Cambria Math" panose="02040503050406030204" pitchFamily="18" charset="0"/>
                          <a:ea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i="1">
                          <a:solidFill>
                            <a:schemeClr val="tx1"/>
                          </a:solidFill>
                          <a:latin typeface="Cambria Math" panose="02040503050406030204" pitchFamily="18" charset="0"/>
                        </a:rPr>
                        <m:t>, </m:t>
                      </m:r>
                      <m:r>
                        <a:rPr lang="en-US" altLang="ko-KR" sz="2400" i="1">
                          <a:solidFill>
                            <a:schemeClr val="tx1"/>
                          </a:solidFill>
                          <a:latin typeface="Cambria Math" panose="02040503050406030204" pitchFamily="18" charset="0"/>
                        </a:rPr>
                        <m:t>𝑦</m:t>
                      </m:r>
                      <m:r>
                        <a:rPr lang="en-US" altLang="ko-KR" sz="2200" b="0" i="0" smtClean="0">
                          <a:solidFill>
                            <a:schemeClr val="tx1"/>
                          </a:solidFill>
                          <a:latin typeface="Cambria Math" panose="02040503050406030204" pitchFamily="18" charset="0"/>
                          <a:ea typeface="Cambria Math" panose="02040503050406030204" pitchFamily="18" charset="0"/>
                        </a:rPr>
                        <m:t>)=−(</m:t>
                      </m:r>
                      <m:r>
                        <m:rPr>
                          <m:sty m:val="p"/>
                        </m:rPr>
                        <a:rPr lang="en-US" altLang="ko-KR" sz="2200" b="0" i="0" smtClean="0">
                          <a:solidFill>
                            <a:schemeClr val="tx1"/>
                          </a:solidFill>
                          <a:latin typeface="Cambria Math" panose="02040503050406030204" pitchFamily="18" charset="0"/>
                          <a:ea typeface="Cambria Math" panose="02040503050406030204" pitchFamily="18" charset="0"/>
                        </a:rPr>
                        <m:t>y</m:t>
                      </m:r>
                      <m:r>
                        <a:rPr lang="en-US" altLang="ko-KR" sz="2200" b="0" i="0" smtClean="0">
                          <a:solidFill>
                            <a:schemeClr val="tx1"/>
                          </a:solidFill>
                          <a:latin typeface="Cambria Math" panose="02040503050406030204" pitchFamily="18" charset="0"/>
                          <a:ea typeface="Cambria Math" panose="02040503050406030204" pitchFamily="18" charset="0"/>
                        </a:rPr>
                        <m:t>∗</m:t>
                      </m:r>
                      <m:r>
                        <m:rPr>
                          <m:nor/>
                        </m:rPr>
                        <a:rPr lang="en-US" altLang="ko-KR" sz="2200">
                          <a:solidFill>
                            <a:schemeClr val="tx1"/>
                          </a:solidFill>
                          <a:latin typeface="Cambria Math" panose="02040503050406030204" pitchFamily="18" charset="0"/>
                          <a:ea typeface="Cambria Math" panose="02040503050406030204" pitchFamily="18" charset="0"/>
                        </a:rPr>
                        <m:t>log</m:t>
                      </m:r>
                      <m:r>
                        <m:rPr>
                          <m:nor/>
                        </m:rPr>
                        <a:rPr lang="en-US" altLang="ko-KR" sz="2200">
                          <a:solidFill>
                            <a:schemeClr val="tx1"/>
                          </a:solidFill>
                          <a:latin typeface="Cambria Math" panose="02040503050406030204" pitchFamily="18" charset="0"/>
                          <a:ea typeface="Cambria Math" panose="02040503050406030204" pitchFamily="18" charset="0"/>
                        </a:rPr>
                        <m:t>(</m:t>
                      </m:r>
                      <m:r>
                        <a:rPr lang="en-US" altLang="ko-KR" sz="2200" b="0" i="1" smtClean="0">
                          <a:solidFill>
                            <a:schemeClr val="tx1"/>
                          </a:solidFill>
                          <a:latin typeface="Cambria Math" panose="02040503050406030204" pitchFamily="18" charset="0"/>
                          <a:ea typeface="Cambria Math" panose="02040503050406030204" pitchFamily="18" charset="0"/>
                        </a:rPr>
                        <m:t>𝑎</m:t>
                      </m:r>
                      <m:r>
                        <a:rPr lang="en-US" altLang="ko-KR" sz="2200" i="1">
                          <a:solidFill>
                            <a:schemeClr val="tx1"/>
                          </a:solidFill>
                          <a:latin typeface="Cambria Math" panose="02040503050406030204" pitchFamily="18" charset="0"/>
                          <a:ea typeface="Cambria Math" panose="02040503050406030204" pitchFamily="18" charset="0"/>
                        </a:rPr>
                        <m:t>)</m:t>
                      </m:r>
                      <m:r>
                        <a:rPr lang="en-US" altLang="ko-KR" sz="2200" b="0" i="1" smtClean="0">
                          <a:solidFill>
                            <a:schemeClr val="tx1"/>
                          </a:solidFill>
                          <a:latin typeface="Cambria Math" panose="02040503050406030204" pitchFamily="18" charset="0"/>
                          <a:ea typeface="Cambria Math" panose="02040503050406030204" pitchFamily="18" charset="0"/>
                        </a:rPr>
                        <m:t>+(1−</m:t>
                      </m:r>
                      <m:r>
                        <a:rPr lang="en-US" altLang="ko-KR" sz="2200" b="0" i="1" smtClean="0">
                          <a:solidFill>
                            <a:schemeClr val="tx1"/>
                          </a:solidFill>
                          <a:latin typeface="Cambria Math" panose="02040503050406030204" pitchFamily="18" charset="0"/>
                        </a:rPr>
                        <m:t>𝑦</m:t>
                      </m:r>
                      <m:r>
                        <a:rPr lang="en-US" altLang="ko-KR" sz="2200" b="0" i="0" smtClean="0">
                          <a:solidFill>
                            <a:schemeClr val="tx1"/>
                          </a:solidFill>
                          <a:latin typeface="Cambria Math" panose="02040503050406030204" pitchFamily="18" charset="0"/>
                        </a:rPr>
                        <m:t>) </m:t>
                      </m:r>
                      <m:r>
                        <m:rPr>
                          <m:sty m:val="p"/>
                        </m:rPr>
                        <a:rPr lang="en-US" altLang="ko-KR" sz="2200" b="0" i="0" smtClean="0">
                          <a:solidFill>
                            <a:schemeClr val="tx1"/>
                          </a:solidFill>
                          <a:latin typeface="Cambria Math" panose="02040503050406030204" pitchFamily="18" charset="0"/>
                        </a:rPr>
                        <m:t>log</m:t>
                      </m:r>
                      <m:r>
                        <a:rPr lang="en-US" altLang="ko-KR" sz="2200" b="0" i="0" smtClean="0">
                          <a:solidFill>
                            <a:schemeClr val="tx1"/>
                          </a:solidFill>
                          <a:latin typeface="Cambria Math" panose="02040503050406030204" pitchFamily="18" charset="0"/>
                        </a:rPr>
                        <m:t>(1−</m:t>
                      </m:r>
                      <m:r>
                        <m:rPr>
                          <m:sty m:val="p"/>
                        </m:rPr>
                        <a:rPr lang="en-US" altLang="ko-KR" sz="2200" b="0" i="0" smtClean="0">
                          <a:solidFill>
                            <a:schemeClr val="tx1"/>
                          </a:solidFill>
                          <a:latin typeface="Cambria Math" panose="02040503050406030204" pitchFamily="18" charset="0"/>
                        </a:rPr>
                        <m:t>a</m:t>
                      </m:r>
                      <m:r>
                        <a:rPr lang="en-US" altLang="ko-KR" sz="2200" b="0" i="0" smtClean="0">
                          <a:solidFill>
                            <a:schemeClr val="tx1"/>
                          </a:solidFill>
                          <a:latin typeface="Cambria Math" panose="02040503050406030204" pitchFamily="18" charset="0"/>
                        </a:rPr>
                        <m:t>))</m:t>
                      </m:r>
                    </m:oMath>
                  </m:oMathPara>
                </a14:m>
                <a:endParaRPr lang="ko-KR" altLang="en-US" sz="2200">
                  <a:solidFill>
                    <a:schemeClr val="tx1"/>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427ACFC4-0488-4D50-B627-FD895A1E709A}"/>
                  </a:ext>
                </a:extLst>
              </p:cNvPr>
              <p:cNvSpPr txBox="1">
                <a:spLocks noRot="1" noChangeAspect="1" noMove="1" noResize="1" noEditPoints="1" noAdjustHandles="1" noChangeArrowheads="1" noChangeShapeType="1" noTextEdit="1"/>
              </p:cNvSpPr>
              <p:nvPr/>
            </p:nvSpPr>
            <p:spPr>
              <a:xfrm>
                <a:off x="4461377" y="5413813"/>
                <a:ext cx="6091732" cy="430887"/>
              </a:xfrm>
              <a:prstGeom prst="rect">
                <a:avLst/>
              </a:prstGeom>
              <a:blipFill>
                <a:blip r:embed="rId6"/>
                <a:stretch>
                  <a:fillRect t="-12676" b="-154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5F94EDF-0233-4120-B0DD-93AF30E6FB28}"/>
                  </a:ext>
                </a:extLst>
              </p:cNvPr>
              <p:cNvSpPr txBox="1"/>
              <p:nvPr/>
            </p:nvSpPr>
            <p:spPr>
              <a:xfrm>
                <a:off x="4896493" y="4819557"/>
                <a:ext cx="1586588" cy="400110"/>
              </a:xfrm>
              <a:prstGeom prst="rect">
                <a:avLst/>
              </a:prstGeom>
              <a:noFill/>
            </p:spPr>
            <p:txBody>
              <a:bodyPr wrap="none" rtlCol="0">
                <a:spAutoFit/>
              </a:bodyPr>
              <a:lstStyle/>
              <a:p>
                <a:r>
                  <a:rPr lang="en-US" altLang="ko-KR" sz="20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b="0" i="1" smtClean="0">
                        <a:solidFill>
                          <a:schemeClr val="tx1"/>
                        </a:solidFill>
                        <a:latin typeface="Cambria Math" panose="02040503050406030204" pitchFamily="18" charset="0"/>
                      </a:rPr>
                      <m:t>, </m:t>
                    </m:r>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ea typeface="Cambria Math" panose="02040503050406030204" pitchFamily="18" charset="0"/>
                      </a:rPr>
                      <m:t>)=</m:t>
                    </m:r>
                  </m:oMath>
                </a14:m>
                <a:endParaRPr lang="ko-KR" altLang="en-US" sz="20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75F94EDF-0233-4120-B0DD-93AF30E6FB28}"/>
                  </a:ext>
                </a:extLst>
              </p:cNvPr>
              <p:cNvSpPr txBox="1">
                <a:spLocks noRot="1" noChangeAspect="1" noMove="1" noResize="1" noEditPoints="1" noAdjustHandles="1" noChangeArrowheads="1" noChangeShapeType="1" noTextEdit="1"/>
              </p:cNvSpPr>
              <p:nvPr/>
            </p:nvSpPr>
            <p:spPr>
              <a:xfrm>
                <a:off x="4896493" y="4819557"/>
                <a:ext cx="1586588" cy="400110"/>
              </a:xfrm>
              <a:prstGeom prst="rect">
                <a:avLst/>
              </a:prstGeom>
              <a:blipFill>
                <a:blip r:embed="rId7"/>
                <a:stretch>
                  <a:fillRect l="-3846" t="-10769" b="-2615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직사각형 48">
                <a:extLst>
                  <a:ext uri="{FF2B5EF4-FFF2-40B4-BE49-F238E27FC236}">
                    <a16:creationId xmlns:a16="http://schemas.microsoft.com/office/drawing/2014/main" id="{0CE36B79-E5F7-4C31-BA1E-9D066734798F}"/>
                  </a:ext>
                </a:extLst>
              </p:cNvPr>
              <p:cNvSpPr/>
              <p:nvPr/>
            </p:nvSpPr>
            <p:spPr>
              <a:xfrm>
                <a:off x="6760914" y="4660955"/>
                <a:ext cx="3010568" cy="7101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r>
                                <m:rPr>
                                  <m:nor/>
                                </m:rPr>
                                <a:rPr lang="en-US" altLang="ko-KR" sz="1800">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𝑖𝑓</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𝑦</m:t>
                              </m:r>
                              <m:r>
                                <a:rPr lang="en-US" altLang="ko-KR" sz="1800" i="1">
                                  <a:solidFill>
                                    <a:schemeClr val="tx1"/>
                                  </a:solidFill>
                                  <a:latin typeface="Cambria Math" panose="02040503050406030204" pitchFamily="18" charset="0"/>
                                  <a:ea typeface="Cambria Math" panose="02040503050406030204" pitchFamily="18" charset="0"/>
                                </a:rPr>
                                <m:t>=1</m:t>
                              </m:r>
                              <m:r>
                                <m:rPr>
                                  <m:nor/>
                                </m:rPr>
                                <a:rPr lang="en-US" altLang="ko-KR" sz="1800">
                                  <a:solidFill>
                                    <a:schemeClr val="tx1"/>
                                  </a:solidFill>
                                  <a:latin typeface="Cambria Math" panose="02040503050406030204" pitchFamily="18" charset="0"/>
                                  <a:ea typeface="Cambria Math" panose="02040503050406030204" pitchFamily="18" charset="0"/>
                                </a:rPr>
                                <m:t> </m:t>
                              </m:r>
                            </m:e>
                            <m:e>
                              <m:r>
                                <a:rPr lang="en-US" altLang="ko-KR" sz="1800" b="0" i="1" smtClean="0">
                                  <a:solidFill>
                                    <a:schemeClr val="tx1"/>
                                  </a:solidFill>
                                  <a:latin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r>
                                <a:rPr lang="en-US" altLang="ko-KR" sz="1800">
                                  <a:solidFill>
                                    <a:schemeClr val="tx1"/>
                                  </a:solidFill>
                                  <a:latin typeface="Cambria Math" panose="02040503050406030204" pitchFamily="18" charset="0"/>
                                </a:rPr>
                                <m:t>1−</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𝑖𝑓</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𝑦</m:t>
                              </m:r>
                              <m:r>
                                <a:rPr lang="en-US" altLang="ko-KR" sz="1800" i="1">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onsolas" panose="020B0609020204030204" pitchFamily="49" charset="0"/>
                                </a:rPr>
                                <m:t>0</m:t>
                              </m:r>
                              <m:r>
                                <m:rPr>
                                  <m:nor/>
                                </m:rPr>
                                <a:rPr lang="ko-KR" altLang="en-US" sz="1800">
                                  <a:solidFill>
                                    <a:schemeClr val="tx1"/>
                                  </a:solidFill>
                                  <a:latin typeface="Consolas" panose="020B0609020204030204" pitchFamily="49" charset="0"/>
                                </a:rPr>
                                <m:t> </m:t>
                              </m:r>
                            </m:e>
                          </m:eqArr>
                        </m:e>
                      </m:d>
                    </m:oMath>
                  </m:oMathPara>
                </a14:m>
                <a:endParaRPr lang="ko-KR" altLang="en-US" sz="1800"/>
              </a:p>
            </p:txBody>
          </p:sp>
        </mc:Choice>
        <mc:Fallback xmlns="">
          <p:sp>
            <p:nvSpPr>
              <p:cNvPr id="49" name="직사각형 48">
                <a:extLst>
                  <a:ext uri="{FF2B5EF4-FFF2-40B4-BE49-F238E27FC236}">
                    <a16:creationId xmlns:a16="http://schemas.microsoft.com/office/drawing/2014/main" id="{0CE36B79-E5F7-4C31-BA1E-9D066734798F}"/>
                  </a:ext>
                </a:extLst>
              </p:cNvPr>
              <p:cNvSpPr>
                <a:spLocks noRot="1" noChangeAspect="1" noMove="1" noResize="1" noEditPoints="1" noAdjustHandles="1" noChangeArrowheads="1" noChangeShapeType="1" noTextEdit="1"/>
              </p:cNvSpPr>
              <p:nvPr/>
            </p:nvSpPr>
            <p:spPr>
              <a:xfrm>
                <a:off x="6760914" y="4660955"/>
                <a:ext cx="3010568" cy="710194"/>
              </a:xfrm>
              <a:prstGeom prst="rect">
                <a:avLst/>
              </a:prstGeom>
              <a:blipFill>
                <a:blip r:embed="rId8"/>
                <a:stretch>
                  <a:fillRect/>
                </a:stretch>
              </a:blipFill>
            </p:spPr>
            <p:txBody>
              <a:bodyPr/>
              <a:lstStyle/>
              <a:p>
                <a:r>
                  <a:rPr lang="ko-KR" altLang="en-US">
                    <a:noFill/>
                  </a:rPr>
                  <a:t> </a:t>
                </a:r>
              </a:p>
            </p:txBody>
          </p:sp>
        </mc:Fallback>
      </mc:AlternateContent>
      <p:sp>
        <p:nvSpPr>
          <p:cNvPr id="2" name="타원 1">
            <a:extLst>
              <a:ext uri="{FF2B5EF4-FFF2-40B4-BE49-F238E27FC236}">
                <a16:creationId xmlns:a16="http://schemas.microsoft.com/office/drawing/2014/main" id="{5D4DD1AE-0359-4A5D-9A87-787027A68065}"/>
              </a:ext>
            </a:extLst>
          </p:cNvPr>
          <p:cNvSpPr/>
          <p:nvPr/>
        </p:nvSpPr>
        <p:spPr>
          <a:xfrm>
            <a:off x="1462112" y="2691540"/>
            <a:ext cx="151562" cy="15156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E3611C6F-5380-4611-A06B-1E32568F4EC4}"/>
              </a:ext>
            </a:extLst>
          </p:cNvPr>
          <p:cNvSpPr/>
          <p:nvPr/>
        </p:nvSpPr>
        <p:spPr>
          <a:xfrm>
            <a:off x="2253078" y="3583687"/>
            <a:ext cx="151562" cy="15156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543B7B8D-5112-4E0A-8E31-478E4BBAF20B}"/>
              </a:ext>
            </a:extLst>
          </p:cNvPr>
          <p:cNvCxnSpPr/>
          <p:nvPr/>
        </p:nvCxnSpPr>
        <p:spPr>
          <a:xfrm>
            <a:off x="1142604" y="2877836"/>
            <a:ext cx="101841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C05F864F-04A8-4750-9D5B-5896A759FE08}"/>
              </a:ext>
            </a:extLst>
          </p:cNvPr>
          <p:cNvSpPr/>
          <p:nvPr/>
        </p:nvSpPr>
        <p:spPr>
          <a:xfrm>
            <a:off x="1690075" y="2912571"/>
            <a:ext cx="151562" cy="15156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FA9EA7A7-5E92-424B-9E01-9D8B1FC7ACFD}"/>
              </a:ext>
            </a:extLst>
          </p:cNvPr>
          <p:cNvSpPr/>
          <p:nvPr/>
        </p:nvSpPr>
        <p:spPr>
          <a:xfrm>
            <a:off x="1891754" y="3166826"/>
            <a:ext cx="151562" cy="15156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C27C7F3E-4592-4C22-BF39-61A29E6E8C19}"/>
              </a:ext>
            </a:extLst>
          </p:cNvPr>
          <p:cNvSpPr/>
          <p:nvPr/>
        </p:nvSpPr>
        <p:spPr>
          <a:xfrm>
            <a:off x="3146661" y="2802055"/>
            <a:ext cx="151562" cy="15156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48B0B4A7-CDBC-42EB-9C86-E34705583725}"/>
              </a:ext>
            </a:extLst>
          </p:cNvPr>
          <p:cNvSpPr/>
          <p:nvPr/>
        </p:nvSpPr>
        <p:spPr>
          <a:xfrm>
            <a:off x="2892532" y="3009364"/>
            <a:ext cx="151562" cy="15156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DFEE9972-18CA-4F1F-9E76-ECC8D8FC16D9}"/>
              </a:ext>
            </a:extLst>
          </p:cNvPr>
          <p:cNvSpPr txBox="1"/>
          <p:nvPr/>
        </p:nvSpPr>
        <p:spPr>
          <a:xfrm>
            <a:off x="1018572" y="1829009"/>
            <a:ext cx="4477508" cy="584775"/>
          </a:xfrm>
          <a:prstGeom prst="rect">
            <a:avLst/>
          </a:prstGeom>
          <a:noFill/>
        </p:spPr>
        <p:txBody>
          <a:bodyPr wrap="none" rtlCol="0">
            <a:spAutoFit/>
          </a:bodyPr>
          <a:lstStyle/>
          <a:p>
            <a:pPr algn="l"/>
            <a:r>
              <a:rPr lang="ko-KR" altLang="en-US">
                <a:solidFill>
                  <a:schemeClr val="tx1"/>
                </a:solidFill>
                <a:latin typeface="Consolas" panose="020B0609020204030204" pitchFamily="49" charset="0"/>
              </a:rPr>
              <a:t>로지스틱 회귀에서는 </a:t>
            </a:r>
            <a:r>
              <a:rPr lang="en-US" altLang="ko-KR">
                <a:solidFill>
                  <a:schemeClr val="tx1"/>
                </a:solidFill>
                <a:latin typeface="Consolas" panose="020B0609020204030204" pitchFamily="49" charset="0"/>
              </a:rPr>
              <a:t>MSE</a:t>
            </a:r>
            <a:r>
              <a:rPr lang="ko-KR" altLang="en-US">
                <a:solidFill>
                  <a:schemeClr val="tx1"/>
                </a:solidFill>
                <a:latin typeface="Consolas" panose="020B0609020204030204" pitchFamily="49" charset="0"/>
              </a:rPr>
              <a:t>를 사용할 수 없다</a:t>
            </a:r>
            <a:r>
              <a:rPr lang="en-US" altLang="ko-KR">
                <a:solidFill>
                  <a:schemeClr val="tx1"/>
                </a:solidFill>
                <a:latin typeface="Consolas" panose="020B0609020204030204" pitchFamily="49" charset="0"/>
              </a:rPr>
              <a:t>.</a:t>
            </a:r>
          </a:p>
          <a:p>
            <a:pPr algn="l"/>
            <a:r>
              <a:rPr lang="ko-KR" altLang="en-US">
                <a:solidFill>
                  <a:schemeClr val="tx1"/>
                </a:solidFill>
                <a:latin typeface="Consolas" panose="020B0609020204030204" pitchFamily="49" charset="0"/>
              </a:rPr>
              <a:t>이유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지역 최솟값 생성 때문</a:t>
            </a:r>
          </a:p>
        </p:txBody>
      </p:sp>
      <p:sp>
        <p:nvSpPr>
          <p:cNvPr id="45" name="TextBox 44">
            <a:extLst>
              <a:ext uri="{FF2B5EF4-FFF2-40B4-BE49-F238E27FC236}">
                <a16:creationId xmlns:a16="http://schemas.microsoft.com/office/drawing/2014/main" id="{4CB6B910-456A-439F-B5AA-C468F58C701F}"/>
              </a:ext>
            </a:extLst>
          </p:cNvPr>
          <p:cNvSpPr txBox="1"/>
          <p:nvPr/>
        </p:nvSpPr>
        <p:spPr>
          <a:xfrm>
            <a:off x="5891587" y="1839573"/>
            <a:ext cx="2951449"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Binary</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Cross Entropy </a:t>
            </a:r>
            <a:r>
              <a:rPr lang="ko-KR" altLang="en-US">
                <a:solidFill>
                  <a:schemeClr val="tx1"/>
                </a:solidFill>
                <a:latin typeface="Consolas" panose="020B0609020204030204" pitchFamily="49" charset="0"/>
              </a:rPr>
              <a:t>함수</a:t>
            </a:r>
            <a:endParaRPr lang="en-US" altLang="ko-KR">
              <a:solidFill>
                <a:schemeClr val="tx1"/>
              </a:solidFill>
              <a:latin typeface="Consolas" panose="020B0609020204030204" pitchFamily="49" charset="0"/>
            </a:endParaRPr>
          </a:p>
        </p:txBody>
      </p:sp>
      <p:pic>
        <p:nvPicPr>
          <p:cNvPr id="1026" name="Picture 2">
            <a:extLst>
              <a:ext uri="{FF2B5EF4-FFF2-40B4-BE49-F238E27FC236}">
                <a16:creationId xmlns:a16="http://schemas.microsoft.com/office/drawing/2014/main" id="{A3856393-27E7-4A47-A879-E71EC486BB8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08228" y="2691540"/>
            <a:ext cx="2195511" cy="152084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81A5A0D-4F9D-4CCF-B2FC-FEC383C9F30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73353" y="2674710"/>
            <a:ext cx="2216639" cy="1535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94604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200142" y="821780"/>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00142" y="1804115"/>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00142" y="1804115"/>
                <a:ext cx="1864421" cy="461665"/>
              </a:xfrm>
              <a:prstGeom prst="rect">
                <a:avLst/>
              </a:prstGeom>
              <a:blipFill>
                <a:blip r:embed="rId3"/>
                <a:stretch>
                  <a:fillRect l="-5229" t="-13158" b="-26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064563" y="1645513"/>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064563" y="1645513"/>
                <a:ext cx="3207608" cy="778868"/>
              </a:xfrm>
              <a:prstGeom prst="rect">
                <a:avLst/>
              </a:prstGeom>
              <a:blipFill>
                <a:blip r:embed="rId4"/>
                <a:stretch>
                  <a:fillRect/>
                </a:stretch>
              </a:blipFill>
            </p:spPr>
            <p:txBody>
              <a:bodyPr/>
              <a:lstStyle/>
              <a:p>
                <a:r>
                  <a:rPr lang="ko-KR" altLang="en-US">
                    <a:noFill/>
                  </a:rPr>
                  <a:t> </a:t>
                </a:r>
              </a:p>
            </p:txBody>
          </p:sp>
        </mc:Fallback>
      </mc:AlternateContent>
      <p:pic>
        <p:nvPicPr>
          <p:cNvPr id="43010" name="Picture 2">
            <a:extLst>
              <a:ext uri="{FF2B5EF4-FFF2-40B4-BE49-F238E27FC236}">
                <a16:creationId xmlns:a16="http://schemas.microsoft.com/office/drawing/2014/main" id="{790DBCF7-8C6D-4851-BD69-C6B89CA207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3886" y="3588563"/>
            <a:ext cx="4350158" cy="30133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136415" y="3254437"/>
                <a:ext cx="4394729" cy="2554545"/>
              </a:xfrm>
              <a:prstGeom prst="rect">
                <a:avLst/>
              </a:prstGeom>
              <a:noFill/>
            </p:spPr>
            <p:txBody>
              <a:bodyPr wrap="none" rtlCol="0">
                <a:spAutoFit/>
              </a:bodyPr>
              <a:lstStyle/>
              <a:p>
                <a:r>
                  <a:rPr lang="en-US" altLang="ko-KR" sz="3200">
                    <a:solidFill>
                      <a:schemeClr val="tx1"/>
                    </a:solidFill>
                    <a:latin typeface="Cambria Math" panose="02040503050406030204" pitchFamily="18" charset="0"/>
                    <a:ea typeface="Cambria Math" panose="02040503050406030204" pitchFamily="18" charset="0"/>
                  </a:rPr>
                  <a:t>Cost = 0  if  y = 1, </a:t>
                </a:r>
                <a14:m>
                  <m:oMath xmlns:m="http://schemas.openxmlformats.org/officeDocument/2006/math">
                    <m:r>
                      <a:rPr lang="en-US" altLang="ko-KR" sz="3200" b="0" i="0" smtClean="0">
                        <a:solidFill>
                          <a:schemeClr val="tx1"/>
                        </a:solidFill>
                        <a:latin typeface="Cambria Math" panose="02040503050406030204" pitchFamily="18" charset="0"/>
                        <a:ea typeface="Cambria Math" panose="02040503050406030204" pitchFamily="18" charset="0"/>
                      </a:rPr>
                      <m:t> </m:t>
                    </m:r>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a:solidFill>
                          <a:schemeClr val="tx1"/>
                        </a:solidFill>
                        <a:latin typeface="Cambria Math" panose="02040503050406030204" pitchFamily="18" charset="0"/>
                        <a:ea typeface="Cambria Math" panose="02040503050406030204" pitchFamily="18" charset="0"/>
                      </a:rPr>
                      <m:t>= 1</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en-US" altLang="ko-KR" sz="320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b="0" i="0" smtClean="0">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 </m:t>
                    </m:r>
                    <m:r>
                      <m:rPr>
                        <m:nor/>
                      </m:rPr>
                      <a:rPr lang="en-US" altLang="ko-KR" sz="3200" b="0" i="0" smtClean="0">
                        <a:solidFill>
                          <a:schemeClr val="tx1"/>
                        </a:solidFill>
                        <a:latin typeface="Cambria Math" panose="02040503050406030204" pitchFamily="18" charset="0"/>
                        <a:ea typeface="Cambria Math" panose="02040503050406030204" pitchFamily="18" charset="0"/>
                      </a:rPr>
                      <m:t>0</m:t>
                    </m:r>
                  </m:oMath>
                </a14:m>
                <a:endParaRPr lang="en-US" altLang="ko-KR" sz="3200" b="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Cost   </a:t>
                </a:r>
                <a14:m>
                  <m:oMath xmlns:m="http://schemas.openxmlformats.org/officeDocument/2006/math">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i="1" smtClean="0">
                        <a:solidFill>
                          <a:schemeClr val="tx1"/>
                        </a:solidFill>
                        <a:latin typeface="Cambria Math" panose="02040503050406030204" pitchFamily="18" charset="0"/>
                        <a:ea typeface="Cambria Math" panose="02040503050406030204" pitchFamily="18" charset="0"/>
                      </a:rPr>
                      <m:t>∞</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ko-KR" altLang="en-US" sz="3200">
                  <a:solidFill>
                    <a:schemeClr val="tx1"/>
                  </a:solidFill>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136415" y="3254437"/>
                <a:ext cx="4394729" cy="2554545"/>
              </a:xfrm>
              <a:prstGeom prst="rect">
                <a:avLst/>
              </a:prstGeom>
              <a:blipFill>
                <a:blip r:embed="rId6"/>
                <a:stretch>
                  <a:fillRect l="-3606" t="-310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428019" y="4070045"/>
                <a:ext cx="14102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𝑖𝑓</m:t>
                      </m:r>
                      <m:r>
                        <a:rPr lang="en-US" altLang="ko-KR" sz="2400" i="1">
                          <a:solidFill>
                            <a:schemeClr val="tx1"/>
                          </a:solidFill>
                          <a:latin typeface="Cambria Math" panose="02040503050406030204" pitchFamily="18" charset="0"/>
                          <a:ea typeface="Cambria Math" panose="02040503050406030204" pitchFamily="18" charset="0"/>
                        </a:rPr>
                        <m:t> </m:t>
                      </m:r>
                      <m:r>
                        <a:rPr lang="en-US" altLang="ko-KR" sz="2400" i="1">
                          <a:solidFill>
                            <a:schemeClr val="tx1"/>
                          </a:solidFill>
                          <a:latin typeface="Cambria Math" panose="02040503050406030204" pitchFamily="18" charset="0"/>
                          <a:ea typeface="Cambria Math" panose="02040503050406030204" pitchFamily="18" charset="0"/>
                        </a:rPr>
                        <m:t>𝑦</m:t>
                      </m:r>
                      <m:r>
                        <a:rPr lang="en-US" altLang="ko-KR" sz="2400" i="1">
                          <a:solidFill>
                            <a:schemeClr val="tx1"/>
                          </a:solidFill>
                          <a:latin typeface="Cambria Math" panose="02040503050406030204" pitchFamily="18" charset="0"/>
                          <a:ea typeface="Cambria Math" panose="02040503050406030204" pitchFamily="18" charset="0"/>
                        </a:rPr>
                        <m:t>=1</m:t>
                      </m:r>
                      <m:r>
                        <m:rPr>
                          <m:nor/>
                        </m:rPr>
                        <a:rPr lang="en-US" altLang="ko-KR" sz="2400">
                          <a:solidFill>
                            <a:schemeClr val="tx1"/>
                          </a:solidFill>
                          <a:latin typeface="Cambria Math" panose="02040503050406030204" pitchFamily="18" charset="0"/>
                          <a:ea typeface="Cambria Math" panose="02040503050406030204" pitchFamily="18" charset="0"/>
                        </a:rPr>
                        <m:t> </m:t>
                      </m:r>
                    </m:oMath>
                  </m:oMathPara>
                </a14:m>
                <a:endParaRPr lang="ko-KR" altLang="en-US" sz="2400"/>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428019" y="4070045"/>
                <a:ext cx="1410258" cy="461665"/>
              </a:xfrm>
              <a:prstGeom prst="rect">
                <a:avLst/>
              </a:prstGeom>
              <a:blipFill>
                <a:blip r:embed="rId7"/>
                <a:stretch>
                  <a:fillRect l="-431" b="-18667"/>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4BDEAB89-3214-4A6A-A9CE-68BAEEF1845E}"/>
              </a:ext>
            </a:extLst>
          </p:cNvPr>
          <p:cNvSpPr/>
          <p:nvPr/>
        </p:nvSpPr>
        <p:spPr>
          <a:xfrm>
            <a:off x="953668" y="4011439"/>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3610FB5D-EAEA-4431-85F0-9F45E16AACD8}"/>
              </a:ext>
            </a:extLst>
          </p:cNvPr>
          <p:cNvCxnSpPr>
            <a:cxnSpLocks/>
          </p:cNvCxnSpPr>
          <p:nvPr/>
        </p:nvCxnSpPr>
        <p:spPr>
          <a:xfrm>
            <a:off x="827446" y="3499940"/>
            <a:ext cx="488055" cy="23248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17BAC7C1-67BE-4AD2-8C38-41BE7B699D41}"/>
              </a:ext>
            </a:extLst>
          </p:cNvPr>
          <p:cNvSpPr/>
          <p:nvPr/>
        </p:nvSpPr>
        <p:spPr>
          <a:xfrm>
            <a:off x="4549561" y="5918414"/>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C7241614-E4E6-4EE3-8C52-DB4E40ACD5CC}"/>
              </a:ext>
            </a:extLst>
          </p:cNvPr>
          <p:cNvSpPr/>
          <p:nvPr/>
        </p:nvSpPr>
        <p:spPr>
          <a:xfrm>
            <a:off x="1495901" y="5090069"/>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780DA617-E165-4655-826B-8E04ED8C2EEB}"/>
              </a:ext>
            </a:extLst>
          </p:cNvPr>
          <p:cNvCxnSpPr>
            <a:cxnSpLocks/>
          </p:cNvCxnSpPr>
          <p:nvPr/>
        </p:nvCxnSpPr>
        <p:spPr>
          <a:xfrm>
            <a:off x="558248" y="4702476"/>
            <a:ext cx="1875306" cy="11593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F9DC04E7-41CB-4D15-A3C0-A34ECFBBB73E}"/>
              </a:ext>
            </a:extLst>
          </p:cNvPr>
          <p:cNvSpPr/>
          <p:nvPr/>
        </p:nvSpPr>
        <p:spPr>
          <a:xfrm>
            <a:off x="1970488" y="5325681"/>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직선 연결선 18">
            <a:extLst>
              <a:ext uri="{FF2B5EF4-FFF2-40B4-BE49-F238E27FC236}">
                <a16:creationId xmlns:a16="http://schemas.microsoft.com/office/drawing/2014/main" id="{CDBAFCE9-FF4D-4096-B0E8-DD67D1FA8697}"/>
              </a:ext>
            </a:extLst>
          </p:cNvPr>
          <p:cNvCxnSpPr>
            <a:cxnSpLocks/>
          </p:cNvCxnSpPr>
          <p:nvPr/>
        </p:nvCxnSpPr>
        <p:spPr>
          <a:xfrm>
            <a:off x="1071473" y="5121293"/>
            <a:ext cx="1875306" cy="8970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타원 20">
            <a:extLst>
              <a:ext uri="{FF2B5EF4-FFF2-40B4-BE49-F238E27FC236}">
                <a16:creationId xmlns:a16="http://schemas.microsoft.com/office/drawing/2014/main" id="{12CD2CFC-D887-45CA-88E3-CBDEE27FE8DA}"/>
              </a:ext>
            </a:extLst>
          </p:cNvPr>
          <p:cNvSpPr/>
          <p:nvPr/>
        </p:nvSpPr>
        <p:spPr>
          <a:xfrm>
            <a:off x="2288142" y="5467855"/>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55180261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a:extLst>
              <a:ext uri="{FF2B5EF4-FFF2-40B4-BE49-F238E27FC236}">
                <a16:creationId xmlns:a16="http://schemas.microsoft.com/office/drawing/2014/main" id="{79BECEA4-9195-48C3-82A7-CCB9293B15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174" y="3603432"/>
            <a:ext cx="4350157" cy="3013390"/>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200142" y="821780"/>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00142" y="1804115"/>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00142" y="1804115"/>
                <a:ext cx="1864421" cy="461665"/>
              </a:xfrm>
              <a:prstGeom prst="rect">
                <a:avLst/>
              </a:prstGeom>
              <a:blipFill>
                <a:blip r:embed="rId4"/>
                <a:stretch>
                  <a:fillRect l="-5229" t="-13158" b="-26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064563" y="1645513"/>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064563" y="1645513"/>
                <a:ext cx="3207608" cy="77886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136415" y="3253773"/>
                <a:ext cx="4394729" cy="2554545"/>
              </a:xfrm>
              <a:prstGeom prst="rect">
                <a:avLst/>
              </a:prstGeom>
              <a:noFill/>
            </p:spPr>
            <p:txBody>
              <a:bodyPr wrap="none" rtlCol="0">
                <a:spAutoFit/>
              </a:bodyPr>
              <a:lstStyle/>
              <a:p>
                <a:r>
                  <a:rPr lang="en-US" altLang="ko-KR" sz="3200">
                    <a:solidFill>
                      <a:schemeClr val="tx1"/>
                    </a:solidFill>
                    <a:latin typeface="Cambria Math" panose="02040503050406030204" pitchFamily="18" charset="0"/>
                    <a:ea typeface="Cambria Math" panose="02040503050406030204" pitchFamily="18" charset="0"/>
                  </a:rPr>
                  <a:t>Cost = 0  if  y = 0, </a:t>
                </a:r>
                <a14:m>
                  <m:oMath xmlns:m="http://schemas.openxmlformats.org/officeDocument/2006/math">
                    <m:r>
                      <a:rPr lang="en-US" altLang="ko-KR" sz="3200" b="0" i="0" smtClean="0">
                        <a:solidFill>
                          <a:schemeClr val="tx1"/>
                        </a:solidFill>
                        <a:latin typeface="Cambria Math" panose="02040503050406030204" pitchFamily="18" charset="0"/>
                        <a:ea typeface="Cambria Math" panose="02040503050406030204" pitchFamily="18" charset="0"/>
                      </a:rPr>
                      <m:t> </m:t>
                    </m:r>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a:solidFill>
                          <a:schemeClr val="tx1"/>
                        </a:solidFill>
                        <a:latin typeface="Cambria Math" panose="02040503050406030204" pitchFamily="18" charset="0"/>
                        <a:ea typeface="Cambria Math" panose="02040503050406030204" pitchFamily="18" charset="0"/>
                      </a:rPr>
                      <m:t>= </m:t>
                    </m:r>
                    <m:r>
                      <a:rPr lang="en-US" altLang="ko-KR" sz="3200" b="0" i="0" smtClean="0">
                        <a:solidFill>
                          <a:schemeClr val="tx1"/>
                        </a:solidFill>
                        <a:latin typeface="Cambria Math" panose="02040503050406030204" pitchFamily="18" charset="0"/>
                        <a:ea typeface="Cambria Math" panose="02040503050406030204" pitchFamily="18" charset="0"/>
                      </a:rPr>
                      <m:t>0</m:t>
                    </m:r>
                  </m:oMath>
                </a14:m>
                <a:endParaRPr lang="en-US" altLang="ko-KR" sz="3200" b="0">
                  <a:solidFill>
                    <a:schemeClr val="tx1"/>
                  </a:solidFill>
                  <a:latin typeface="Cambria Math" panose="02040503050406030204" pitchFamily="18" charset="0"/>
                  <a:ea typeface="Cambria Math" panose="02040503050406030204" pitchFamily="18" charset="0"/>
                </a:endParaRPr>
              </a:p>
              <a:p>
                <a:endParaRPr lang="en-US" altLang="ko-KR" sz="320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b="0" i="0" smtClean="0">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 </m:t>
                    </m:r>
                    <m:r>
                      <m:rPr>
                        <m:nor/>
                      </m:rPr>
                      <a:rPr lang="en-US" altLang="ko-KR" sz="3200" b="0" i="0" smtClean="0">
                        <a:solidFill>
                          <a:schemeClr val="tx1"/>
                        </a:solidFill>
                        <a:latin typeface="Cambria Math" panose="02040503050406030204" pitchFamily="18" charset="0"/>
                        <a:ea typeface="Cambria Math" panose="02040503050406030204" pitchFamily="18" charset="0"/>
                      </a:rPr>
                      <m:t>1</m:t>
                    </m:r>
                  </m:oMath>
                </a14:m>
                <a:endParaRPr lang="en-US" altLang="ko-KR" sz="3200" b="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Cost   </a:t>
                </a:r>
                <a14:m>
                  <m:oMath xmlns:m="http://schemas.openxmlformats.org/officeDocument/2006/math">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i="1" smtClean="0">
                        <a:solidFill>
                          <a:schemeClr val="tx1"/>
                        </a:solidFill>
                        <a:latin typeface="Cambria Math" panose="02040503050406030204" pitchFamily="18" charset="0"/>
                        <a:ea typeface="Cambria Math" panose="02040503050406030204" pitchFamily="18" charset="0"/>
                      </a:rPr>
                      <m:t>∞</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ko-KR" altLang="en-US" sz="3200">
                  <a:solidFill>
                    <a:schemeClr val="tx1"/>
                  </a:solidFill>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136415" y="3253773"/>
                <a:ext cx="4394729" cy="2554545"/>
              </a:xfrm>
              <a:prstGeom prst="rect">
                <a:avLst/>
              </a:prstGeom>
              <a:blipFill>
                <a:blip r:embed="rId6"/>
                <a:stretch>
                  <a:fillRect l="-3606" t="-310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428019" y="4070045"/>
                <a:ext cx="14102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𝑖𝑓</m:t>
                      </m:r>
                      <m:r>
                        <a:rPr lang="en-US" altLang="ko-KR" sz="2400" i="1" smtClean="0">
                          <a:solidFill>
                            <a:schemeClr val="tx1"/>
                          </a:solidFill>
                          <a:latin typeface="Cambria Math" panose="02040503050406030204" pitchFamily="18" charset="0"/>
                          <a:ea typeface="Cambria Math" panose="02040503050406030204" pitchFamily="18" charset="0"/>
                        </a:rPr>
                        <m:t> </m:t>
                      </m:r>
                      <m:r>
                        <a:rPr lang="en-US" altLang="ko-KR" sz="2400" i="1" smtClean="0">
                          <a:solidFill>
                            <a:schemeClr val="tx1"/>
                          </a:solidFill>
                          <a:latin typeface="Cambria Math" panose="02040503050406030204" pitchFamily="18" charset="0"/>
                          <a:ea typeface="Cambria Math" panose="02040503050406030204" pitchFamily="18" charset="0"/>
                        </a:rPr>
                        <m:t>𝑦</m:t>
                      </m:r>
                      <m:r>
                        <a:rPr lang="en-US" altLang="ko-KR" sz="2400" i="1" smtClean="0">
                          <a:solidFill>
                            <a:schemeClr val="tx1"/>
                          </a:solidFill>
                          <a:latin typeface="Cambria Math" panose="02040503050406030204" pitchFamily="18" charset="0"/>
                          <a:ea typeface="Cambria Math" panose="02040503050406030204" pitchFamily="18" charset="0"/>
                        </a:rPr>
                        <m:t>=0</m:t>
                      </m:r>
                      <m:r>
                        <m:rPr>
                          <m:nor/>
                        </m:rPr>
                        <a:rPr lang="en-US" altLang="ko-KR" sz="2400">
                          <a:solidFill>
                            <a:schemeClr val="tx1"/>
                          </a:solidFill>
                          <a:latin typeface="Cambria Math" panose="02040503050406030204" pitchFamily="18" charset="0"/>
                          <a:ea typeface="Cambria Math" panose="02040503050406030204" pitchFamily="18" charset="0"/>
                        </a:rPr>
                        <m:t> </m:t>
                      </m:r>
                    </m:oMath>
                  </m:oMathPara>
                </a14:m>
                <a:endParaRPr lang="ko-KR" altLang="en-US" sz="2400"/>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428019" y="4070045"/>
                <a:ext cx="1410258" cy="461665"/>
              </a:xfrm>
              <a:prstGeom prst="rect">
                <a:avLst/>
              </a:prstGeom>
              <a:blipFill>
                <a:blip r:embed="rId7"/>
                <a:stretch>
                  <a:fillRect l="-431" b="-18667"/>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F0E20D33-B62A-4ABC-92F3-8486595FC615}"/>
              </a:ext>
            </a:extLst>
          </p:cNvPr>
          <p:cNvSpPr/>
          <p:nvPr/>
        </p:nvSpPr>
        <p:spPr>
          <a:xfrm>
            <a:off x="3752967" y="5211519"/>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D67BD758-AA5F-4F3B-A8DE-233D3B039C8F}"/>
              </a:ext>
            </a:extLst>
          </p:cNvPr>
          <p:cNvCxnSpPr>
            <a:endCxn id="13" idx="1"/>
          </p:cNvCxnSpPr>
          <p:nvPr/>
        </p:nvCxnSpPr>
        <p:spPr>
          <a:xfrm flipV="1">
            <a:off x="3191985" y="4531046"/>
            <a:ext cx="1944430" cy="14658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3DE961C6-15A7-4B61-8910-9729DB6B3C2E}"/>
              </a:ext>
            </a:extLst>
          </p:cNvPr>
          <p:cNvSpPr/>
          <p:nvPr/>
        </p:nvSpPr>
        <p:spPr>
          <a:xfrm>
            <a:off x="853023" y="5938049"/>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324299BC-F530-460F-A991-0654EB12B6AB}"/>
              </a:ext>
            </a:extLst>
          </p:cNvPr>
          <p:cNvSpPr/>
          <p:nvPr/>
        </p:nvSpPr>
        <p:spPr>
          <a:xfrm>
            <a:off x="4442974" y="4070875"/>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AB36F555-4D93-4AFD-AD48-5DCA3C232216}"/>
              </a:ext>
            </a:extLst>
          </p:cNvPr>
          <p:cNvSpPr/>
          <p:nvPr/>
        </p:nvSpPr>
        <p:spPr>
          <a:xfrm>
            <a:off x="4123215" y="4880125"/>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7D1F9190-A56B-41D4-A520-4F5865041841}"/>
              </a:ext>
            </a:extLst>
          </p:cNvPr>
          <p:cNvSpPr/>
          <p:nvPr/>
        </p:nvSpPr>
        <p:spPr>
          <a:xfrm>
            <a:off x="3438365" y="5344264"/>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5838051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199952" y="1150575"/>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326306" y="2558170"/>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326306" y="2558170"/>
                <a:ext cx="1864421" cy="461665"/>
              </a:xfrm>
              <a:prstGeom prst="rect">
                <a:avLst/>
              </a:prstGeom>
              <a:blipFill>
                <a:blip r:embed="rId3"/>
                <a:stretch>
                  <a:fillRect l="-5246" t="-13333" b="-2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4190727" y="2399568"/>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r>
                                <a:rPr lang="en-US" altLang="ko-KR" sz="2000">
                                  <a:solidFill>
                                    <a:schemeClr val="tx1"/>
                                  </a:solidFill>
                                  <a:latin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4190727" y="2399568"/>
                <a:ext cx="3207608" cy="778868"/>
              </a:xfrm>
              <a:prstGeom prst="rect">
                <a:avLst/>
              </a:prstGeom>
              <a:blipFill>
                <a:blip r:embed="rId4"/>
                <a:stretch>
                  <a:fillRect/>
                </a:stretch>
              </a:blipFill>
            </p:spPr>
            <p:txBody>
              <a:bodyPr/>
              <a:lstStyle/>
              <a:p>
                <a:r>
                  <a:rPr lang="ko-KR" altLang="en-US">
                    <a:noFill/>
                  </a:rPr>
                  <a:t> </a:t>
                </a:r>
              </a:p>
            </p:txBody>
          </p:sp>
        </mc:Fallback>
      </mc:AlternateContent>
      <p:sp>
        <p:nvSpPr>
          <p:cNvPr id="3" name="화살표: 아래쪽 2">
            <a:extLst>
              <a:ext uri="{FF2B5EF4-FFF2-40B4-BE49-F238E27FC236}">
                <a16:creationId xmlns:a16="http://schemas.microsoft.com/office/drawing/2014/main" id="{918DC9EF-E8E7-4C36-BD33-4119D1121E21}"/>
              </a:ext>
            </a:extLst>
          </p:cNvPr>
          <p:cNvSpPr/>
          <p:nvPr/>
        </p:nvSpPr>
        <p:spPr>
          <a:xfrm>
            <a:off x="4190727" y="3523694"/>
            <a:ext cx="1095077" cy="566854"/>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0F1DD07-7808-44AC-A089-AC57AFD980C3}"/>
                  </a:ext>
                </a:extLst>
              </p:cNvPr>
              <p:cNvSpPr txBox="1"/>
              <p:nvPr/>
            </p:nvSpPr>
            <p:spPr>
              <a:xfrm>
                <a:off x="1380388" y="4459788"/>
                <a:ext cx="7161961" cy="584775"/>
              </a:xfrm>
              <a:prstGeom prst="rect">
                <a:avLst/>
              </a:prstGeom>
              <a:noFill/>
            </p:spPr>
            <p:txBody>
              <a:bodyPr wrap="none" rtlCol="0">
                <a:spAutoFit/>
              </a:bodyPr>
              <a:lstStyle/>
              <a:p>
                <a:r>
                  <a:rPr lang="en-US" altLang="ko-KR" sz="3200">
                    <a:solidFill>
                      <a:schemeClr val="tx1"/>
                    </a:solidFill>
                    <a:latin typeface="Consolas" panose="020B0609020204030204" pitchFamily="49" charset="0"/>
                  </a:rPr>
                  <a:t>L = -(</a:t>
                </a:r>
                <a14:m>
                  <m:oMath xmlns:m="http://schemas.openxmlformats.org/officeDocument/2006/math">
                    <m:r>
                      <m:rPr>
                        <m:sty m:val="p"/>
                      </m:rPr>
                      <a:rPr lang="en-US" altLang="ko-KR" sz="3200" b="0" i="0" smtClean="0">
                        <a:solidFill>
                          <a:schemeClr val="tx1"/>
                        </a:solidFill>
                        <a:latin typeface="Cambria Math" panose="02040503050406030204" pitchFamily="18" charset="0"/>
                        <a:ea typeface="Cambria Math" panose="02040503050406030204" pitchFamily="18" charset="0"/>
                      </a:rPr>
                      <m:t>y</m:t>
                    </m:r>
                    <m:r>
                      <a:rPr lang="en-US" altLang="ko-KR" sz="3200" b="0" i="0"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log</m:t>
                    </m:r>
                    <m:r>
                      <m:rPr>
                        <m:nor/>
                      </m:rPr>
                      <a:rPr lang="en-US" altLang="ko-KR" sz="3200">
                        <a:solidFill>
                          <a:schemeClr val="tx1"/>
                        </a:solidFill>
                        <a:latin typeface="Cambria Math" panose="02040503050406030204" pitchFamily="18" charset="0"/>
                        <a:ea typeface="Cambria Math" panose="02040503050406030204" pitchFamily="18" charset="0"/>
                      </a:rPr>
                      <m:t>(</m:t>
                    </m:r>
                    <m:r>
                      <a:rPr lang="en-US" altLang="ko-KR" sz="3200" b="0" i="1" smtClean="0">
                        <a:solidFill>
                          <a:schemeClr val="tx1"/>
                        </a:solidFill>
                        <a:latin typeface="Cambria Math" panose="02040503050406030204" pitchFamily="18" charset="0"/>
                        <a:ea typeface="Cambria Math" panose="02040503050406030204" pitchFamily="18" charset="0"/>
                      </a:rPr>
                      <m:t>𝑎</m:t>
                    </m:r>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a:rPr lang="en-US" altLang="ko-KR" sz="3200" b="0" i="1" smtClean="0">
                        <a:solidFill>
                          <a:schemeClr val="tx1"/>
                        </a:solidFill>
                        <a:latin typeface="Cambria Math" panose="02040503050406030204" pitchFamily="18" charset="0"/>
                        <a:ea typeface="Cambria Math" panose="02040503050406030204" pitchFamily="18" charset="0"/>
                      </a:rPr>
                      <m:t>1</m:t>
                    </m:r>
                    <m:r>
                      <a:rPr lang="en-US" altLang="ko-KR" sz="3200" b="0" i="1" smtClean="0">
                        <a:solidFill>
                          <a:schemeClr val="tx1"/>
                        </a:solidFill>
                        <a:latin typeface="Cambria Math" panose="02040503050406030204" pitchFamily="18" charset="0"/>
                        <a:ea typeface="Cambria Math" panose="02040503050406030204" pitchFamily="18" charset="0"/>
                      </a:rPr>
                      <m:t>−</m:t>
                    </m:r>
                    <m:r>
                      <a:rPr lang="en-US" altLang="ko-KR" sz="3200" b="0" i="1" smtClean="0">
                        <a:solidFill>
                          <a:schemeClr val="tx1"/>
                        </a:solidFill>
                        <a:latin typeface="Cambria Math" panose="02040503050406030204" pitchFamily="18" charset="0"/>
                      </a:rPr>
                      <m:t>𝑦</m:t>
                    </m:r>
                    <m:r>
                      <a:rPr lang="en-US" altLang="ko-KR" sz="3200" b="0" i="0" smtClean="0">
                        <a:solidFill>
                          <a:schemeClr val="tx1"/>
                        </a:solidFill>
                        <a:latin typeface="Cambria Math" panose="02040503050406030204" pitchFamily="18" charset="0"/>
                      </a:rPr>
                      <m:t>) </m:t>
                    </m:r>
                    <m:r>
                      <m:rPr>
                        <m:sty m:val="p"/>
                      </m:rPr>
                      <a:rPr lang="en-US" altLang="ko-KR" sz="3200" b="0" i="0" smtClean="0">
                        <a:solidFill>
                          <a:schemeClr val="tx1"/>
                        </a:solidFill>
                        <a:latin typeface="Cambria Math" panose="02040503050406030204" pitchFamily="18" charset="0"/>
                      </a:rPr>
                      <m:t>log</m:t>
                    </m:r>
                    <m:r>
                      <a:rPr lang="en-US" altLang="ko-KR" sz="3200" b="0" i="0" smtClean="0">
                        <a:solidFill>
                          <a:schemeClr val="tx1"/>
                        </a:solidFill>
                        <a:latin typeface="Cambria Math" panose="02040503050406030204" pitchFamily="18" charset="0"/>
                      </a:rPr>
                      <m:t>(</m:t>
                    </m:r>
                    <m:r>
                      <a:rPr lang="en-US" altLang="ko-KR" sz="3200" b="0" i="0" smtClean="0">
                        <a:solidFill>
                          <a:schemeClr val="tx1"/>
                        </a:solidFill>
                        <a:latin typeface="Cambria Math" panose="02040503050406030204" pitchFamily="18" charset="0"/>
                      </a:rPr>
                      <m:t>1</m:t>
                    </m:r>
                    <m:r>
                      <a:rPr lang="en-US" altLang="ko-KR" sz="3200" b="0" i="0" smtClean="0">
                        <a:solidFill>
                          <a:schemeClr val="tx1"/>
                        </a:solidFill>
                        <a:latin typeface="Cambria Math" panose="02040503050406030204" pitchFamily="18" charset="0"/>
                      </a:rPr>
                      <m:t>−</m:t>
                    </m:r>
                    <m:r>
                      <m:rPr>
                        <m:sty m:val="p"/>
                      </m:rPr>
                      <a:rPr lang="en-US" altLang="ko-KR" sz="3200" b="0" i="0" smtClean="0">
                        <a:solidFill>
                          <a:schemeClr val="tx1"/>
                        </a:solidFill>
                        <a:latin typeface="Cambria Math" panose="02040503050406030204" pitchFamily="18" charset="0"/>
                      </a:rPr>
                      <m:t>a</m:t>
                    </m:r>
                    <m:r>
                      <a:rPr lang="en-US" altLang="ko-KR" sz="3200" b="0" i="0" smtClean="0">
                        <a:solidFill>
                          <a:schemeClr val="tx1"/>
                        </a:solidFill>
                        <a:latin typeface="Cambria Math" panose="02040503050406030204" pitchFamily="18" charset="0"/>
                      </a:rPr>
                      <m:t>))</m:t>
                    </m:r>
                  </m:oMath>
                </a14:m>
                <a:endParaRPr lang="ko-KR" altLang="en-US" sz="32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50F1DD07-7808-44AC-A089-AC57AFD980C3}"/>
                  </a:ext>
                </a:extLst>
              </p:cNvPr>
              <p:cNvSpPr txBox="1">
                <a:spLocks noRot="1" noChangeAspect="1" noMove="1" noResize="1" noEditPoints="1" noAdjustHandles="1" noChangeArrowheads="1" noChangeShapeType="1" noTextEdit="1"/>
              </p:cNvSpPr>
              <p:nvPr/>
            </p:nvSpPr>
            <p:spPr>
              <a:xfrm>
                <a:off x="1380388" y="4459788"/>
                <a:ext cx="7161961" cy="584775"/>
              </a:xfrm>
              <a:prstGeom prst="rect">
                <a:avLst/>
              </a:prstGeom>
              <a:blipFill>
                <a:blip r:embed="rId5"/>
                <a:stretch>
                  <a:fillRect l="-2128" t="-13542" b="-33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3693157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10" name="타원 9">
            <a:extLst>
              <a:ext uri="{FF2B5EF4-FFF2-40B4-BE49-F238E27FC236}">
                <a16:creationId xmlns:a16="http://schemas.microsoft.com/office/drawing/2014/main" id="{DBA9BFFA-9B02-47C7-B0C7-F539D7423C8C}"/>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화살표 연결선 10">
            <a:extLst>
              <a:ext uri="{FF2B5EF4-FFF2-40B4-BE49-F238E27FC236}">
                <a16:creationId xmlns:a16="http://schemas.microsoft.com/office/drawing/2014/main" id="{420EBB15-296C-48F9-B73F-10653E4C653C}"/>
              </a:ext>
            </a:extLst>
          </p:cNvPr>
          <p:cNvCxnSpPr>
            <a:endCxn id="10" idx="2"/>
          </p:cNvCxnSpPr>
          <p:nvPr/>
        </p:nvCxnSpPr>
        <p:spPr>
          <a:xfrm>
            <a:off x="1770432" y="2156504"/>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B122AD72-4770-45B9-BE3E-11DFE36F51B9}"/>
              </a:ext>
            </a:extLst>
          </p:cNvPr>
          <p:cNvCxnSpPr>
            <a:cxnSpLocks/>
            <a:endCxn id="10"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A747B463-DC30-4EDC-969C-B777DFC58F2E}"/>
              </a:ext>
            </a:extLst>
          </p:cNvPr>
          <p:cNvCxnSpPr>
            <a:cxnSpLocks/>
            <a:endCxn id="10" idx="3"/>
          </p:cNvCxnSpPr>
          <p:nvPr/>
        </p:nvCxnSpPr>
        <p:spPr>
          <a:xfrm flipV="1">
            <a:off x="1986022" y="2527104"/>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6B6C13D-AF8B-42B1-A55C-907A95D0FCE2}"/>
              </a:ext>
            </a:extLst>
          </p:cNvPr>
          <p:cNvSpPr txBox="1"/>
          <p:nvPr/>
        </p:nvSpPr>
        <p:spPr>
          <a:xfrm>
            <a:off x="1731017" y="109340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16" name="TextBox 15">
            <a:extLst>
              <a:ext uri="{FF2B5EF4-FFF2-40B4-BE49-F238E27FC236}">
                <a16:creationId xmlns:a16="http://schemas.microsoft.com/office/drawing/2014/main" id="{0C5C59A3-426C-47F1-BCE5-AF1363CDABF4}"/>
              </a:ext>
            </a:extLst>
          </p:cNvPr>
          <p:cNvSpPr txBox="1"/>
          <p:nvPr/>
        </p:nvSpPr>
        <p:spPr>
          <a:xfrm>
            <a:off x="1383857" y="188701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17" name="TextBox 16">
            <a:extLst>
              <a:ext uri="{FF2B5EF4-FFF2-40B4-BE49-F238E27FC236}">
                <a16:creationId xmlns:a16="http://schemas.microsoft.com/office/drawing/2014/main" id="{02DD6C78-D28D-4485-ABDF-2C85316A8313}"/>
              </a:ext>
            </a:extLst>
          </p:cNvPr>
          <p:cNvSpPr txBox="1"/>
          <p:nvPr/>
        </p:nvSpPr>
        <p:spPr>
          <a:xfrm>
            <a:off x="1651486" y="269678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18" name="TextBox 17">
            <a:extLst>
              <a:ext uri="{FF2B5EF4-FFF2-40B4-BE49-F238E27FC236}">
                <a16:creationId xmlns:a16="http://schemas.microsoft.com/office/drawing/2014/main" id="{4A59A1B0-3738-4EC4-80FD-E0BB6E782098}"/>
              </a:ext>
            </a:extLst>
          </p:cNvPr>
          <p:cNvSpPr txBox="1"/>
          <p:nvPr/>
        </p:nvSpPr>
        <p:spPr>
          <a:xfrm>
            <a:off x="2422392" y="1800772"/>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787D4BE2-ED6E-445A-BBD4-FBC1834AA701}"/>
              </a:ext>
            </a:extLst>
          </p:cNvPr>
          <p:cNvSpPr txBox="1"/>
          <p:nvPr/>
        </p:nvSpPr>
        <p:spPr>
          <a:xfrm>
            <a:off x="2421269" y="2049831"/>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AE6D3702-D0B3-4E3B-A3C2-242B59823EFE}"/>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58F5961-F293-4285-9DB3-E1073C429C2A}"/>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22" name="타원 21">
            <a:extLst>
              <a:ext uri="{FF2B5EF4-FFF2-40B4-BE49-F238E27FC236}">
                <a16:creationId xmlns:a16="http://schemas.microsoft.com/office/drawing/2014/main" id="{CBA67049-F98B-46FE-A37F-EC108AEA3678}"/>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3" name="연결선: 꺾임 22">
            <a:extLst>
              <a:ext uri="{FF2B5EF4-FFF2-40B4-BE49-F238E27FC236}">
                <a16:creationId xmlns:a16="http://schemas.microsoft.com/office/drawing/2014/main" id="{66BAA396-EFCF-478C-9296-2006A5CFA032}"/>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F2CB9E9-11F9-4199-BD09-A8FA9EFD73DC}"/>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8F2CB9E9-11F9-4199-BD09-A8FA9EFD73DC}"/>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3"/>
                <a:stretch>
                  <a:fillRect l="-1587" t="-3947" r="-19048" b="-9211"/>
                </a:stretch>
              </a:blipFill>
            </p:spPr>
            <p:txBody>
              <a:bodyPr/>
              <a:lstStyle/>
              <a:p>
                <a:r>
                  <a:rPr lang="ko-KR" altLang="en-US">
                    <a:noFill/>
                  </a:rPr>
                  <a:t> </a:t>
                </a:r>
              </a:p>
            </p:txBody>
          </p:sp>
        </mc:Fallback>
      </mc:AlternateContent>
      <p:cxnSp>
        <p:nvCxnSpPr>
          <p:cNvPr id="25" name="직선 화살표 연결선 24">
            <a:extLst>
              <a:ext uri="{FF2B5EF4-FFF2-40B4-BE49-F238E27FC236}">
                <a16:creationId xmlns:a16="http://schemas.microsoft.com/office/drawing/2014/main" id="{76B9195D-2461-424C-8802-96BD0C59FE06}"/>
              </a:ext>
            </a:extLst>
          </p:cNvPr>
          <p:cNvCxnSpPr>
            <a:cxnSpLocks/>
            <a:stCxn id="22" idx="6"/>
            <a:endCxn id="24"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EB59782-60DC-45AF-82C3-896F42C98ACD}"/>
              </a:ext>
            </a:extLst>
          </p:cNvPr>
          <p:cNvSpPr txBox="1"/>
          <p:nvPr/>
        </p:nvSpPr>
        <p:spPr>
          <a:xfrm>
            <a:off x="6809672" y="2680611"/>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27" name="타원 26">
            <a:extLst>
              <a:ext uri="{FF2B5EF4-FFF2-40B4-BE49-F238E27FC236}">
                <a16:creationId xmlns:a16="http://schemas.microsoft.com/office/drawing/2014/main" id="{9416FAF4-44FD-4686-BC08-7F7EE9CE2C6E}"/>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8" name="직선 연결선 27">
            <a:extLst>
              <a:ext uri="{FF2B5EF4-FFF2-40B4-BE49-F238E27FC236}">
                <a16:creationId xmlns:a16="http://schemas.microsoft.com/office/drawing/2014/main" id="{8D6430DE-D113-46C0-A77B-74CCBEA6D7BC}"/>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B20C628C-8A6C-4258-BA3D-37503B134539}"/>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원호 29">
            <a:extLst>
              <a:ext uri="{FF2B5EF4-FFF2-40B4-BE49-F238E27FC236}">
                <a16:creationId xmlns:a16="http://schemas.microsoft.com/office/drawing/2014/main" id="{986D3474-8431-4261-8DC5-01121FC80332}"/>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1" name="원호 30">
            <a:extLst>
              <a:ext uri="{FF2B5EF4-FFF2-40B4-BE49-F238E27FC236}">
                <a16:creationId xmlns:a16="http://schemas.microsoft.com/office/drawing/2014/main" id="{A5457878-7973-4928-82DC-A6D276EEA60C}"/>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32" name="직선 화살표 연결선 31">
            <a:extLst>
              <a:ext uri="{FF2B5EF4-FFF2-40B4-BE49-F238E27FC236}">
                <a16:creationId xmlns:a16="http://schemas.microsoft.com/office/drawing/2014/main" id="{2E1204B2-BE74-4C00-B931-18F160282387}"/>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ED5F5EF3-2FB3-4AFA-B324-4DAB140A6EA5}"/>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8F1BD53-7367-4BF2-AC39-B8A94A5E71FF}"/>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35" name="직선 화살표 연결선 34">
            <a:extLst>
              <a:ext uri="{FF2B5EF4-FFF2-40B4-BE49-F238E27FC236}">
                <a16:creationId xmlns:a16="http://schemas.microsoft.com/office/drawing/2014/main" id="{C97E3735-82EE-41AC-8BC9-9196CFF06CBD}"/>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9FDEB8F-0757-4530-A41E-C19971427F8C}"/>
              </a:ext>
            </a:extLst>
          </p:cNvPr>
          <p:cNvSpPr txBox="1"/>
          <p:nvPr/>
        </p:nvSpPr>
        <p:spPr>
          <a:xfrm>
            <a:off x="4603152" y="2654712"/>
            <a:ext cx="1426994"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함수</a:t>
            </a:r>
          </a:p>
        </p:txBody>
      </p:sp>
      <p:sp>
        <p:nvSpPr>
          <p:cNvPr id="39" name="타원 38">
            <a:extLst>
              <a:ext uri="{FF2B5EF4-FFF2-40B4-BE49-F238E27FC236}">
                <a16:creationId xmlns:a16="http://schemas.microsoft.com/office/drawing/2014/main" id="{D053F728-C8F6-467C-98E0-F32BFA4F0A70}"/>
              </a:ext>
            </a:extLst>
          </p:cNvPr>
          <p:cNvSpPr/>
          <p:nvPr/>
        </p:nvSpPr>
        <p:spPr>
          <a:xfrm>
            <a:off x="2422392" y="444426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770432" y="496837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096412" y="425840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1986022" y="533897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731017" y="390527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383857" y="469888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651486" y="550865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422392" y="461263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421269" y="486169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470606"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3946394" y="471727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6947534" y="456507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398644" y="473753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398644" y="4737538"/>
                <a:ext cx="386575" cy="461665"/>
              </a:xfrm>
              <a:prstGeom prst="rect">
                <a:avLst/>
              </a:prstGeom>
              <a:blipFill>
                <a:blip r:embed="rId4"/>
                <a:stretch>
                  <a:fillRect l="-1587" t="-3947" r="-19048" b="-10526"/>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754136" y="496837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B965E04E-C58B-446E-9BCB-DB45F2E7F953}"/>
              </a:ext>
            </a:extLst>
          </p:cNvPr>
          <p:cNvSpPr txBox="1"/>
          <p:nvPr/>
        </p:nvSpPr>
        <p:spPr>
          <a:xfrm>
            <a:off x="6809672" y="5492478"/>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55" name="타원 54">
            <a:extLst>
              <a:ext uri="{FF2B5EF4-FFF2-40B4-BE49-F238E27FC236}">
                <a16:creationId xmlns:a16="http://schemas.microsoft.com/office/drawing/2014/main" id="{8A4DC699-A801-443F-9DA8-98B5936B0D6A}"/>
              </a:ext>
            </a:extLst>
          </p:cNvPr>
          <p:cNvSpPr/>
          <p:nvPr/>
        </p:nvSpPr>
        <p:spPr>
          <a:xfrm>
            <a:off x="4787183" y="45699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325534"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595835"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071623" y="471727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450763"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531935" y="518250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531935" y="5182509"/>
                <a:ext cx="1074333" cy="400110"/>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527660" y="398002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517625" y="362015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5991218" y="518250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5991218" y="5182509"/>
                <a:ext cx="558166" cy="338554"/>
              </a:xfrm>
              <a:prstGeom prst="rect">
                <a:avLst/>
              </a:prstGeom>
              <a:blipFill>
                <a:blip r:embed="rId6"/>
                <a:stretch>
                  <a:fillRect t="-7143" r="-4396" b="-19643"/>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285023" y="518250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780158" y="470657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780158" y="4706577"/>
                <a:ext cx="874108" cy="500650"/>
              </a:xfrm>
              <a:prstGeom prst="rect">
                <a:avLst/>
              </a:prstGeom>
              <a:blipFill>
                <a:blip r:embed="rId7"/>
                <a:stretch>
                  <a:fillRect b="-122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6998111" y="476271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6998111" y="4762718"/>
                <a:ext cx="727635" cy="430887"/>
              </a:xfrm>
              <a:prstGeom prst="rect">
                <a:avLst/>
              </a:prstGeom>
              <a:blipFill>
                <a:blip r:embed="rId8"/>
                <a:stretch>
                  <a:fillRect r="-840" b="-4225"/>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4831708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9" name="타원 38">
            <a:extLst>
              <a:ext uri="{FF2B5EF4-FFF2-40B4-BE49-F238E27FC236}">
                <a16:creationId xmlns:a16="http://schemas.microsoft.com/office/drawing/2014/main" id="{D053F728-C8F6-467C-98E0-F32BFA4F0A70}"/>
              </a:ext>
            </a:extLst>
          </p:cNvPr>
          <p:cNvSpPr/>
          <p:nvPr/>
        </p:nvSpPr>
        <p:spPr>
          <a:xfrm>
            <a:off x="2563641" y="283105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911681" y="335516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237661" y="264519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127271" y="372576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872266" y="229206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525106" y="308567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792735" y="389544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563641" y="299942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562518" y="324848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611855"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4087643"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7088783" y="29518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539893" y="312432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539893" y="3124328"/>
                <a:ext cx="386575" cy="461665"/>
              </a:xfrm>
              <a:prstGeom prst="rect">
                <a:avLst/>
              </a:prstGeom>
              <a:blipFill>
                <a:blip r:embed="rId3"/>
                <a:stretch>
                  <a:fillRect l="-1587" t="-4000" r="-19048" b="-10667"/>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895385" y="335516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928432" y="29567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466783"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737084"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212872"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592012"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673184" y="356929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673184" y="3569299"/>
                <a:ext cx="1074333" cy="400110"/>
              </a:xfrm>
              <a:prstGeom prst="rect">
                <a:avLst/>
              </a:prstGeom>
              <a:blipFill>
                <a:blip r:embed="rId4"/>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668909"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658874" y="200694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6132467" y="356929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6132467" y="3569299"/>
                <a:ext cx="558166" cy="338554"/>
              </a:xfrm>
              <a:prstGeom prst="rect">
                <a:avLst/>
              </a:prstGeom>
              <a:blipFill>
                <a:blip r:embed="rId5"/>
                <a:stretch>
                  <a:fillRect t="-7273" r="-3261" b="-2181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426272" y="356929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921407" y="309336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921407" y="3093367"/>
                <a:ext cx="874108" cy="5006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7139360" y="314950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7139360" y="3149508"/>
                <a:ext cx="727635" cy="430887"/>
              </a:xfrm>
              <a:prstGeom prst="rect">
                <a:avLst/>
              </a:prstGeom>
              <a:blipFill>
                <a:blip r:embed="rId7"/>
                <a:stretch>
                  <a:fillRect r="-833" b="-4286"/>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841539" y="2991349"/>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7046636" y="4345673"/>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664222" y="3020828"/>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405587" y="3267884"/>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56346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oMath>
                  </m:oMathPara>
                </a14:m>
                <a:endParaRPr lang="ko-KR" altLang="en-US" sz="20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563461" y="4293881"/>
                <a:ext cx="432683" cy="585288"/>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511539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oMath>
                  </m:oMathPara>
                </a14:m>
                <a:endParaRPr lang="ko-KR" altLang="en-US" sz="20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5115391" y="4293881"/>
                <a:ext cx="432683" cy="585288"/>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443655" y="4285980"/>
                <a:ext cx="480388"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oMath>
                  </m:oMathPara>
                </a14:m>
                <a:endParaRPr lang="ko-KR" altLang="en-US" sz="20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443655" y="4285980"/>
                <a:ext cx="480388" cy="585225"/>
              </a:xfrm>
              <a:prstGeom prst="rect">
                <a:avLst/>
              </a:prstGeom>
              <a:blipFill>
                <a:blip r:embed="rId10"/>
                <a:stretch>
                  <a:fillRect/>
                </a:stretch>
              </a:blipFill>
            </p:spPr>
            <p:txBody>
              <a:bodyPr/>
              <a:lstStyle/>
              <a:p>
                <a:r>
                  <a:rPr lang="ko-KR" altLang="en-US">
                    <a:noFill/>
                  </a:rPr>
                  <a:t> </a:t>
                </a:r>
              </a:p>
            </p:txBody>
          </p:sp>
        </mc:Fallback>
      </mc:AlternateContent>
      <p:sp>
        <p:nvSpPr>
          <p:cNvPr id="74" name="TextBox 73">
            <a:extLst>
              <a:ext uri="{FF2B5EF4-FFF2-40B4-BE49-F238E27FC236}">
                <a16:creationId xmlns:a16="http://schemas.microsoft.com/office/drawing/2014/main" id="{59AE4400-A4C1-4B94-AFDD-8A0EA7674775}"/>
              </a:ext>
            </a:extLst>
          </p:cNvPr>
          <p:cNvSpPr txBox="1"/>
          <p:nvPr/>
        </p:nvSpPr>
        <p:spPr>
          <a:xfrm>
            <a:off x="1357952" y="1047099"/>
            <a:ext cx="3174267"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하나인 경우 </a:t>
            </a:r>
            <a:r>
              <a:rPr lang="en-US" altLang="ko-KR" sz="2000">
                <a:solidFill>
                  <a:schemeClr val="tx1"/>
                </a:solidFill>
                <a:latin typeface="고도 M" panose="02000503000000020004" pitchFamily="2" charset="-127"/>
                <a:ea typeface="고도 M" panose="02000503000000020004" pitchFamily="2" charset="-127"/>
              </a:rPr>
              <a:t>=&gt; x 1</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pPr algn="l"/>
            <a:r>
              <a:rPr lang="en-US" altLang="ko-KR" sz="2000">
                <a:solidFill>
                  <a:schemeClr val="tx1"/>
                </a:solidFill>
                <a:latin typeface="고도 M" panose="02000503000000020004" pitchFamily="2" charset="-127"/>
                <a:ea typeface="고도 M" panose="02000503000000020004" pitchFamily="2" charset="-127"/>
              </a:rPr>
              <a:t>z = wx + b</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09648312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44013" y="2472044"/>
                <a:ext cx="3118995"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r>
                        <a:rPr lang="en-US" altLang="ko-KR" sz="2000" b="0" i="1" smtClean="0">
                          <a:solidFill>
                            <a:schemeClr val="tx1"/>
                          </a:solidFill>
                          <a:latin typeface="Cambria Math" panose="02040503050406030204" pitchFamily="18" charset="0"/>
                        </a:rPr>
                        <m:t>𝑥</m:t>
                      </m:r>
                    </m:oMath>
                  </m:oMathPara>
                </a14:m>
                <a:endParaRPr lang="ko-KR" altLang="en-US" sz="20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44013" y="2472044"/>
                <a:ext cx="3118995" cy="585288"/>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98810" y="959005"/>
            <a:ext cx="72603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a:t>
            </a:r>
            <a:r>
              <a:rPr lang="ko-KR" altLang="en-US" sz="2400">
                <a:solidFill>
                  <a:schemeClr val="tx1"/>
                </a:solidFill>
                <a:latin typeface="고도 M" panose="02000503000000020004" pitchFamily="2" charset="-127"/>
                <a:ea typeface="고도 M" panose="02000503000000020004" pitchFamily="2" charset="-127"/>
              </a:rPr>
              <a:t>을 이용하여 각 단계의 미분 결과를 곱한다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3030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30302" y="3469373"/>
                <a:ext cx="3414589" cy="543034"/>
              </a:xfrm>
              <a:prstGeom prst="rect">
                <a:avLst/>
              </a:prstGeom>
              <a:blipFill>
                <a:blip r:embed="rId4"/>
                <a:stretch>
                  <a:fillRect r="-4456"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4401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44013" y="4306139"/>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044013" y="5173220"/>
                <a:ext cx="959237"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𝑥</m:t>
                      </m:r>
                    </m:oMath>
                  </m:oMathPara>
                </a14:m>
                <a:endParaRPr lang="ko-KR" altLang="en-US" sz="20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044013" y="5173220"/>
                <a:ext cx="959237" cy="585225"/>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995153" y="2472044"/>
                <a:ext cx="3011337"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r>
                        <a:rPr lang="en-US" altLang="ko-KR" sz="2000" b="0" i="1"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995153" y="2472044"/>
                <a:ext cx="3011337" cy="58528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608144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6081442" y="3469373"/>
                <a:ext cx="3414589" cy="543034"/>
              </a:xfrm>
              <a:prstGeom prst="rect">
                <a:avLst/>
              </a:prstGeom>
              <a:blipFill>
                <a:blip r:embed="rId8"/>
                <a:stretch>
                  <a:fillRect l="-179" r="-4464"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99515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995153" y="4306139"/>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995153" y="5173220"/>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995153" y="5173220"/>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308408" y="1814122"/>
            <a:ext cx="2475358"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w</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6040655" y="1878511"/>
            <a:ext cx="2433680"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b</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Tree>
    <p:extLst>
      <p:ext uri="{BB962C8B-B14F-4D97-AF65-F5344CB8AC3E}">
        <p14:creationId xmlns:p14="http://schemas.microsoft.com/office/powerpoint/2010/main" val="31914333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8" name="TextBox 37">
            <a:extLst>
              <a:ext uri="{FF2B5EF4-FFF2-40B4-BE49-F238E27FC236}">
                <a16:creationId xmlns:a16="http://schemas.microsoft.com/office/drawing/2014/main" id="{832D152C-1EDC-4DB1-A9A7-71F4CA51D727}"/>
              </a:ext>
            </a:extLst>
          </p:cNvPr>
          <p:cNvSpPr txBox="1"/>
          <p:nvPr/>
        </p:nvSpPr>
        <p:spPr>
          <a:xfrm>
            <a:off x="1357952" y="1047099"/>
            <a:ext cx="3203121"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두개인 경우 </a:t>
            </a:r>
            <a:r>
              <a:rPr lang="en-US" altLang="ko-KR" sz="2000">
                <a:solidFill>
                  <a:schemeClr val="tx1"/>
                </a:solidFill>
                <a:latin typeface="고도 M" panose="02000503000000020004" pitchFamily="2" charset="-127"/>
                <a:ea typeface="고도 M" panose="02000503000000020004" pitchFamily="2" charset="-127"/>
              </a:rPr>
              <a:t>=&gt; x 2</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y = w</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 + w</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 + b</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ACF9C609-517F-423F-960F-D9FDCAF73A91}"/>
                  </a:ext>
                </a:extLst>
              </p:cNvPr>
              <p:cNvSpPr/>
              <p:nvPr/>
            </p:nvSpPr>
            <p:spPr>
              <a:xfrm>
                <a:off x="6072203" y="3782720"/>
                <a:ext cx="3503460" cy="1572290"/>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i="1" smtClean="0">
                            <a:solidFill>
                              <a:srgbClr val="000000"/>
                            </a:solidFill>
                            <a:latin typeface="Cambria Math" panose="02040503050406030204" pitchFamily="18" charset="0"/>
                            <a:ea typeface="Cambria Math" panose="02040503050406030204" pitchFamily="18" charset="0"/>
                          </a:rPr>
                          <m:t>𝑤</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r>
                      <a:rPr lang="en-US" altLang="ko-KR" sz="2400" b="0" i="1" smtClean="0">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𝑤</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400">
                  <a:solidFill>
                    <a:srgbClr val="000000"/>
                  </a:solidFill>
                  <a:latin typeface="Cambria Math" panose="02040503050406030204" pitchFamily="18" charset="0"/>
                  <a:ea typeface="Cambria Math" panose="02040503050406030204" pitchFamily="18" charset="0"/>
                </a:endParaRPr>
              </a:p>
              <a:p>
                <a:endParaRPr lang="en-US" altLang="ko-KR" sz="24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w</m:t>
                            </m:r>
                          </m:e>
                          <m:sub>
                            <m:r>
                              <a:rPr lang="en-US" altLang="ko-KR" sz="2400" b="0" i="1" smtClean="0">
                                <a:solidFill>
                                  <a:schemeClr val="tx1"/>
                                </a:solidFill>
                                <a:latin typeface="Cambria Math" panose="02040503050406030204" pitchFamily="18" charset="0"/>
                                <a:ea typeface="Cambria Math" panose="02040503050406030204" pitchFamily="18" charset="0"/>
                              </a:rPr>
                              <m:t>1</m:t>
                            </m:r>
                          </m:sub>
                        </m:sSub>
                      </m:den>
                    </m:f>
                  </m:oMath>
                </a14:m>
                <a:r>
                  <a:rPr lang="en-US" altLang="ko-KR" sz="2400">
                    <a:solidFill>
                      <a:schemeClr val="tx1"/>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a:t>
                </a:r>
                <a:r>
                  <a:rPr lang="en-US" altLang="ko-KR" sz="240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0">
                            <a:solidFill>
                              <a:schemeClr val="tx1"/>
                            </a:solidFill>
                            <a:latin typeface="Cambria Math" panose="02040503050406030204" pitchFamily="18" charset="0"/>
                            <a:ea typeface="Cambria Math" panose="02040503050406030204" pitchFamily="18" charset="0"/>
                          </a:rPr>
                          <m:t>J</m:t>
                        </m:r>
                      </m:num>
                      <m:den>
                        <m:r>
                          <a:rPr lang="en-US" altLang="ko-KR" sz="24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4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400" i="1">
                                <a:solidFill>
                                  <a:schemeClr val="tx1"/>
                                </a:solidFill>
                                <a:latin typeface="Cambria Math" panose="02040503050406030204" pitchFamily="18" charset="0"/>
                                <a:ea typeface="Cambria Math" panose="02040503050406030204" pitchFamily="18" charset="0"/>
                              </a:rPr>
                              <m:t>y</m:t>
                            </m:r>
                          </m:e>
                        </m:acc>
                      </m:den>
                    </m:f>
                  </m:oMath>
                </a14:m>
                <a:r>
                  <a:rPr lang="ko-KR" altLang="en-US">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smtClean="0">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den>
                    </m:f>
                  </m:oMath>
                </a14:m>
                <a:endParaRPr lang="ko-KR" altLang="en-US">
                  <a:latin typeface="Cambria Math" panose="02040503050406030204" pitchFamily="18" charset="0"/>
                </a:endParaRPr>
              </a:p>
            </p:txBody>
          </p:sp>
        </mc:Choice>
        <mc:Fallback xmlns="">
          <p:sp>
            <p:nvSpPr>
              <p:cNvPr id="2" name="직사각형 1">
                <a:extLst>
                  <a:ext uri="{FF2B5EF4-FFF2-40B4-BE49-F238E27FC236}">
                    <a16:creationId xmlns:a16="http://schemas.microsoft.com/office/drawing/2014/main" id="{ACF9C609-517F-423F-960F-D9FDCAF73A91}"/>
                  </a:ext>
                </a:extLst>
              </p:cNvPr>
              <p:cNvSpPr>
                <a:spLocks noRot="1" noChangeAspect="1" noMove="1" noResize="1" noEditPoints="1" noAdjustHandles="1" noChangeArrowheads="1" noChangeShapeType="1" noTextEdit="1"/>
              </p:cNvSpPr>
              <p:nvPr/>
            </p:nvSpPr>
            <p:spPr>
              <a:xfrm>
                <a:off x="6072203" y="3782720"/>
                <a:ext cx="3503460" cy="1572290"/>
              </a:xfrm>
              <a:prstGeom prst="rect">
                <a:avLst/>
              </a:prstGeom>
              <a:blipFill>
                <a:blip r:embed="rId3"/>
                <a:stretch>
                  <a:fillRect l="-26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08957D3E-E28E-473E-8D83-5E16C2E7320A}"/>
                  </a:ext>
                </a:extLst>
              </p:cNvPr>
              <p:cNvSpPr/>
              <p:nvPr/>
            </p:nvSpPr>
            <p:spPr>
              <a:xfrm>
                <a:off x="1541859" y="2515161"/>
                <a:ext cx="3088538" cy="4126066"/>
              </a:xfrm>
              <a:prstGeom prst="rect">
                <a:avLst/>
              </a:prstGeom>
            </p:spPr>
            <p:txBody>
              <a:bodyPr wrap="none">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acc>
                          <m:accPr>
                            <m:chr m:val="̂"/>
                            <m:ctrlPr>
                              <a:rPr lang="en-US" altLang="ko-KR" sz="2400" i="1">
                                <a:solidFill>
                                  <a:schemeClr val="tx1"/>
                                </a:solidFill>
                                <a:latin typeface="Cambria Math" panose="02040503050406030204" pitchFamily="18" charset="0"/>
                                <a:ea typeface="Cambria Math" panose="02040503050406030204" pitchFamily="18" charset="0"/>
                              </a:rPr>
                            </m:ctrlPr>
                          </m:accPr>
                          <m:e>
                            <m:r>
                              <m:rPr>
                                <m:sty m:val="p"/>
                              </m:rPr>
                              <a:rPr lang="en-US" altLang="ko-KR" sz="2400" i="1">
                                <a:solidFill>
                                  <a:schemeClr val="tx1"/>
                                </a:solidFill>
                                <a:latin typeface="Cambria Math" panose="02040503050406030204" pitchFamily="18" charset="0"/>
                                <a:ea typeface="Cambria Math" panose="02040503050406030204" pitchFamily="18" charset="0"/>
                              </a:rPr>
                              <m:t>y</m:t>
                            </m:r>
                          </m:e>
                        </m:acc>
                      </m:den>
                    </m:f>
                    <m:r>
                      <a:rPr lang="en-US" altLang="ko-KR" sz="2400" b="0" i="1" smtClean="0">
                        <a:solidFill>
                          <a:schemeClr val="tx1"/>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4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oMath>
                  </m:oMathPara>
                </a14:m>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den>
                      </m:f>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𝑤</m:t>
                          </m:r>
                        </m:e>
                        <m:sub>
                          <m:r>
                            <a:rPr lang="en-US" altLang="ko-KR" sz="2000" i="1">
                              <a:solidFill>
                                <a:srgbClr val="000000"/>
                              </a:solidFill>
                              <a:latin typeface="Cambria Math" panose="02040503050406030204" pitchFamily="18" charset="0"/>
                              <a:ea typeface="Cambria Math" panose="02040503050406030204" pitchFamily="18" charset="0"/>
                            </a:rPr>
                            <m:t>1</m:t>
                          </m:r>
                        </m:sub>
                      </m:sSub>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𝑥</m:t>
                          </m:r>
                        </m:e>
                        <m:sub>
                          <m:r>
                            <a:rPr lang="en-US" altLang="ko-KR" sz="2000" i="1">
                              <a:solidFill>
                                <a:srgbClr val="000000"/>
                              </a:solidFill>
                              <a:latin typeface="Cambria Math" panose="02040503050406030204" pitchFamily="18" charset="0"/>
                              <a:ea typeface="Cambria Math" panose="02040503050406030204" pitchFamily="18" charset="0"/>
                            </a:rPr>
                            <m:t>1</m:t>
                          </m:r>
                        </m:sub>
                      </m:sSub>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𝑤</m:t>
                          </m:r>
                        </m:e>
                        <m:sub>
                          <m:r>
                            <a:rPr lang="en-US" altLang="ko-KR" sz="2000" i="1">
                              <a:solidFill>
                                <a:srgbClr val="000000"/>
                              </a:solidFill>
                              <a:latin typeface="Cambria Math" panose="02040503050406030204" pitchFamily="18" charset="0"/>
                              <a:ea typeface="Cambria Math" panose="02040503050406030204" pitchFamily="18" charset="0"/>
                            </a:rPr>
                            <m:t>2</m:t>
                          </m:r>
                        </m:sub>
                      </m:sSub>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𝑥</m:t>
                          </m:r>
                        </m:e>
                        <m:sub>
                          <m:r>
                            <a:rPr lang="en-US" altLang="ko-KR" sz="2000" i="1">
                              <a:solidFill>
                                <a:srgbClr val="000000"/>
                              </a:solidFill>
                              <a:latin typeface="Cambria Math" panose="02040503050406030204" pitchFamily="18" charset="0"/>
                              <a:ea typeface="Cambria Math" panose="02040503050406030204" pitchFamily="18" charset="0"/>
                            </a:rPr>
                            <m:t>2</m:t>
                          </m:r>
                        </m:sub>
                      </m:sSub>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𝑏</m:t>
                      </m:r>
                    </m:oMath>
                  </m:oMathPara>
                </a14:m>
                <a:endParaRPr lang="en-US" altLang="ko-KR">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oMath>
                  </m:oMathPara>
                </a14:m>
                <a:endParaRPr lang="en-US" altLang="ko-KR" sz="2400" i="1">
                  <a:solidFill>
                    <a:srgbClr val="000000"/>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a:solidFill>
                              <a:srgbClr val="000000"/>
                            </a:solidFill>
                            <a:latin typeface="Cambria Math" panose="02040503050406030204" pitchFamily="18" charset="0"/>
                            <a:ea typeface="Cambria Math" panose="02040503050406030204" pitchFamily="18" charset="0"/>
                          </a:rPr>
                          <m:t>J</m:t>
                        </m:r>
                      </m:num>
                      <m:den>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den>
                    </m:f>
                  </m:oMath>
                </a14:m>
                <a:r>
                  <a:rPr lang="ko-KR" altLang="en-US">
                    <a:solidFill>
                      <a:srgbClr val="FFFFFF"/>
                    </a:solidFill>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den>
                    </m:f>
                  </m:oMath>
                </a14:m>
                <a:r>
                  <a:rPr lang="ko-KR" altLang="en-US">
                    <a:latin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e>
                      <m:sup>
                        <m:r>
                          <a:rPr lang="en-US" altLang="ko-KR" sz="2400" i="1">
                            <a:solidFill>
                              <a:srgbClr val="000000"/>
                            </a:solidFill>
                            <a:latin typeface="Cambria Math" panose="02040503050406030204" pitchFamily="18" charset="0"/>
                            <a:ea typeface="Cambria Math" panose="02040503050406030204" pitchFamily="18" charset="0"/>
                          </a:rPr>
                          <m:t> </m:t>
                        </m:r>
                      </m:sup>
                    </m:sSup>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𝑥</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ko-KR" altLang="en-US">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08957D3E-E28E-473E-8D83-5E16C2E7320A}"/>
                  </a:ext>
                </a:extLst>
              </p:cNvPr>
              <p:cNvSpPr>
                <a:spLocks noRot="1" noChangeAspect="1" noMove="1" noResize="1" noEditPoints="1" noAdjustHandles="1" noChangeArrowheads="1" noChangeShapeType="1" noTextEdit="1"/>
              </p:cNvSpPr>
              <p:nvPr/>
            </p:nvSpPr>
            <p:spPr>
              <a:xfrm>
                <a:off x="1541859" y="2515161"/>
                <a:ext cx="3088538" cy="4126066"/>
              </a:xfrm>
              <a:prstGeom prst="rect">
                <a:avLst/>
              </a:prstGeom>
              <a:blipFill>
                <a:blip r:embed="rId4"/>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4A9D54B4-299F-4CA1-BEB4-833A0D2A8516}"/>
              </a:ext>
            </a:extLst>
          </p:cNvPr>
          <p:cNvSpPr txBox="1"/>
          <p:nvPr/>
        </p:nvSpPr>
        <p:spPr>
          <a:xfrm>
            <a:off x="6072927" y="2374094"/>
            <a:ext cx="224933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Chain Rule </a:t>
            </a:r>
            <a:r>
              <a:rPr lang="ko-KR" altLang="en-US" sz="2000">
                <a:solidFill>
                  <a:schemeClr val="tx1"/>
                </a:solidFill>
                <a:latin typeface="Consolas" panose="020B0609020204030204" pitchFamily="49" charset="0"/>
              </a:rPr>
              <a:t>사용</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8B337BA4-4E8C-44B9-A55C-CB280372F37D}"/>
                  </a:ext>
                </a:extLst>
              </p:cNvPr>
              <p:cNvSpPr txBox="1"/>
              <p:nvPr/>
            </p:nvSpPr>
            <p:spPr>
              <a:xfrm>
                <a:off x="5884696" y="2994658"/>
                <a:ext cx="2900276"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0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000" i="1">
                              <a:solidFill>
                                <a:srgbClr val="000000"/>
                              </a:solidFill>
                              <a:latin typeface="Cambria Math" panose="02040503050406030204" pitchFamily="18" charset="0"/>
                              <a:ea typeface="Cambria Math" panose="02040503050406030204" pitchFamily="18" charset="0"/>
                            </a:rPr>
                            <m:t>y</m:t>
                          </m:r>
                        </m:e>
                      </m:acc>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𝑤</m:t>
                          </m:r>
                        </m:e>
                        <m:sub>
                          <m:r>
                            <a:rPr lang="en-US" altLang="ko-KR" sz="2000" b="0" i="1" smtClean="0">
                              <a:solidFill>
                                <a:srgbClr val="000000"/>
                              </a:solidFill>
                              <a:latin typeface="Cambria Math" panose="02040503050406030204" pitchFamily="18" charset="0"/>
                              <a:ea typeface="Cambria Math" panose="02040503050406030204" pitchFamily="18" charset="0"/>
                            </a:rPr>
                            <m:t>1</m:t>
                          </m:r>
                        </m:sub>
                      </m:sSub>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𝑥</m:t>
                          </m:r>
                        </m:e>
                        <m:sub>
                          <m:r>
                            <a:rPr lang="en-US" altLang="ko-KR" sz="2000" b="0" i="1" smtClean="0">
                              <a:solidFill>
                                <a:srgbClr val="000000"/>
                              </a:solidFill>
                              <a:latin typeface="Cambria Math" panose="02040503050406030204" pitchFamily="18" charset="0"/>
                              <a:ea typeface="Cambria Math" panose="02040503050406030204" pitchFamily="18" charset="0"/>
                            </a:rPr>
                            <m:t>1</m:t>
                          </m:r>
                        </m:sub>
                      </m:sSub>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𝑤</m:t>
                          </m:r>
                        </m:e>
                        <m:sub>
                          <m:r>
                            <a:rPr lang="en-US" altLang="ko-KR" sz="2000" b="0" i="1" smtClean="0">
                              <a:solidFill>
                                <a:srgbClr val="000000"/>
                              </a:solidFill>
                              <a:latin typeface="Cambria Math" panose="02040503050406030204" pitchFamily="18" charset="0"/>
                              <a:ea typeface="Cambria Math" panose="02040503050406030204" pitchFamily="18" charset="0"/>
                            </a:rPr>
                            <m:t>2</m:t>
                          </m:r>
                        </m:sub>
                      </m:sSub>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𝑥</m:t>
                          </m:r>
                        </m:e>
                        <m:sub>
                          <m:r>
                            <a:rPr lang="en-US" altLang="ko-KR" sz="2000" b="0" i="1" smtClean="0">
                              <a:solidFill>
                                <a:srgbClr val="000000"/>
                              </a:solidFill>
                              <a:latin typeface="Cambria Math" panose="02040503050406030204" pitchFamily="18" charset="0"/>
                              <a:ea typeface="Cambria Math" panose="02040503050406030204" pitchFamily="18" charset="0"/>
                            </a:rPr>
                            <m:t>2</m:t>
                          </m:r>
                        </m:sub>
                      </m:sSub>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𝑏</m:t>
                      </m:r>
                    </m:oMath>
                  </m:oMathPara>
                </a14:m>
                <a:endParaRPr lang="en-US" altLang="ko-KR" sz="2000">
                  <a:solidFill>
                    <a:srgbClr val="000000"/>
                  </a:solidFill>
                  <a:latin typeface="Cambria Math" panose="02040503050406030204" pitchFamily="18" charset="0"/>
                  <a:ea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8B337BA4-4E8C-44B9-A55C-CB280372F37D}"/>
                  </a:ext>
                </a:extLst>
              </p:cNvPr>
              <p:cNvSpPr txBox="1">
                <a:spLocks noRot="1" noChangeAspect="1" noMove="1" noResize="1" noEditPoints="1" noAdjustHandles="1" noChangeArrowheads="1" noChangeShapeType="1" noTextEdit="1"/>
              </p:cNvSpPr>
              <p:nvPr/>
            </p:nvSpPr>
            <p:spPr>
              <a:xfrm>
                <a:off x="5884696" y="2994658"/>
                <a:ext cx="2900276" cy="400110"/>
              </a:xfrm>
              <a:prstGeom prst="rect">
                <a:avLst/>
              </a:prstGeom>
              <a:blipFill>
                <a:blip r:embed="rId5"/>
                <a:stretch>
                  <a:fillRect t="-3030" b="-1060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7026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1336584"/>
          </a:xfrm>
          <a:prstGeom prst="rect">
            <a:avLst/>
          </a:prstGeom>
        </p:spPr>
        <p:txBody>
          <a:bodyPr>
            <a:spAutoFit/>
          </a:bodyPr>
          <a:lstStyle/>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1.1 </a:t>
            </a:r>
            <a:r>
              <a:rPr kumimoji="0" lang="ko-KR" altLang="en-US" sz="1800" b="1">
                <a:solidFill>
                  <a:schemeClr val="tx1">
                    <a:lumMod val="75000"/>
                    <a:lumOff val="25000"/>
                  </a:schemeClr>
                </a:solidFill>
                <a:latin typeface="맑은 고딕" pitchFamily="50" charset="-127"/>
                <a:ea typeface="맑은 고딕" pitchFamily="50" charset="-127"/>
              </a:rPr>
              <a:t>인공지능과 머신러닝</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딥러닝</a:t>
            </a:r>
            <a:endParaRPr kumimoji="0" lang="en-US" altLang="ko-KR" sz="1800" b="1">
              <a:solidFill>
                <a:schemeClr val="tx1">
                  <a:lumMod val="75000"/>
                  <a:lumOff val="25000"/>
                </a:schemeClr>
              </a:solidFill>
              <a:latin typeface="맑은 고딕" pitchFamily="50" charset="-127"/>
              <a:ea typeface="맑은 고딕" pitchFamily="50" charset="-127"/>
            </a:endParaRPr>
          </a:p>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1.2 </a:t>
            </a:r>
            <a:r>
              <a:rPr kumimoji="0" lang="ko-KR" altLang="en-US" sz="1800" b="1">
                <a:solidFill>
                  <a:schemeClr val="tx1">
                    <a:lumMod val="75000"/>
                    <a:lumOff val="25000"/>
                  </a:schemeClr>
                </a:solidFill>
                <a:latin typeface="맑은 고딕" pitchFamily="50" charset="-127"/>
                <a:ea typeface="맑은 고딕" pitchFamily="50" charset="-127"/>
              </a:rPr>
              <a:t>딥러닝 이전 </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머신 러닝의 간략한 역사</a:t>
            </a:r>
            <a:endParaRPr kumimoji="0" lang="en-US" altLang="ko-KR" sz="1800" b="1">
              <a:solidFill>
                <a:schemeClr val="tx1">
                  <a:lumMod val="75000"/>
                  <a:lumOff val="25000"/>
                </a:schemeClr>
              </a:solidFill>
              <a:latin typeface="맑은 고딕" pitchFamily="50" charset="-127"/>
              <a:ea typeface="맑은 고딕" pitchFamily="50" charset="-127"/>
            </a:endParaRPr>
          </a:p>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1.3 </a:t>
            </a:r>
            <a:r>
              <a:rPr kumimoji="0" lang="ko-KR" altLang="en-US" sz="1800" b="1">
                <a:solidFill>
                  <a:schemeClr val="tx1">
                    <a:lumMod val="75000"/>
                    <a:lumOff val="25000"/>
                  </a:schemeClr>
                </a:solidFill>
                <a:latin typeface="맑은 고딕" pitchFamily="50" charset="-127"/>
                <a:ea typeface="맑은 고딕" pitchFamily="50" charset="-127"/>
              </a:rPr>
              <a:t>왜 딥러닝일까</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왜 지금일까</a:t>
            </a:r>
            <a:r>
              <a:rPr kumimoji="0" lang="en-US" altLang="ko-KR" sz="1800" b="1">
                <a:solidFill>
                  <a:schemeClr val="tx1">
                    <a:lumMod val="75000"/>
                    <a:lumOff val="25000"/>
                  </a:schemeClr>
                </a:solidFill>
                <a:latin typeface="맑은 고딕" pitchFamily="50" charset="-127"/>
                <a:ea typeface="맑은 고딕" pitchFamily="50" charset="-127"/>
              </a:rPr>
              <a:t>?</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8" name="TextBox 37">
            <a:extLst>
              <a:ext uri="{FF2B5EF4-FFF2-40B4-BE49-F238E27FC236}">
                <a16:creationId xmlns:a16="http://schemas.microsoft.com/office/drawing/2014/main" id="{832D152C-1EDC-4DB1-A9A7-71F4CA51D727}"/>
              </a:ext>
            </a:extLst>
          </p:cNvPr>
          <p:cNvSpPr txBox="1"/>
          <p:nvPr/>
        </p:nvSpPr>
        <p:spPr>
          <a:xfrm>
            <a:off x="1357952" y="1047099"/>
            <a:ext cx="3203121"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두개인 경우 </a:t>
            </a:r>
            <a:r>
              <a:rPr lang="en-US" altLang="ko-KR" sz="2000">
                <a:solidFill>
                  <a:schemeClr val="tx1"/>
                </a:solidFill>
                <a:latin typeface="고도 M" panose="02000503000000020004" pitchFamily="2" charset="-127"/>
                <a:ea typeface="고도 M" panose="02000503000000020004" pitchFamily="2" charset="-127"/>
              </a:rPr>
              <a:t>=&gt; x 2</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y = w</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 + w</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 + b</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ACF9C609-517F-423F-960F-D9FDCAF73A91}"/>
                  </a:ext>
                </a:extLst>
              </p:cNvPr>
              <p:cNvSpPr/>
              <p:nvPr/>
            </p:nvSpPr>
            <p:spPr>
              <a:xfrm>
                <a:off x="6072203" y="3782720"/>
                <a:ext cx="3503460" cy="1572290"/>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i="1" smtClean="0">
                            <a:solidFill>
                              <a:srgbClr val="000000"/>
                            </a:solidFill>
                            <a:latin typeface="Cambria Math" panose="02040503050406030204" pitchFamily="18" charset="0"/>
                            <a:ea typeface="Cambria Math" panose="02040503050406030204" pitchFamily="18" charset="0"/>
                          </a:rPr>
                          <m:t>𝑤</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r>
                      <a:rPr lang="en-US" altLang="ko-KR" sz="2400" b="0" i="1" smtClean="0">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𝑤</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400">
                  <a:solidFill>
                    <a:srgbClr val="000000"/>
                  </a:solidFill>
                  <a:latin typeface="Cambria Math" panose="02040503050406030204" pitchFamily="18" charset="0"/>
                  <a:ea typeface="Cambria Math" panose="02040503050406030204" pitchFamily="18" charset="0"/>
                </a:endParaRPr>
              </a:p>
              <a:p>
                <a:endParaRPr lang="en-US" altLang="ko-KR" sz="24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w</m:t>
                            </m:r>
                          </m:e>
                          <m:sub>
                            <m:r>
                              <a:rPr lang="en-US" altLang="ko-KR" sz="2400" b="0" i="1" smtClean="0">
                                <a:solidFill>
                                  <a:schemeClr val="tx1"/>
                                </a:solidFill>
                                <a:latin typeface="Cambria Math" panose="02040503050406030204" pitchFamily="18" charset="0"/>
                                <a:ea typeface="Cambria Math" panose="02040503050406030204" pitchFamily="18" charset="0"/>
                              </a:rPr>
                              <m:t>2</m:t>
                            </m:r>
                          </m:sub>
                        </m:sSub>
                      </m:den>
                    </m:f>
                  </m:oMath>
                </a14:m>
                <a:r>
                  <a:rPr lang="en-US" altLang="ko-KR" sz="2400">
                    <a:solidFill>
                      <a:schemeClr val="tx1"/>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a:t>
                </a:r>
                <a:r>
                  <a:rPr lang="en-US" altLang="ko-KR" sz="240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0">
                            <a:solidFill>
                              <a:schemeClr val="tx1"/>
                            </a:solidFill>
                            <a:latin typeface="Cambria Math" panose="02040503050406030204" pitchFamily="18" charset="0"/>
                            <a:ea typeface="Cambria Math" panose="02040503050406030204" pitchFamily="18" charset="0"/>
                          </a:rPr>
                          <m:t>J</m:t>
                        </m:r>
                      </m:num>
                      <m:den>
                        <m:r>
                          <a:rPr lang="en-US" altLang="ko-KR" sz="24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4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400" i="1">
                                <a:solidFill>
                                  <a:schemeClr val="tx1"/>
                                </a:solidFill>
                                <a:latin typeface="Cambria Math" panose="02040503050406030204" pitchFamily="18" charset="0"/>
                                <a:ea typeface="Cambria Math" panose="02040503050406030204" pitchFamily="18" charset="0"/>
                              </a:rPr>
                              <m:t>y</m:t>
                            </m:r>
                          </m:e>
                        </m:acc>
                      </m:den>
                    </m:f>
                  </m:oMath>
                </a14:m>
                <a:r>
                  <a:rPr lang="ko-KR" altLang="en-US">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smtClean="0">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den>
                    </m:f>
                  </m:oMath>
                </a14:m>
                <a:endParaRPr lang="ko-KR" altLang="en-US">
                  <a:latin typeface="Cambria Math" panose="02040503050406030204" pitchFamily="18" charset="0"/>
                </a:endParaRPr>
              </a:p>
            </p:txBody>
          </p:sp>
        </mc:Choice>
        <mc:Fallback xmlns="">
          <p:sp>
            <p:nvSpPr>
              <p:cNvPr id="2" name="직사각형 1">
                <a:extLst>
                  <a:ext uri="{FF2B5EF4-FFF2-40B4-BE49-F238E27FC236}">
                    <a16:creationId xmlns:a16="http://schemas.microsoft.com/office/drawing/2014/main" id="{ACF9C609-517F-423F-960F-D9FDCAF73A91}"/>
                  </a:ext>
                </a:extLst>
              </p:cNvPr>
              <p:cNvSpPr>
                <a:spLocks noRot="1" noChangeAspect="1" noMove="1" noResize="1" noEditPoints="1" noAdjustHandles="1" noChangeArrowheads="1" noChangeShapeType="1" noTextEdit="1"/>
              </p:cNvSpPr>
              <p:nvPr/>
            </p:nvSpPr>
            <p:spPr>
              <a:xfrm>
                <a:off x="6072203" y="3782720"/>
                <a:ext cx="3503460" cy="1572290"/>
              </a:xfrm>
              <a:prstGeom prst="rect">
                <a:avLst/>
              </a:prstGeom>
              <a:blipFill>
                <a:blip r:embed="rId3"/>
                <a:stretch>
                  <a:fillRect l="-26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08957D3E-E28E-473E-8D83-5E16C2E7320A}"/>
                  </a:ext>
                </a:extLst>
              </p:cNvPr>
              <p:cNvSpPr/>
              <p:nvPr/>
            </p:nvSpPr>
            <p:spPr>
              <a:xfrm>
                <a:off x="1541859" y="2515161"/>
                <a:ext cx="3147849" cy="4139146"/>
              </a:xfrm>
              <a:prstGeom prst="rect">
                <a:avLst/>
              </a:prstGeom>
            </p:spPr>
            <p:txBody>
              <a:bodyPr wrap="none">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acc>
                          <m:accPr>
                            <m:chr m:val="̂"/>
                            <m:ctrlPr>
                              <a:rPr lang="en-US" altLang="ko-KR" sz="2400" i="1">
                                <a:solidFill>
                                  <a:schemeClr val="tx1"/>
                                </a:solidFill>
                                <a:latin typeface="Cambria Math" panose="02040503050406030204" pitchFamily="18" charset="0"/>
                                <a:ea typeface="Cambria Math" panose="02040503050406030204" pitchFamily="18" charset="0"/>
                              </a:rPr>
                            </m:ctrlPr>
                          </m:accPr>
                          <m:e>
                            <m:r>
                              <m:rPr>
                                <m:sty m:val="p"/>
                              </m:rPr>
                              <a:rPr lang="en-US" altLang="ko-KR" sz="2400" i="1">
                                <a:solidFill>
                                  <a:schemeClr val="tx1"/>
                                </a:solidFill>
                                <a:latin typeface="Cambria Math" panose="02040503050406030204" pitchFamily="18" charset="0"/>
                                <a:ea typeface="Cambria Math" panose="02040503050406030204" pitchFamily="18" charset="0"/>
                              </a:rPr>
                              <m:t>y</m:t>
                            </m:r>
                          </m:e>
                        </m:acc>
                      </m:den>
                    </m:f>
                    <m:r>
                      <a:rPr lang="en-US" altLang="ko-KR" sz="2400" b="0" i="1" smtClean="0">
                        <a:solidFill>
                          <a:schemeClr val="tx1"/>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4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oMath>
                  </m:oMathPara>
                </a14:m>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den>
                      </m:f>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𝑤</m:t>
                          </m:r>
                        </m:e>
                        <m:sub>
                          <m:r>
                            <a:rPr lang="en-US" altLang="ko-KR" sz="2000" i="1">
                              <a:solidFill>
                                <a:srgbClr val="000000"/>
                              </a:solidFill>
                              <a:latin typeface="Cambria Math" panose="02040503050406030204" pitchFamily="18" charset="0"/>
                              <a:ea typeface="Cambria Math" panose="02040503050406030204" pitchFamily="18" charset="0"/>
                            </a:rPr>
                            <m:t>1</m:t>
                          </m:r>
                        </m:sub>
                      </m:sSub>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𝑥</m:t>
                          </m:r>
                        </m:e>
                        <m:sub>
                          <m:r>
                            <a:rPr lang="en-US" altLang="ko-KR" sz="2000" i="1">
                              <a:solidFill>
                                <a:srgbClr val="000000"/>
                              </a:solidFill>
                              <a:latin typeface="Cambria Math" panose="02040503050406030204" pitchFamily="18" charset="0"/>
                              <a:ea typeface="Cambria Math" panose="02040503050406030204" pitchFamily="18" charset="0"/>
                            </a:rPr>
                            <m:t>1</m:t>
                          </m:r>
                        </m:sub>
                      </m:sSub>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𝑤</m:t>
                          </m:r>
                        </m:e>
                        <m:sub>
                          <m:r>
                            <a:rPr lang="en-US" altLang="ko-KR" sz="2000" i="1">
                              <a:solidFill>
                                <a:srgbClr val="000000"/>
                              </a:solidFill>
                              <a:latin typeface="Cambria Math" panose="02040503050406030204" pitchFamily="18" charset="0"/>
                              <a:ea typeface="Cambria Math" panose="02040503050406030204" pitchFamily="18" charset="0"/>
                            </a:rPr>
                            <m:t>2</m:t>
                          </m:r>
                        </m:sub>
                      </m:sSub>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𝑥</m:t>
                          </m:r>
                        </m:e>
                        <m:sub>
                          <m:r>
                            <a:rPr lang="en-US" altLang="ko-KR" sz="2000" i="1">
                              <a:solidFill>
                                <a:srgbClr val="000000"/>
                              </a:solidFill>
                              <a:latin typeface="Cambria Math" panose="02040503050406030204" pitchFamily="18" charset="0"/>
                              <a:ea typeface="Cambria Math" panose="02040503050406030204" pitchFamily="18" charset="0"/>
                            </a:rPr>
                            <m:t>2</m:t>
                          </m:r>
                        </m:sub>
                      </m:sSub>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𝑏</m:t>
                      </m:r>
                    </m:oMath>
                  </m:oMathPara>
                </a14:m>
                <a:endParaRPr lang="en-US" altLang="ko-KR">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oMath>
                  </m:oMathPara>
                </a14:m>
                <a:endParaRPr lang="en-US" altLang="ko-KR" sz="2400" i="1">
                  <a:solidFill>
                    <a:srgbClr val="000000"/>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a:solidFill>
                              <a:srgbClr val="000000"/>
                            </a:solidFill>
                            <a:latin typeface="Cambria Math" panose="02040503050406030204" pitchFamily="18" charset="0"/>
                            <a:ea typeface="Cambria Math" panose="02040503050406030204" pitchFamily="18" charset="0"/>
                          </a:rPr>
                          <m:t>J</m:t>
                        </m:r>
                      </m:num>
                      <m:den>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den>
                    </m:f>
                  </m:oMath>
                </a14:m>
                <a:r>
                  <a:rPr lang="ko-KR" altLang="en-US">
                    <a:solidFill>
                      <a:srgbClr val="FFFFFF"/>
                    </a:solidFill>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den>
                    </m:f>
                  </m:oMath>
                </a14:m>
                <a:r>
                  <a:rPr lang="ko-KR" altLang="en-US">
                    <a:latin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e>
                      <m:sup>
                        <m:r>
                          <a:rPr lang="en-US" altLang="ko-KR" sz="2400" i="1">
                            <a:solidFill>
                              <a:srgbClr val="000000"/>
                            </a:solidFill>
                            <a:latin typeface="Cambria Math" panose="02040503050406030204" pitchFamily="18" charset="0"/>
                            <a:ea typeface="Cambria Math" panose="02040503050406030204" pitchFamily="18" charset="0"/>
                          </a:rPr>
                          <m:t> </m:t>
                        </m:r>
                      </m:sup>
                    </m:sSup>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𝑥</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ko-KR" altLang="en-US">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08957D3E-E28E-473E-8D83-5E16C2E7320A}"/>
                  </a:ext>
                </a:extLst>
              </p:cNvPr>
              <p:cNvSpPr>
                <a:spLocks noRot="1" noChangeAspect="1" noMove="1" noResize="1" noEditPoints="1" noAdjustHandles="1" noChangeArrowheads="1" noChangeShapeType="1" noTextEdit="1"/>
              </p:cNvSpPr>
              <p:nvPr/>
            </p:nvSpPr>
            <p:spPr>
              <a:xfrm>
                <a:off x="1541859" y="2515161"/>
                <a:ext cx="3147849" cy="4139146"/>
              </a:xfrm>
              <a:prstGeom prst="rect">
                <a:avLst/>
              </a:prstGeom>
              <a:blipFill>
                <a:blip r:embed="rId4"/>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4A9D54B4-299F-4CA1-BEB4-833A0D2A8516}"/>
              </a:ext>
            </a:extLst>
          </p:cNvPr>
          <p:cNvSpPr txBox="1"/>
          <p:nvPr/>
        </p:nvSpPr>
        <p:spPr>
          <a:xfrm>
            <a:off x="6072927" y="2374094"/>
            <a:ext cx="224933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Chain Rule </a:t>
            </a:r>
            <a:r>
              <a:rPr lang="ko-KR" altLang="en-US" sz="2000">
                <a:solidFill>
                  <a:schemeClr val="tx1"/>
                </a:solidFill>
                <a:latin typeface="Consolas" panose="020B0609020204030204" pitchFamily="49" charset="0"/>
              </a:rPr>
              <a:t>사용</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8B337BA4-4E8C-44B9-A55C-CB280372F37D}"/>
                  </a:ext>
                </a:extLst>
              </p:cNvPr>
              <p:cNvSpPr txBox="1"/>
              <p:nvPr/>
            </p:nvSpPr>
            <p:spPr>
              <a:xfrm>
                <a:off x="5884696" y="2994658"/>
                <a:ext cx="2900276"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0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000" i="1">
                              <a:solidFill>
                                <a:srgbClr val="000000"/>
                              </a:solidFill>
                              <a:latin typeface="Cambria Math" panose="02040503050406030204" pitchFamily="18" charset="0"/>
                              <a:ea typeface="Cambria Math" panose="02040503050406030204" pitchFamily="18" charset="0"/>
                            </a:rPr>
                            <m:t>y</m:t>
                          </m:r>
                        </m:e>
                      </m:acc>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𝑤</m:t>
                          </m:r>
                        </m:e>
                        <m:sub>
                          <m:r>
                            <a:rPr lang="en-US" altLang="ko-KR" sz="2000" b="0" i="1" smtClean="0">
                              <a:solidFill>
                                <a:srgbClr val="000000"/>
                              </a:solidFill>
                              <a:latin typeface="Cambria Math" panose="02040503050406030204" pitchFamily="18" charset="0"/>
                              <a:ea typeface="Cambria Math" panose="02040503050406030204" pitchFamily="18" charset="0"/>
                            </a:rPr>
                            <m:t>1</m:t>
                          </m:r>
                        </m:sub>
                      </m:sSub>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𝑥</m:t>
                          </m:r>
                        </m:e>
                        <m:sub>
                          <m:r>
                            <a:rPr lang="en-US" altLang="ko-KR" sz="2000" b="0" i="1" smtClean="0">
                              <a:solidFill>
                                <a:srgbClr val="000000"/>
                              </a:solidFill>
                              <a:latin typeface="Cambria Math" panose="02040503050406030204" pitchFamily="18" charset="0"/>
                              <a:ea typeface="Cambria Math" panose="02040503050406030204" pitchFamily="18" charset="0"/>
                            </a:rPr>
                            <m:t>1</m:t>
                          </m:r>
                        </m:sub>
                      </m:sSub>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𝑤</m:t>
                          </m:r>
                        </m:e>
                        <m:sub>
                          <m:r>
                            <a:rPr lang="en-US" altLang="ko-KR" sz="2000" b="0" i="1" smtClean="0">
                              <a:solidFill>
                                <a:srgbClr val="000000"/>
                              </a:solidFill>
                              <a:latin typeface="Cambria Math" panose="02040503050406030204" pitchFamily="18" charset="0"/>
                              <a:ea typeface="Cambria Math" panose="02040503050406030204" pitchFamily="18" charset="0"/>
                            </a:rPr>
                            <m:t>2</m:t>
                          </m:r>
                        </m:sub>
                      </m:sSub>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𝑥</m:t>
                          </m:r>
                        </m:e>
                        <m:sub>
                          <m:r>
                            <a:rPr lang="en-US" altLang="ko-KR" sz="2000" b="0" i="1" smtClean="0">
                              <a:solidFill>
                                <a:srgbClr val="000000"/>
                              </a:solidFill>
                              <a:latin typeface="Cambria Math" panose="02040503050406030204" pitchFamily="18" charset="0"/>
                              <a:ea typeface="Cambria Math" panose="02040503050406030204" pitchFamily="18" charset="0"/>
                            </a:rPr>
                            <m:t>2</m:t>
                          </m:r>
                        </m:sub>
                      </m:sSub>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𝑏</m:t>
                      </m:r>
                    </m:oMath>
                  </m:oMathPara>
                </a14:m>
                <a:endParaRPr lang="en-US" altLang="ko-KR" sz="2000">
                  <a:solidFill>
                    <a:srgbClr val="000000"/>
                  </a:solidFill>
                  <a:latin typeface="Cambria Math" panose="02040503050406030204" pitchFamily="18" charset="0"/>
                  <a:ea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8B337BA4-4E8C-44B9-A55C-CB280372F37D}"/>
                  </a:ext>
                </a:extLst>
              </p:cNvPr>
              <p:cNvSpPr txBox="1">
                <a:spLocks noRot="1" noChangeAspect="1" noMove="1" noResize="1" noEditPoints="1" noAdjustHandles="1" noChangeArrowheads="1" noChangeShapeType="1" noTextEdit="1"/>
              </p:cNvSpPr>
              <p:nvPr/>
            </p:nvSpPr>
            <p:spPr>
              <a:xfrm>
                <a:off x="5884696" y="2994658"/>
                <a:ext cx="2900276" cy="400110"/>
              </a:xfrm>
              <a:prstGeom prst="rect">
                <a:avLst/>
              </a:prstGeom>
              <a:blipFill>
                <a:blip r:embed="rId5"/>
                <a:stretch>
                  <a:fillRect t="-3030" b="-1060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2024749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9" name="타원 38">
            <a:extLst>
              <a:ext uri="{FF2B5EF4-FFF2-40B4-BE49-F238E27FC236}">
                <a16:creationId xmlns:a16="http://schemas.microsoft.com/office/drawing/2014/main" id="{D053F728-C8F6-467C-98E0-F32BFA4F0A70}"/>
              </a:ext>
            </a:extLst>
          </p:cNvPr>
          <p:cNvSpPr/>
          <p:nvPr/>
        </p:nvSpPr>
        <p:spPr>
          <a:xfrm>
            <a:off x="2563641" y="283105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911681" y="335516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237661" y="264519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127271" y="372576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B236F67-EFAB-44B2-9F69-A9B25F5F4D2C}"/>
                  </a:ext>
                </a:extLst>
              </p:cNvPr>
              <p:cNvSpPr txBox="1"/>
              <p:nvPr/>
            </p:nvSpPr>
            <p:spPr>
              <a:xfrm>
                <a:off x="1523780" y="2206999"/>
                <a:ext cx="82311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1</m:t>
                          </m:r>
                        </m:sub>
                      </m:sSub>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6B236F67-EFAB-44B2-9F69-A9B25F5F4D2C}"/>
                  </a:ext>
                </a:extLst>
              </p:cNvPr>
              <p:cNvSpPr txBox="1">
                <a:spLocks noRot="1" noChangeAspect="1" noMove="1" noResize="1" noEditPoints="1" noAdjustHandles="1" noChangeArrowheads="1" noChangeShapeType="1" noTextEdit="1"/>
              </p:cNvSpPr>
              <p:nvPr/>
            </p:nvSpPr>
            <p:spPr>
              <a:xfrm>
                <a:off x="1523780" y="2206999"/>
                <a:ext cx="823116" cy="461665"/>
              </a:xfrm>
              <a:prstGeom prst="rect">
                <a:avLst/>
              </a:prstGeom>
              <a:blipFill>
                <a:blip r:embed="rId3"/>
                <a:stretch>
                  <a:fillRect b="-3947"/>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7737E305-BCB6-4E3F-9A05-5C22075E359A}"/>
              </a:ext>
            </a:extLst>
          </p:cNvPr>
          <p:cNvSpPr txBox="1"/>
          <p:nvPr/>
        </p:nvSpPr>
        <p:spPr>
          <a:xfrm>
            <a:off x="1792735" y="389544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577386" y="309980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611855"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4087643"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7088783" y="29518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539893" y="312432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539893" y="3124328"/>
                <a:ext cx="386575" cy="461665"/>
              </a:xfrm>
              <a:prstGeom prst="rect">
                <a:avLst/>
              </a:prstGeom>
              <a:blipFill>
                <a:blip r:embed="rId4"/>
                <a:stretch>
                  <a:fillRect l="-1587" t="-4000" r="-19048" b="-10667"/>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895385" y="335516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928432" y="29567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466783"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737084"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212872"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592012"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673184" y="356929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673184" y="3569299"/>
                <a:ext cx="1074333" cy="400110"/>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668909"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658874" y="200694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6132467" y="356929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6132467" y="3569299"/>
                <a:ext cx="558166" cy="338554"/>
              </a:xfrm>
              <a:prstGeom prst="rect">
                <a:avLst/>
              </a:prstGeom>
              <a:blipFill>
                <a:blip r:embed="rId6"/>
                <a:stretch>
                  <a:fillRect t="-7273" r="-3261" b="-2181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426272" y="356929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921407" y="309336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921407" y="3093367"/>
                <a:ext cx="874108" cy="5006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7139360" y="314950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7139360" y="3149508"/>
                <a:ext cx="727635" cy="430887"/>
              </a:xfrm>
              <a:prstGeom prst="rect">
                <a:avLst/>
              </a:prstGeom>
              <a:blipFill>
                <a:blip r:embed="rId8"/>
                <a:stretch>
                  <a:fillRect r="-833" b="-4286"/>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841539" y="2991349"/>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7046636" y="4345673"/>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664222" y="3020828"/>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405587" y="3267884"/>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56346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oMath>
                  </m:oMathPara>
                </a14:m>
                <a:endParaRPr lang="ko-KR" altLang="en-US" sz="20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563461" y="4293881"/>
                <a:ext cx="432683" cy="585288"/>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511539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oMath>
                  </m:oMathPara>
                </a14:m>
                <a:endParaRPr lang="ko-KR" altLang="en-US" sz="20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5115391" y="4293881"/>
                <a:ext cx="432683" cy="585288"/>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443655" y="4285980"/>
                <a:ext cx="553678" cy="637226"/>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𝑤</m:t>
                              </m:r>
                            </m:e>
                            <m:sub>
                              <m:r>
                                <a:rPr lang="en-US" altLang="ko-KR" sz="2000" b="0" i="1" smtClean="0">
                                  <a:solidFill>
                                    <a:schemeClr val="tx1"/>
                                  </a:solidFill>
                                  <a:latin typeface="Cambria Math" panose="02040503050406030204" pitchFamily="18" charset="0"/>
                                </a:rPr>
                                <m:t>𝑖</m:t>
                              </m:r>
                            </m:sub>
                          </m:sSub>
                        </m:den>
                      </m:f>
                    </m:oMath>
                  </m:oMathPara>
                </a14:m>
                <a:endParaRPr lang="ko-KR" altLang="en-US" sz="20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443655" y="4285980"/>
                <a:ext cx="553678" cy="637226"/>
              </a:xfrm>
              <a:prstGeom prst="rect">
                <a:avLst/>
              </a:prstGeom>
              <a:blipFill>
                <a:blip r:embed="rId11"/>
                <a:stretch>
                  <a:fillRect/>
                </a:stretch>
              </a:blipFill>
            </p:spPr>
            <p:txBody>
              <a:bodyPr/>
              <a:lstStyle/>
              <a:p>
                <a:r>
                  <a:rPr lang="ko-KR" altLang="en-US">
                    <a:noFill/>
                  </a:rPr>
                  <a:t> </a:t>
                </a:r>
              </a:p>
            </p:txBody>
          </p:sp>
        </mc:Fallback>
      </mc:AlternateContent>
      <p:sp>
        <p:nvSpPr>
          <p:cNvPr id="38" name="TextBox 37">
            <a:extLst>
              <a:ext uri="{FF2B5EF4-FFF2-40B4-BE49-F238E27FC236}">
                <a16:creationId xmlns:a16="http://schemas.microsoft.com/office/drawing/2014/main" id="{832D152C-1EDC-4DB1-A9A7-71F4CA51D727}"/>
              </a:ext>
            </a:extLst>
          </p:cNvPr>
          <p:cNvSpPr txBox="1"/>
          <p:nvPr/>
        </p:nvSpPr>
        <p:spPr>
          <a:xfrm>
            <a:off x="1357952" y="1047099"/>
            <a:ext cx="3849772"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여러개인 경우 </a:t>
            </a:r>
            <a:r>
              <a:rPr lang="en-US" altLang="ko-KR" sz="2000">
                <a:solidFill>
                  <a:schemeClr val="tx1"/>
                </a:solidFill>
                <a:latin typeface="고도 M" panose="02000503000000020004" pitchFamily="2" charset="-127"/>
                <a:ea typeface="고도 M" panose="02000503000000020004" pitchFamily="2" charset="-127"/>
              </a:rPr>
              <a:t>=&gt; x n</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z = w</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 + w</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 +  ... + w</a:t>
            </a:r>
            <a:r>
              <a:rPr lang="en-US" altLang="ko-KR" sz="2000" baseline="-25000">
                <a:solidFill>
                  <a:schemeClr val="tx1"/>
                </a:solidFill>
                <a:latin typeface="고도 M" panose="02000503000000020004" pitchFamily="2" charset="-127"/>
                <a:ea typeface="고도 M" panose="02000503000000020004" pitchFamily="2" charset="-127"/>
              </a:rPr>
              <a:t>n</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n</a:t>
            </a:r>
            <a:r>
              <a:rPr lang="en-US" altLang="ko-KR" sz="2000">
                <a:solidFill>
                  <a:schemeClr val="tx1"/>
                </a:solidFill>
                <a:latin typeface="고도 M" panose="02000503000000020004" pitchFamily="2" charset="-127"/>
                <a:ea typeface="고도 M" panose="02000503000000020004" pitchFamily="2" charset="-127"/>
              </a:rPr>
              <a:t> + b</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A5A8B67-E5A7-4311-8835-E643BECCB524}"/>
                  </a:ext>
                </a:extLst>
              </p:cNvPr>
              <p:cNvSpPr txBox="1"/>
              <p:nvPr/>
            </p:nvSpPr>
            <p:spPr>
              <a:xfrm>
                <a:off x="1167263" y="3010025"/>
                <a:ext cx="82311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𝑛</m:t>
                          </m:r>
                        </m:sub>
                      </m:sSub>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b="0" i="1" smtClean="0">
                              <a:solidFill>
                                <a:schemeClr val="tx1"/>
                              </a:solidFill>
                              <a:latin typeface="Cambria Math" panose="02040503050406030204" pitchFamily="18" charset="0"/>
                            </a:rPr>
                            <m:t>𝑛</m:t>
                          </m:r>
                        </m:sub>
                      </m:sSub>
                    </m:oMath>
                  </m:oMathPara>
                </a14:m>
                <a:endParaRPr lang="ko-KR" altLang="en-US" sz="24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9A5A8B67-E5A7-4311-8835-E643BECCB524}"/>
                  </a:ext>
                </a:extLst>
              </p:cNvPr>
              <p:cNvSpPr txBox="1">
                <a:spLocks noRot="1" noChangeAspect="1" noMove="1" noResize="1" noEditPoints="1" noAdjustHandles="1" noChangeArrowheads="1" noChangeShapeType="1" noTextEdit="1"/>
              </p:cNvSpPr>
              <p:nvPr/>
            </p:nvSpPr>
            <p:spPr>
              <a:xfrm>
                <a:off x="1167263" y="3010025"/>
                <a:ext cx="823116" cy="461665"/>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0AE03A74-D402-450D-9283-6F1A752C2E8D}"/>
              </a:ext>
            </a:extLst>
          </p:cNvPr>
          <p:cNvSpPr txBox="1"/>
          <p:nvPr/>
        </p:nvSpPr>
        <p:spPr>
          <a:xfrm>
            <a:off x="1681702" y="2608626"/>
            <a:ext cx="258404" cy="521233"/>
          </a:xfrm>
          <a:prstGeom prst="rect">
            <a:avLst/>
          </a:prstGeom>
          <a:noFill/>
        </p:spPr>
        <p:txBody>
          <a:bodyPr wrap="none" rtlCol="0">
            <a:spAutoFit/>
          </a:bodyPr>
          <a:lstStyle/>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p>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p>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cxnSp>
        <p:nvCxnSpPr>
          <p:cNvPr id="56" name="직선 화살표 연결선 55">
            <a:extLst>
              <a:ext uri="{FF2B5EF4-FFF2-40B4-BE49-F238E27FC236}">
                <a16:creationId xmlns:a16="http://schemas.microsoft.com/office/drawing/2014/main" id="{E22C8526-87D1-43E5-808C-6EC2861C0C6F}"/>
              </a:ext>
            </a:extLst>
          </p:cNvPr>
          <p:cNvCxnSpPr>
            <a:cxnSpLocks/>
          </p:cNvCxnSpPr>
          <p:nvPr/>
        </p:nvCxnSpPr>
        <p:spPr>
          <a:xfrm>
            <a:off x="2165519" y="2860977"/>
            <a:ext cx="462611" cy="22549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616D860-3E06-494F-8542-F17AF1A1C82C}"/>
              </a:ext>
            </a:extLst>
          </p:cNvPr>
          <p:cNvCxnSpPr>
            <a:cxnSpLocks/>
          </p:cNvCxnSpPr>
          <p:nvPr/>
        </p:nvCxnSpPr>
        <p:spPr>
          <a:xfrm>
            <a:off x="2070784" y="3079373"/>
            <a:ext cx="498725" cy="1264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10588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44013" y="2472044"/>
                <a:ext cx="3338093" cy="637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𝑤</m:t>
                              </m:r>
                            </m:e>
                            <m:sub>
                              <m:r>
                                <a:rPr lang="en-US" altLang="ko-KR" sz="2000" b="0" i="1" smtClean="0">
                                  <a:solidFill>
                                    <a:schemeClr val="tx1"/>
                                  </a:solidFill>
                                  <a:latin typeface="Cambria Math" panose="02040503050406030204" pitchFamily="18" charset="0"/>
                                </a:rPr>
                                <m:t>𝑖</m:t>
                              </m:r>
                            </m:sub>
                          </m:sSub>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𝑤</m:t>
                              </m:r>
                            </m:e>
                            <m:sub>
                              <m:r>
                                <a:rPr lang="en-US" altLang="ko-KR" sz="2000" i="1">
                                  <a:solidFill>
                                    <a:schemeClr val="tx1"/>
                                  </a:solidFill>
                                  <a:latin typeface="Cambria Math" panose="02040503050406030204" pitchFamily="18" charset="0"/>
                                </a:rPr>
                                <m:t>𝑖</m:t>
                              </m:r>
                            </m:sub>
                          </m:sSub>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𝑥</m:t>
                          </m:r>
                        </m:e>
                        <m:sub>
                          <m:r>
                            <a:rPr lang="en-US" altLang="ko-KR" sz="2000" i="1">
                              <a:solidFill>
                                <a:schemeClr val="tx1"/>
                              </a:solidFill>
                              <a:latin typeface="Cambria Math" panose="02040503050406030204" pitchFamily="18" charset="0"/>
                            </a:rPr>
                            <m:t>𝑖</m:t>
                          </m:r>
                        </m:sub>
                      </m:sSub>
                    </m:oMath>
                  </m:oMathPara>
                </a14:m>
                <a:endParaRPr lang="ko-KR" altLang="en-US" sz="20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44013" y="2472044"/>
                <a:ext cx="3338093" cy="637226"/>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98810" y="959005"/>
            <a:ext cx="72603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a:t>
            </a:r>
            <a:r>
              <a:rPr lang="ko-KR" altLang="en-US" sz="2400">
                <a:solidFill>
                  <a:schemeClr val="tx1"/>
                </a:solidFill>
                <a:latin typeface="고도 M" panose="02000503000000020004" pitchFamily="2" charset="-127"/>
                <a:ea typeface="고도 M" panose="02000503000000020004" pitchFamily="2" charset="-127"/>
              </a:rPr>
              <a:t>을 이용하여 각 단계의 미분 결과를 곱한다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3030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30302" y="3469373"/>
                <a:ext cx="3414589" cy="543034"/>
              </a:xfrm>
              <a:prstGeom prst="rect">
                <a:avLst/>
              </a:prstGeom>
              <a:blipFill>
                <a:blip r:embed="rId4"/>
                <a:stretch>
                  <a:fillRect r="-4456"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4401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44013" y="4306139"/>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130302" y="5207372"/>
                <a:ext cx="1048813" cy="591124"/>
              </a:xfrm>
              <a:prstGeom prst="rect">
                <a:avLst/>
              </a:prstGeom>
              <a:noFill/>
            </p:spPr>
            <p:txBody>
              <a:bodyPr wrap="none" lIns="0" tIns="0" rIns="0" bIns="0" rtlCol="0">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𝑧</m:t>
                        </m:r>
                      </m:num>
                      <m:den>
                        <m:r>
                          <a:rPr lang="en-US" altLang="ko-KR" sz="240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den>
                    </m:f>
                    <m:r>
                      <a:rPr lang="en-US" altLang="ko-KR" sz="2400" b="0" i="0" smtClean="0">
                        <a:solidFill>
                          <a:schemeClr val="tx1"/>
                        </a:solidFill>
                        <a:latin typeface="Cambria Math" panose="02040503050406030204" pitchFamily="18" charset="0"/>
                      </a:rPr>
                      <m:t>=</m:t>
                    </m:r>
                  </m:oMath>
                </a14:m>
                <a:r>
                  <a:rPr lang="en-US" altLang="ko-KR" sz="2400">
                    <a:solidFill>
                      <a:schemeClr val="tx1"/>
                    </a:solidFill>
                  </a:rPr>
                  <a:t> </a:t>
                </a:r>
                <a14:m>
                  <m:oMath xmlns:m="http://schemas.openxmlformats.org/officeDocument/2006/math">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i="1">
                            <a:solidFill>
                              <a:schemeClr val="tx1"/>
                            </a:solidFill>
                            <a:latin typeface="Cambria Math" panose="02040503050406030204" pitchFamily="18" charset="0"/>
                          </a:rPr>
                          <m:t>𝑖</m:t>
                        </m:r>
                      </m:sub>
                    </m:sSub>
                  </m:oMath>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130302" y="5207372"/>
                <a:ext cx="1048813" cy="59112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995153" y="2472044"/>
                <a:ext cx="3011337"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r>
                        <a:rPr lang="en-US" altLang="ko-KR" sz="2000" b="0" i="1"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995153" y="2472044"/>
                <a:ext cx="3011337" cy="585288"/>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608144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6081442" y="3469373"/>
                <a:ext cx="3414589" cy="543034"/>
              </a:xfrm>
              <a:prstGeom prst="rect">
                <a:avLst/>
              </a:prstGeom>
              <a:blipFill>
                <a:blip r:embed="rId8"/>
                <a:stretch>
                  <a:fillRect l="-179" r="-4464"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99515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995153" y="4306139"/>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995153" y="5173220"/>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995153" y="5173220"/>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308408" y="1814122"/>
            <a:ext cx="2475358"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w</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6040655" y="1878511"/>
            <a:ext cx="2433680"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b</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Tree>
    <p:extLst>
      <p:ext uri="{BB962C8B-B14F-4D97-AF65-F5344CB8AC3E}">
        <p14:creationId xmlns:p14="http://schemas.microsoft.com/office/powerpoint/2010/main" val="350017238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93770464"/>
                  </p:ext>
                </p:extLst>
              </p:nvPr>
            </p:nvGraphicFramePr>
            <p:xfrm>
              <a:off x="879239" y="3435667"/>
              <a:ext cx="8682510" cy="2726511"/>
            </p:xfrm>
            <a:graphic>
              <a:graphicData uri="http://schemas.openxmlformats.org/drawingml/2006/table">
                <a:tbl>
                  <a:tblPr firstRow="1" bandRow="1">
                    <a:tableStyleId>{5C22544A-7EE6-4342-B048-85BDC9FD1C3A}</a:tableStyleId>
                  </a:tblPr>
                  <a:tblGrid>
                    <a:gridCol w="2549952">
                      <a:extLst>
                        <a:ext uri="{9D8B030D-6E8A-4147-A177-3AD203B41FA5}">
                          <a16:colId xmlns:a16="http://schemas.microsoft.com/office/drawing/2014/main" val="52910347"/>
                        </a:ext>
                      </a:extLst>
                    </a:gridCol>
                    <a:gridCol w="3006313">
                      <a:extLst>
                        <a:ext uri="{9D8B030D-6E8A-4147-A177-3AD203B41FA5}">
                          <a16:colId xmlns:a16="http://schemas.microsoft.com/office/drawing/2014/main" val="3255675914"/>
                        </a:ext>
                      </a:extLst>
                    </a:gridCol>
                    <a:gridCol w="3126245">
                      <a:extLst>
                        <a:ext uri="{9D8B030D-6E8A-4147-A177-3AD203B41FA5}">
                          <a16:colId xmlns:a16="http://schemas.microsoft.com/office/drawing/2014/main" val="3077238081"/>
                        </a:ext>
                      </a:extLst>
                    </a:gridCol>
                  </a:tblGrid>
                  <a:tr h="645679">
                    <a:tc>
                      <a:txBody>
                        <a:bodyPr/>
                        <a:lstStyle/>
                        <a:p>
                          <a:pPr algn="ctr" latinLnBrk="1"/>
                          <a:endParaRPr lang="ko-KR" altLang="en-US"/>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제곱 오차의 미분</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로지스틱 손실 함수의 미분</a:t>
                          </a:r>
                        </a:p>
                      </a:txBody>
                      <a:tcPr anchor="ctr"/>
                    </a:tc>
                    <a:extLst>
                      <a:ext uri="{0D108BD9-81ED-4DB2-BD59-A6C34878D82A}">
                        <a16:rowId xmlns:a16="http://schemas.microsoft.com/office/drawing/2014/main" val="250566616"/>
                      </a:ext>
                    </a:extLst>
                  </a:tr>
                  <a:tr h="1040416">
                    <a:tc>
                      <a:txBody>
                        <a:bodyPr/>
                        <a:lstStyle/>
                        <a:p>
                          <a:pPr algn="ctr" latinLnBrk="1"/>
                          <a:r>
                            <a:rPr lang="ko-KR" altLang="en-US">
                              <a:latin typeface="고도 M" panose="02000503000000020004" pitchFamily="2" charset="-127"/>
                              <a:ea typeface="고도 M" panose="02000503000000020004" pitchFamily="2" charset="-127"/>
                            </a:rPr>
                            <a:t>가중치에 대한 미분</a:t>
                          </a:r>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𝑆𝐸</m:t>
                                    </m:r>
                                  </m:num>
                                  <m:den>
                                    <m:r>
                                      <a:rPr lang="en-US" altLang="ko-KR"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𝑤</m:t>
                                        </m:r>
                                      </m:e>
                                      <m:sub>
                                        <m:r>
                                          <a:rPr lang="en-US" altLang="ko-KR" b="0" i="1" smtClean="0">
                                            <a:latin typeface="Cambria Math" panose="02040503050406030204" pitchFamily="18" charset="0"/>
                                          </a:rPr>
                                          <m:t>𝑖</m:t>
                                        </m:r>
                                      </m:sub>
                                    </m:sSub>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acc>
                                      <m:accPr>
                                        <m:chr m:val="̂"/>
                                        <m:ctrlPr>
                                          <a:rPr lang="en-US" altLang="ko-KR" b="0" i="1" smtClean="0">
                                            <a:latin typeface="Cambria Math" panose="02040503050406030204" pitchFamily="18" charset="0"/>
                                          </a:rPr>
                                        </m:ctrlPr>
                                      </m:accPr>
                                      <m:e>
                                        <m:r>
                                          <a:rPr lang="en-US" altLang="ko-KR" b="0" i="1" smtClean="0">
                                            <a:latin typeface="Cambria Math" panose="02040503050406030204" pitchFamily="18" charset="0"/>
                                          </a:rPr>
                                          <m:t>𝑦</m:t>
                                        </m:r>
                                      </m:e>
                                    </m:acc>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𝑥</m:t>
                                    </m:r>
                                  </m:e>
                                  <m:sub>
                                    <m:r>
                                      <a:rPr lang="en-US" altLang="ko-KR" b="0" i="1" smtClean="0">
                                        <a:latin typeface="Cambria Math" panose="02040503050406030204" pitchFamily="18" charset="0"/>
                                      </a:rPr>
                                      <m:t>𝑖</m:t>
                                    </m:r>
                                  </m:sub>
                                </m:sSub>
                              </m:oMath>
                            </m:oMathPara>
                          </a14:m>
                          <a:endParaRPr lang="ko-KR" altLang="en-US"/>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𝐿</m:t>
                                    </m:r>
                                  </m:num>
                                  <m:den>
                                    <m:r>
                                      <a:rPr lang="en-US" altLang="ko-KR"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𝑤</m:t>
                                        </m:r>
                                      </m:e>
                                      <m:sub>
                                        <m:r>
                                          <a:rPr lang="en-US" altLang="ko-KR" b="0" i="1" smtClean="0">
                                            <a:latin typeface="Cambria Math" panose="02040503050406030204" pitchFamily="18" charset="0"/>
                                          </a:rPr>
                                          <m:t>𝑖</m:t>
                                        </m:r>
                                      </m:sub>
                                    </m:sSub>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𝑎</m:t>
                                    </m:r>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sSub>
                                  <m:sSubPr>
                                    <m:ctrlPr>
                                      <a:rPr lang="en-US" altLang="ko-KR" sz="180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𝑥</m:t>
                                    </m:r>
                                  </m:e>
                                  <m:sub>
                                    <m:r>
                                      <a:rPr lang="en-US" altLang="ko-KR" sz="1800" i="1">
                                        <a:solidFill>
                                          <a:schemeClr val="tx1"/>
                                        </a:solidFill>
                                        <a:latin typeface="Cambria Math" panose="02040503050406030204" pitchFamily="18" charset="0"/>
                                      </a:rPr>
                                      <m:t>𝑖</m:t>
                                    </m:r>
                                  </m:sub>
                                </m:sSub>
                              </m:oMath>
                            </m:oMathPara>
                          </a14:m>
                          <a:endParaRPr lang="ko-KR" altLang="en-US"/>
                        </a:p>
                      </a:txBody>
                      <a:tcPr anchor="ctr"/>
                    </a:tc>
                    <a:extLst>
                      <a:ext uri="{0D108BD9-81ED-4DB2-BD59-A6C34878D82A}">
                        <a16:rowId xmlns:a16="http://schemas.microsoft.com/office/drawing/2014/main" val="2850005111"/>
                      </a:ext>
                    </a:extLst>
                  </a:tr>
                  <a:tr h="1040416">
                    <a:tc>
                      <a:txBody>
                        <a:bodyPr/>
                        <a:lstStyle/>
                        <a:p>
                          <a:pPr algn="ctr" latinLnBrk="1"/>
                          <a:r>
                            <a:rPr lang="ko-KR" altLang="en-US">
                              <a:latin typeface="고도 M" panose="02000503000000020004" pitchFamily="2" charset="-127"/>
                              <a:ea typeface="고도 M" panose="02000503000000020004" pitchFamily="2" charset="-127"/>
                            </a:rPr>
                            <a:t>절편에 대한 미분</a:t>
                          </a:r>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𝑆𝐸</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𝑏</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acc>
                                      <m:accPr>
                                        <m:chr m:val="̂"/>
                                        <m:ctrlPr>
                                          <a:rPr lang="en-US" altLang="ko-KR" b="0" i="1" smtClean="0">
                                            <a:latin typeface="Cambria Math" panose="02040503050406030204" pitchFamily="18" charset="0"/>
                                          </a:rPr>
                                        </m:ctrlPr>
                                      </m:accPr>
                                      <m:e>
                                        <m:r>
                                          <a:rPr lang="en-US" altLang="ko-KR" b="0" i="1" smtClean="0">
                                            <a:latin typeface="Cambria Math" panose="02040503050406030204" pitchFamily="18" charset="0"/>
                                          </a:rPr>
                                          <m:t>𝑦</m:t>
                                        </m:r>
                                      </m:e>
                                    </m:acc>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r>
                                  <a:rPr lang="en-US" altLang="ko-KR" b="0" i="0" smtClean="0">
                                    <a:latin typeface="Cambria Math" panose="02040503050406030204" pitchFamily="18" charset="0"/>
                                  </a:rPr>
                                  <m:t>1</m:t>
                                </m:r>
                              </m:oMath>
                            </m:oMathPara>
                          </a14:m>
                          <a:endParaRPr lang="ko-KR" altLang="en-US"/>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𝐿</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𝑏</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𝑎</m:t>
                                    </m:r>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r>
                                  <a:rPr lang="en-US" altLang="ko-KR" b="0" i="0" smtClean="0">
                                    <a:latin typeface="Cambria Math" panose="02040503050406030204" pitchFamily="18" charset="0"/>
                                  </a:rPr>
                                  <m:t>1</m:t>
                                </m:r>
                              </m:oMath>
                            </m:oMathPara>
                          </a14:m>
                          <a:endParaRPr lang="ko-KR" altLang="en-US"/>
                        </a:p>
                      </a:txBody>
                      <a:tcPr anchor="ctr"/>
                    </a:tc>
                    <a:extLst>
                      <a:ext uri="{0D108BD9-81ED-4DB2-BD59-A6C34878D82A}">
                        <a16:rowId xmlns:a16="http://schemas.microsoft.com/office/drawing/2014/main" val="1435710015"/>
                      </a:ext>
                    </a:extLst>
                  </a:tr>
                </a:tbl>
              </a:graphicData>
            </a:graphic>
          </p:graphicFrame>
        </mc:Choice>
        <mc:Fallback xmlns="">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93770464"/>
                  </p:ext>
                </p:extLst>
              </p:nvPr>
            </p:nvGraphicFramePr>
            <p:xfrm>
              <a:off x="879239" y="3435667"/>
              <a:ext cx="8682510" cy="2726511"/>
            </p:xfrm>
            <a:graphic>
              <a:graphicData uri="http://schemas.openxmlformats.org/drawingml/2006/table">
                <a:tbl>
                  <a:tblPr firstRow="1" bandRow="1">
                    <a:tableStyleId>{5C22544A-7EE6-4342-B048-85BDC9FD1C3A}</a:tableStyleId>
                  </a:tblPr>
                  <a:tblGrid>
                    <a:gridCol w="2549952">
                      <a:extLst>
                        <a:ext uri="{9D8B030D-6E8A-4147-A177-3AD203B41FA5}">
                          <a16:colId xmlns:a16="http://schemas.microsoft.com/office/drawing/2014/main" val="52910347"/>
                        </a:ext>
                      </a:extLst>
                    </a:gridCol>
                    <a:gridCol w="3006313">
                      <a:extLst>
                        <a:ext uri="{9D8B030D-6E8A-4147-A177-3AD203B41FA5}">
                          <a16:colId xmlns:a16="http://schemas.microsoft.com/office/drawing/2014/main" val="3255675914"/>
                        </a:ext>
                      </a:extLst>
                    </a:gridCol>
                    <a:gridCol w="3126245">
                      <a:extLst>
                        <a:ext uri="{9D8B030D-6E8A-4147-A177-3AD203B41FA5}">
                          <a16:colId xmlns:a16="http://schemas.microsoft.com/office/drawing/2014/main" val="3077238081"/>
                        </a:ext>
                      </a:extLst>
                    </a:gridCol>
                  </a:tblGrid>
                  <a:tr h="645679">
                    <a:tc>
                      <a:txBody>
                        <a:bodyPr/>
                        <a:lstStyle/>
                        <a:p>
                          <a:pPr algn="ctr" latinLnBrk="1"/>
                          <a:endParaRPr lang="ko-KR" altLang="en-US"/>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제곱 오차의 미분</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로지스틱 손실 함수의 미분</a:t>
                          </a:r>
                        </a:p>
                      </a:txBody>
                      <a:tcPr anchor="ctr"/>
                    </a:tc>
                    <a:extLst>
                      <a:ext uri="{0D108BD9-81ED-4DB2-BD59-A6C34878D82A}">
                        <a16:rowId xmlns:a16="http://schemas.microsoft.com/office/drawing/2014/main" val="250566616"/>
                      </a:ext>
                    </a:extLst>
                  </a:tr>
                  <a:tr h="1040416">
                    <a:tc>
                      <a:txBody>
                        <a:bodyPr/>
                        <a:lstStyle/>
                        <a:p>
                          <a:pPr algn="ctr" latinLnBrk="1"/>
                          <a:r>
                            <a:rPr lang="ko-KR" altLang="en-US">
                              <a:latin typeface="고도 M" panose="02000503000000020004" pitchFamily="2" charset="-127"/>
                              <a:ea typeface="고도 M" panose="02000503000000020004" pitchFamily="2" charset="-127"/>
                            </a:rPr>
                            <a:t>가중치에 대한 미분</a:t>
                          </a:r>
                        </a:p>
                      </a:txBody>
                      <a:tcPr anchor="ctr"/>
                    </a:tc>
                    <a:tc>
                      <a:txBody>
                        <a:bodyPr/>
                        <a:lstStyle/>
                        <a:p>
                          <a:endParaRPr lang="ko-KR"/>
                        </a:p>
                      </a:txBody>
                      <a:tcPr anchor="ctr">
                        <a:blipFill>
                          <a:blip r:embed="rId3"/>
                          <a:stretch>
                            <a:fillRect l="-85193" t="-62573" r="-104868" b="-101170"/>
                          </a:stretch>
                        </a:blipFill>
                      </a:tcPr>
                    </a:tc>
                    <a:tc>
                      <a:txBody>
                        <a:bodyPr/>
                        <a:lstStyle/>
                        <a:p>
                          <a:endParaRPr lang="ko-KR"/>
                        </a:p>
                      </a:txBody>
                      <a:tcPr anchor="ctr">
                        <a:blipFill>
                          <a:blip r:embed="rId3"/>
                          <a:stretch>
                            <a:fillRect l="-177973" t="-62573" r="-780" b="-101170"/>
                          </a:stretch>
                        </a:blipFill>
                      </a:tcPr>
                    </a:tc>
                    <a:extLst>
                      <a:ext uri="{0D108BD9-81ED-4DB2-BD59-A6C34878D82A}">
                        <a16:rowId xmlns:a16="http://schemas.microsoft.com/office/drawing/2014/main" val="2850005111"/>
                      </a:ext>
                    </a:extLst>
                  </a:tr>
                  <a:tr h="1040416">
                    <a:tc>
                      <a:txBody>
                        <a:bodyPr/>
                        <a:lstStyle/>
                        <a:p>
                          <a:pPr algn="ctr" latinLnBrk="1"/>
                          <a:r>
                            <a:rPr lang="ko-KR" altLang="en-US">
                              <a:latin typeface="고도 M" panose="02000503000000020004" pitchFamily="2" charset="-127"/>
                              <a:ea typeface="고도 M" panose="02000503000000020004" pitchFamily="2" charset="-127"/>
                            </a:rPr>
                            <a:t>절편에 대한 미분</a:t>
                          </a:r>
                        </a:p>
                      </a:txBody>
                      <a:tcPr anchor="ctr"/>
                    </a:tc>
                    <a:tc>
                      <a:txBody>
                        <a:bodyPr/>
                        <a:lstStyle/>
                        <a:p>
                          <a:endParaRPr lang="ko-KR"/>
                        </a:p>
                      </a:txBody>
                      <a:tcPr anchor="ctr">
                        <a:blipFill>
                          <a:blip r:embed="rId3"/>
                          <a:stretch>
                            <a:fillRect l="-85193" t="-162573" r="-104868" b="-1170"/>
                          </a:stretch>
                        </a:blipFill>
                      </a:tcPr>
                    </a:tc>
                    <a:tc>
                      <a:txBody>
                        <a:bodyPr/>
                        <a:lstStyle/>
                        <a:p>
                          <a:endParaRPr lang="ko-KR"/>
                        </a:p>
                      </a:txBody>
                      <a:tcPr anchor="ctr">
                        <a:blipFill>
                          <a:blip r:embed="rId3"/>
                          <a:stretch>
                            <a:fillRect l="-177973" t="-162573" r="-780" b="-1170"/>
                          </a:stretch>
                        </a:blipFill>
                      </a:tcPr>
                    </a:tc>
                    <a:extLst>
                      <a:ext uri="{0D108BD9-81ED-4DB2-BD59-A6C34878D82A}">
                        <a16:rowId xmlns:a16="http://schemas.microsoft.com/office/drawing/2014/main" val="1435710015"/>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88495DC-2824-4262-A11A-3FE7E467596E}"/>
                  </a:ext>
                </a:extLst>
              </p:cNvPr>
              <p:cNvSpPr txBox="1"/>
              <p:nvPr/>
            </p:nvSpPr>
            <p:spPr>
              <a:xfrm>
                <a:off x="1102264" y="1208791"/>
                <a:ext cx="7763825" cy="1692771"/>
              </a:xfrm>
              <a:prstGeom prst="rect">
                <a:avLst/>
              </a:prstGeom>
              <a:noFill/>
            </p:spPr>
            <p:txBody>
              <a:bodyPr wrap="square" rtlCol="0">
                <a:spAutoFit/>
              </a:bodyPr>
              <a:lstStyle/>
              <a:p>
                <a:r>
                  <a:rPr lang="ko-KR" altLang="en-US" sz="2400">
                    <a:solidFill>
                      <a:schemeClr val="tx1"/>
                    </a:solidFill>
                    <a:latin typeface="고도 M" panose="02000503000000020004" pitchFamily="2" charset="-127"/>
                    <a:ea typeface="고도 M" panose="02000503000000020004" pitchFamily="2" charset="-127"/>
                  </a:rPr>
                  <a:t>제곱 오차의 미분과 로지스틱 손실 함수의 미분은 </a:t>
                </a:r>
                <a14:m>
                  <m:oMath xmlns:m="http://schemas.openxmlformats.org/officeDocument/2006/math">
                    <m:acc>
                      <m:accPr>
                        <m:chr m:val="̂"/>
                        <m:ctrlPr>
                          <a:rPr kumimoji="0" lang="en-US" altLang="ko-KR" sz="2400" i="1">
                            <a:solidFill>
                              <a:srgbClr val="000000"/>
                            </a:solidFill>
                            <a:latin typeface="Cambria Math" panose="02040503050406030204" pitchFamily="18" charset="0"/>
                          </a:rPr>
                        </m:ctrlPr>
                      </m:accPr>
                      <m:e>
                        <m:r>
                          <a:rPr kumimoji="0" lang="en-US" altLang="ko-KR" sz="2400" i="1">
                            <a:solidFill>
                              <a:srgbClr val="000000"/>
                            </a:solidFill>
                            <a:latin typeface="Cambria Math" panose="02040503050406030204" pitchFamily="18" charset="0"/>
                          </a:rPr>
                          <m:t>𝑦</m:t>
                        </m:r>
                      </m:e>
                    </m:acc>
                  </m:oMath>
                </a14:m>
                <a:r>
                  <a:rPr lang="ko-KR" altLang="en-US" sz="32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이 </a:t>
                </a:r>
                <a:r>
                  <a:rPr lang="en-US" altLang="ko-KR" sz="2400">
                    <a:solidFill>
                      <a:schemeClr val="tx1"/>
                    </a:solidFill>
                    <a:latin typeface="Cambria Math" panose="02040503050406030204" pitchFamily="18" charset="0"/>
                    <a:ea typeface="Cambria Math" panose="02040503050406030204" pitchFamily="18" charset="0"/>
                  </a:rPr>
                  <a:t>a</a:t>
                </a:r>
                <a:r>
                  <a:rPr lang="ko-KR" altLang="en-US" sz="2400">
                    <a:solidFill>
                      <a:schemeClr val="tx1"/>
                    </a:solidFill>
                    <a:latin typeface="고도 M" panose="02000503000000020004" pitchFamily="2" charset="-127"/>
                    <a:ea typeface="고도 M" panose="02000503000000020004" pitchFamily="2" charset="-127"/>
                  </a:rPr>
                  <a:t>로</a:t>
                </a:r>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바뀌었을 뿐 동일 하다</a:t>
                </a:r>
                <a:r>
                  <a:rPr lang="en-US" altLang="ko-KR" sz="2400">
                    <a:solidFill>
                      <a:schemeClr val="tx1"/>
                    </a:solidFill>
                    <a:latin typeface="고도 M" panose="02000503000000020004" pitchFamily="2" charset="-127"/>
                    <a:ea typeface="고도 M" panose="02000503000000020004" pitchFamily="2" charset="-127"/>
                  </a:rPr>
                  <a:t>. </a:t>
                </a:r>
              </a:p>
              <a:p>
                <a:r>
                  <a:rPr lang="ko-KR" altLang="en-US" sz="2400">
                    <a:solidFill>
                      <a:schemeClr val="tx1"/>
                    </a:solidFill>
                    <a:latin typeface="고도 M" panose="02000503000000020004" pitchFamily="2" charset="-127"/>
                    <a:ea typeface="고도 M" panose="02000503000000020004" pitchFamily="2" charset="-127"/>
                  </a:rPr>
                  <a:t>따라서 선형함수의 결과 값을 </a:t>
                </a:r>
                <a:r>
                  <a:rPr lang="en-US" altLang="ko-KR" sz="2400">
                    <a:solidFill>
                      <a:schemeClr val="tx1"/>
                    </a:solidFill>
                    <a:latin typeface="고도 M" panose="02000503000000020004" pitchFamily="2" charset="-127"/>
                    <a:ea typeface="고도 M" panose="02000503000000020004" pitchFamily="2" charset="-127"/>
                  </a:rPr>
                  <a:t>activation </a:t>
                </a:r>
                <a:r>
                  <a:rPr lang="ko-KR" altLang="en-US" sz="2400">
                    <a:solidFill>
                      <a:schemeClr val="tx1"/>
                    </a:solidFill>
                    <a:latin typeface="고도 M" panose="02000503000000020004" pitchFamily="2" charset="-127"/>
                    <a:ea typeface="고도 M" panose="02000503000000020004" pitchFamily="2" charset="-127"/>
                  </a:rPr>
                  <a:t>함수인 시그모이드를  적용한 값이 </a:t>
                </a:r>
                <a:r>
                  <a:rPr lang="en-US" altLang="ko-KR" sz="2400">
                    <a:solidFill>
                      <a:schemeClr val="tx1"/>
                    </a:solidFill>
                    <a:latin typeface="고도 M" panose="02000503000000020004" pitchFamily="2" charset="-127"/>
                    <a:ea typeface="고도 M" panose="02000503000000020004" pitchFamily="2" charset="-127"/>
                  </a:rPr>
                  <a:t>a </a:t>
                </a:r>
                <a:r>
                  <a:rPr lang="ko-KR" altLang="en-US" sz="2400">
                    <a:solidFill>
                      <a:schemeClr val="tx1"/>
                    </a:solidFill>
                    <a:latin typeface="고도 M" panose="02000503000000020004" pitchFamily="2" charset="-127"/>
                    <a:ea typeface="고도 M" panose="02000503000000020004" pitchFamily="2" charset="-127"/>
                  </a:rPr>
                  <a:t>이다</a:t>
                </a:r>
                <a:r>
                  <a:rPr lang="en-US" altLang="ko-KR" sz="2400">
                    <a:solidFill>
                      <a:schemeClr val="tx1"/>
                    </a:solidFill>
                    <a:latin typeface="고도 M" panose="02000503000000020004" pitchFamily="2" charset="-127"/>
                    <a:ea typeface="고도 M" panose="02000503000000020004" pitchFamily="2" charset="-127"/>
                  </a:rPr>
                  <a:t>.</a:t>
                </a:r>
              </a:p>
            </p:txBody>
          </p:sp>
        </mc:Choice>
        <mc:Fallback xmlns="">
          <p:sp>
            <p:nvSpPr>
              <p:cNvPr id="7" name="TextBox 6">
                <a:extLst>
                  <a:ext uri="{FF2B5EF4-FFF2-40B4-BE49-F238E27FC236}">
                    <a16:creationId xmlns:a16="http://schemas.microsoft.com/office/drawing/2014/main" id="{D88495DC-2824-4262-A11A-3FE7E467596E}"/>
                  </a:ext>
                </a:extLst>
              </p:cNvPr>
              <p:cNvSpPr txBox="1">
                <a:spLocks noRot="1" noChangeAspect="1" noMove="1" noResize="1" noEditPoints="1" noAdjustHandles="1" noChangeArrowheads="1" noChangeShapeType="1" noTextEdit="1"/>
              </p:cNvSpPr>
              <p:nvPr/>
            </p:nvSpPr>
            <p:spPr>
              <a:xfrm>
                <a:off x="1102264" y="1208791"/>
                <a:ext cx="7763825" cy="1692771"/>
              </a:xfrm>
              <a:prstGeom prst="rect">
                <a:avLst/>
              </a:prstGeom>
              <a:blipFill>
                <a:blip r:embed="rId4"/>
                <a:stretch>
                  <a:fillRect l="-1257" b="-719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6107052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2.1 MSE(Mean Squared Error)</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2.2 SGD (Stochastic Gradient Descent)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역전파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선형회귀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시그모이드 함수</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2.6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2.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딥러닝을 위한 수학</a:t>
            </a:r>
          </a:p>
        </p:txBody>
      </p:sp>
    </p:spTree>
    <p:extLst>
      <p:ext uri="{BB962C8B-B14F-4D97-AF65-F5344CB8AC3E}">
        <p14:creationId xmlns:p14="http://schemas.microsoft.com/office/powerpoint/2010/main" val="285588201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2" name="TextBox 1">
            <a:extLst>
              <a:ext uri="{FF2B5EF4-FFF2-40B4-BE49-F238E27FC236}">
                <a16:creationId xmlns:a16="http://schemas.microsoft.com/office/drawing/2014/main" id="{123103FB-F47A-4E06-84EE-4F196F28E678}"/>
              </a:ext>
            </a:extLst>
          </p:cNvPr>
          <p:cNvSpPr txBox="1"/>
          <p:nvPr/>
        </p:nvSpPr>
        <p:spPr>
          <a:xfrm>
            <a:off x="884664" y="976680"/>
            <a:ext cx="6986208" cy="461665"/>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분류용 데이터셋을 준비</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위스콘신 유방암 데이터 세트</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graphicFrame>
        <p:nvGraphicFramePr>
          <p:cNvPr id="6" name="표 7">
            <a:extLst>
              <a:ext uri="{FF2B5EF4-FFF2-40B4-BE49-F238E27FC236}">
                <a16:creationId xmlns:a16="http://schemas.microsoft.com/office/drawing/2014/main" id="{4AB3486D-C4DA-4BB8-AD54-A22070744F04}"/>
              </a:ext>
            </a:extLst>
          </p:cNvPr>
          <p:cNvGraphicFramePr>
            <a:graphicFrameLocks noGrp="1"/>
          </p:cNvGraphicFramePr>
          <p:nvPr>
            <p:extLst>
              <p:ext uri="{D42A27DB-BD31-4B8C-83A1-F6EECF244321}">
                <p14:modId xmlns:p14="http://schemas.microsoft.com/office/powerpoint/2010/main" val="1525024712"/>
              </p:ext>
            </p:extLst>
          </p:nvPr>
        </p:nvGraphicFramePr>
        <p:xfrm>
          <a:off x="1143152" y="1837326"/>
          <a:ext cx="8154684" cy="1112520"/>
        </p:xfrm>
        <a:graphic>
          <a:graphicData uri="http://schemas.openxmlformats.org/drawingml/2006/table">
            <a:tbl>
              <a:tblPr firstRow="1" bandRow="1">
                <a:tableStyleId>{5C22544A-7EE6-4342-B048-85BDC9FD1C3A}</a:tableStyleId>
              </a:tblPr>
              <a:tblGrid>
                <a:gridCol w="2718228">
                  <a:extLst>
                    <a:ext uri="{9D8B030D-6E8A-4147-A177-3AD203B41FA5}">
                      <a16:colId xmlns:a16="http://schemas.microsoft.com/office/drawing/2014/main" val="150969511"/>
                    </a:ext>
                  </a:extLst>
                </a:gridCol>
                <a:gridCol w="2718228">
                  <a:extLst>
                    <a:ext uri="{9D8B030D-6E8A-4147-A177-3AD203B41FA5}">
                      <a16:colId xmlns:a16="http://schemas.microsoft.com/office/drawing/2014/main" val="1038492995"/>
                    </a:ext>
                  </a:extLst>
                </a:gridCol>
                <a:gridCol w="2718228">
                  <a:extLst>
                    <a:ext uri="{9D8B030D-6E8A-4147-A177-3AD203B41FA5}">
                      <a16:colId xmlns:a16="http://schemas.microsoft.com/office/drawing/2014/main" val="3716907710"/>
                    </a:ext>
                  </a:extLst>
                </a:gridCol>
              </a:tblGrid>
              <a:tr h="370840">
                <a:tc>
                  <a:txBody>
                    <a:bodyPr/>
                    <a:lstStyle/>
                    <a:p>
                      <a:pPr algn="ctr" latinLnBrk="1"/>
                      <a:endParaRPr lang="ko-KR" altLang="en-US">
                        <a:solidFill>
                          <a:schemeClr val="tx1"/>
                        </a:solidFill>
                        <a:latin typeface="고도 M" panose="02000503000000020004" pitchFamily="2" charset="-127"/>
                        <a:ea typeface="고도 M" panose="02000503000000020004" pitchFamily="2" charset="-127"/>
                      </a:endParaRP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의학</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이진 분류</a:t>
                      </a:r>
                    </a:p>
                  </a:txBody>
                  <a:tcPr anchor="ctr"/>
                </a:tc>
                <a:extLst>
                  <a:ext uri="{0D108BD9-81ED-4DB2-BD59-A6C34878D82A}">
                    <a16:rowId xmlns:a16="http://schemas.microsoft.com/office/drawing/2014/main" val="1600809493"/>
                  </a:ext>
                </a:extLst>
              </a:tr>
              <a:tr h="370840">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좋음</a:t>
                      </a:r>
                      <a:endParaRPr lang="en-US" altLang="ko-KR">
                        <a:solidFill>
                          <a:schemeClr val="tx1"/>
                        </a:solidFill>
                        <a:latin typeface="고도 M" panose="02000503000000020004" pitchFamily="2" charset="-127"/>
                        <a:ea typeface="고도 M" panose="02000503000000020004" pitchFamily="2" charset="-127"/>
                      </a:endParaRP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양성 종양</a:t>
                      </a:r>
                    </a:p>
                  </a:txBody>
                  <a:tcPr anchor="ctr"/>
                </a:tc>
                <a:tc>
                  <a:txBody>
                    <a:bodyPr/>
                    <a:lstStyle/>
                    <a:p>
                      <a:pPr algn="ctr" latinLnBrk="1"/>
                      <a:r>
                        <a:rPr lang="en-US" altLang="ko-KR">
                          <a:solidFill>
                            <a:schemeClr val="tx1"/>
                          </a:solidFill>
                          <a:latin typeface="고도 M" panose="02000503000000020004" pitchFamily="2" charset="-127"/>
                          <a:ea typeface="고도 M" panose="02000503000000020004" pitchFamily="2" charset="-127"/>
                        </a:rPr>
                        <a:t>0</a:t>
                      </a:r>
                      <a:endParaRPr lang="ko-KR" altLang="en-US">
                        <a:solidFill>
                          <a:schemeClr val="tx1"/>
                        </a:solidFill>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2903578336"/>
                  </a:ext>
                </a:extLst>
              </a:tr>
              <a:tr h="370840">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나쁨</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악성 종양</a:t>
                      </a:r>
                    </a:p>
                  </a:txBody>
                  <a:tcPr anchor="ctr"/>
                </a:tc>
                <a:tc>
                  <a:txBody>
                    <a:bodyPr/>
                    <a:lstStyle/>
                    <a:p>
                      <a:pPr algn="ctr" latinLnBrk="1"/>
                      <a:r>
                        <a:rPr lang="en-US" altLang="ko-KR">
                          <a:solidFill>
                            <a:schemeClr val="tx1"/>
                          </a:solidFill>
                          <a:latin typeface="고도 M" panose="02000503000000020004" pitchFamily="2" charset="-127"/>
                          <a:ea typeface="고도 M" panose="02000503000000020004" pitchFamily="2" charset="-127"/>
                        </a:rPr>
                        <a:t>1</a:t>
                      </a:r>
                      <a:endParaRPr lang="ko-KR" altLang="en-US">
                        <a:solidFill>
                          <a:schemeClr val="tx1"/>
                        </a:solidFill>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3632021845"/>
                  </a:ext>
                </a:extLst>
              </a:tr>
            </a:tbl>
          </a:graphicData>
        </a:graphic>
      </p:graphicFrame>
      <p:sp>
        <p:nvSpPr>
          <p:cNvPr id="9" name="직사각형 8">
            <a:extLst>
              <a:ext uri="{FF2B5EF4-FFF2-40B4-BE49-F238E27FC236}">
                <a16:creationId xmlns:a16="http://schemas.microsoft.com/office/drawing/2014/main" id="{46FD6B5A-D5BE-4126-9C02-F502CCDB5641}"/>
              </a:ext>
            </a:extLst>
          </p:cNvPr>
          <p:cNvSpPr/>
          <p:nvPr/>
        </p:nvSpPr>
        <p:spPr>
          <a:xfrm>
            <a:off x="1241502" y="3843719"/>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sklearn.datasets import load_breast_cancer</a:t>
            </a:r>
          </a:p>
          <a:p>
            <a:r>
              <a:rPr lang="en-US" altLang="ko-KR">
                <a:solidFill>
                  <a:schemeClr val="tx1"/>
                </a:solidFill>
                <a:latin typeface="Consolas" panose="020B0609020204030204" pitchFamily="49" charset="0"/>
              </a:rPr>
              <a:t>cancer = load_breast_cancer()</a:t>
            </a:r>
          </a:p>
          <a:p>
            <a:r>
              <a:rPr lang="en-US" altLang="ko-KR">
                <a:solidFill>
                  <a:schemeClr val="tx1"/>
                </a:solidFill>
                <a:latin typeface="Consolas" panose="020B0609020204030204" pitchFamily="49" charset="0"/>
              </a:rPr>
              <a:t>print(cancer.data.shape, cancer.target.shape)</a:t>
            </a:r>
            <a:endParaRPr lang="ko-KR" altLang="en-US">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120657F9-90C7-4389-A2E0-6C86B766ABC9}"/>
              </a:ext>
            </a:extLst>
          </p:cNvPr>
          <p:cNvSpPr txBox="1"/>
          <p:nvPr/>
        </p:nvSpPr>
        <p:spPr>
          <a:xfrm>
            <a:off x="1209583" y="3364593"/>
            <a:ext cx="366997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사이킷런의 </a:t>
            </a:r>
            <a:r>
              <a:rPr lang="en-US" altLang="ko-KR" sz="1800">
                <a:solidFill>
                  <a:schemeClr val="tx1"/>
                </a:solidFill>
                <a:latin typeface="고도 M" panose="02000503000000020004" pitchFamily="2" charset="-127"/>
                <a:ea typeface="고도 M" panose="02000503000000020004" pitchFamily="2" charset="-127"/>
              </a:rPr>
              <a:t>datasets </a:t>
            </a:r>
            <a:r>
              <a:rPr lang="ko-KR" altLang="en-US" sz="1800">
                <a:solidFill>
                  <a:schemeClr val="tx1"/>
                </a:solidFill>
                <a:latin typeface="고도 M" panose="02000503000000020004" pitchFamily="2" charset="-127"/>
                <a:ea typeface="고도 M" panose="02000503000000020004" pitchFamily="2" charset="-127"/>
              </a:rPr>
              <a:t>에서 불러온다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14" name="직사각형 13">
            <a:extLst>
              <a:ext uri="{FF2B5EF4-FFF2-40B4-BE49-F238E27FC236}">
                <a16:creationId xmlns:a16="http://schemas.microsoft.com/office/drawing/2014/main" id="{61B147D0-4F3B-4D3E-AA92-F36455D6D8E9}"/>
              </a:ext>
            </a:extLst>
          </p:cNvPr>
          <p:cNvSpPr/>
          <p:nvPr/>
        </p:nvSpPr>
        <p:spPr>
          <a:xfrm>
            <a:off x="1241502" y="5355220"/>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sklearn.datasets import load_breast_cancer</a:t>
            </a:r>
          </a:p>
          <a:p>
            <a:r>
              <a:rPr lang="en-US" altLang="ko-KR">
                <a:solidFill>
                  <a:schemeClr val="tx1"/>
                </a:solidFill>
                <a:latin typeface="Consolas" panose="020B0609020204030204" pitchFamily="49" charset="0"/>
              </a:rPr>
              <a:t>cancer = load_breast_cancer()</a:t>
            </a:r>
          </a:p>
          <a:p>
            <a:r>
              <a:rPr lang="en-US" altLang="ko-KR">
                <a:solidFill>
                  <a:schemeClr val="tx1"/>
                </a:solidFill>
                <a:latin typeface="Consolas" panose="020B0609020204030204" pitchFamily="49" charset="0"/>
              </a:rPr>
              <a:t>print(cancer.data.shape, cancer.target.shape)</a:t>
            </a:r>
            <a:endParaRPr lang="ko-KR" altLang="en-US">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0E8BC9D2-66BD-4756-A72C-A12BD6E46E11}"/>
              </a:ext>
            </a:extLst>
          </p:cNvPr>
          <p:cNvSpPr txBox="1"/>
          <p:nvPr/>
        </p:nvSpPr>
        <p:spPr>
          <a:xfrm>
            <a:off x="1195896" y="4996419"/>
            <a:ext cx="3501151"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data</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target</a:t>
            </a:r>
            <a:r>
              <a:rPr lang="ko-KR" altLang="en-US" sz="1800">
                <a:solidFill>
                  <a:schemeClr val="tx1"/>
                </a:solidFill>
                <a:latin typeface="고도 M" panose="02000503000000020004" pitchFamily="2" charset="-127"/>
                <a:ea typeface="고도 M" panose="02000503000000020004" pitchFamily="2" charset="-127"/>
              </a:rPr>
              <a:t>의 크기를 알아본다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448309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9" name="직사각형 8">
            <a:extLst>
              <a:ext uri="{FF2B5EF4-FFF2-40B4-BE49-F238E27FC236}">
                <a16:creationId xmlns:a16="http://schemas.microsoft.com/office/drawing/2014/main" id="{46FD6B5A-D5BE-4126-9C02-F502CCDB5641}"/>
              </a:ext>
            </a:extLst>
          </p:cNvPr>
          <p:cNvSpPr/>
          <p:nvPr/>
        </p:nvSpPr>
        <p:spPr>
          <a:xfrm>
            <a:off x="1273421" y="1413893"/>
            <a:ext cx="8056334" cy="357020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cancer.data[:3]</a:t>
            </a:r>
          </a:p>
          <a:p>
            <a:r>
              <a:rPr lang="en-US" altLang="ko-KR" sz="1400">
                <a:solidFill>
                  <a:schemeClr val="tx1"/>
                </a:solidFill>
                <a:latin typeface="Consolas" panose="020B0609020204030204" pitchFamily="49" charset="0"/>
              </a:rPr>
              <a:t>array([[1.799e+01, 1.038e+01, 1.228e+02, 1.001e+03, 1.184e-01, 2.776e-01,</a:t>
            </a:r>
          </a:p>
          <a:p>
            <a:r>
              <a:rPr lang="en-US" altLang="ko-KR" sz="1400">
                <a:solidFill>
                  <a:schemeClr val="tx1"/>
                </a:solidFill>
                <a:latin typeface="Consolas" panose="020B0609020204030204" pitchFamily="49" charset="0"/>
              </a:rPr>
              <a:t>        3.001e-01, 1.471e-01, 2.419e-01, 7.871e-02, 1.095e+00, 9.053e-01,</a:t>
            </a:r>
          </a:p>
          <a:p>
            <a:r>
              <a:rPr lang="en-US" altLang="ko-KR" sz="1400">
                <a:solidFill>
                  <a:schemeClr val="tx1"/>
                </a:solidFill>
                <a:latin typeface="Consolas" panose="020B0609020204030204" pitchFamily="49" charset="0"/>
              </a:rPr>
              <a:t>        8.589e+00, 1.534e+02, 6.399e-03, 4.904e-02, 5.373e-02, 1.587e-02,</a:t>
            </a:r>
          </a:p>
          <a:p>
            <a:r>
              <a:rPr lang="en-US" altLang="ko-KR" sz="1400">
                <a:solidFill>
                  <a:schemeClr val="tx1"/>
                </a:solidFill>
                <a:latin typeface="Consolas" panose="020B0609020204030204" pitchFamily="49" charset="0"/>
              </a:rPr>
              <a:t>        3.003e-02, 6.193e-03, 2.538e+01, 1.733e+01, 1.846e+02, 2.019e+03,</a:t>
            </a:r>
          </a:p>
          <a:p>
            <a:r>
              <a:rPr lang="en-US" altLang="ko-KR" sz="1400">
                <a:solidFill>
                  <a:schemeClr val="tx1"/>
                </a:solidFill>
                <a:latin typeface="Consolas" panose="020B0609020204030204" pitchFamily="49" charset="0"/>
              </a:rPr>
              <a:t>        1.622e-01, 6.656e-01, 7.119e-01, 2.654e-01, 4.601e-01, 1.189e-01],</a:t>
            </a:r>
          </a:p>
          <a:p>
            <a:r>
              <a:rPr lang="en-US" altLang="ko-KR" sz="1400">
                <a:solidFill>
                  <a:schemeClr val="tx1"/>
                </a:solidFill>
                <a:latin typeface="Consolas" panose="020B0609020204030204" pitchFamily="49" charset="0"/>
              </a:rPr>
              <a:t>       [2.057e+01, 1.777e+01, 1.329e+02, 1.326e+03, 8.474e-02, 7.864e-02,</a:t>
            </a:r>
          </a:p>
          <a:p>
            <a:r>
              <a:rPr lang="en-US" altLang="ko-KR" sz="1400">
                <a:solidFill>
                  <a:schemeClr val="tx1"/>
                </a:solidFill>
                <a:latin typeface="Consolas" panose="020B0609020204030204" pitchFamily="49" charset="0"/>
              </a:rPr>
              <a:t>        8.690e-02, 7.017e-02, 1.812e-01, 5.667e-02, 5.435e-01, 7.339e-01,</a:t>
            </a:r>
          </a:p>
          <a:p>
            <a:r>
              <a:rPr lang="en-US" altLang="ko-KR" sz="1400">
                <a:solidFill>
                  <a:schemeClr val="tx1"/>
                </a:solidFill>
                <a:latin typeface="Consolas" panose="020B0609020204030204" pitchFamily="49" charset="0"/>
              </a:rPr>
              <a:t>        3.398e+00, 7.408e+01, 5.225e-03, 1.308e-02, 1.860e-02, 1.340e-02,</a:t>
            </a:r>
          </a:p>
          <a:p>
            <a:r>
              <a:rPr lang="en-US" altLang="ko-KR" sz="1400">
                <a:solidFill>
                  <a:schemeClr val="tx1"/>
                </a:solidFill>
                <a:latin typeface="Consolas" panose="020B0609020204030204" pitchFamily="49" charset="0"/>
              </a:rPr>
              <a:t>        1.389e-02, 3.532e-03, 2.499e+01, 2.341e+01, 1.588e+02, 1.956e+03,</a:t>
            </a:r>
          </a:p>
          <a:p>
            <a:r>
              <a:rPr lang="en-US" altLang="ko-KR" sz="1400">
                <a:solidFill>
                  <a:schemeClr val="tx1"/>
                </a:solidFill>
                <a:latin typeface="Consolas" panose="020B0609020204030204" pitchFamily="49" charset="0"/>
              </a:rPr>
              <a:t>        1.238e-01, 1.866e-01, 2.416e-01, 1.860e-01, 2.750e-01, 8.902e-02],</a:t>
            </a:r>
          </a:p>
          <a:p>
            <a:r>
              <a:rPr lang="en-US" altLang="ko-KR" sz="1400">
                <a:solidFill>
                  <a:schemeClr val="tx1"/>
                </a:solidFill>
                <a:latin typeface="Consolas" panose="020B0609020204030204" pitchFamily="49" charset="0"/>
              </a:rPr>
              <a:t>       [1.969e+01, 2.125e+01, 1.300e+02, 1.203e+03, 1.096e-01, 1.599e-01,</a:t>
            </a:r>
          </a:p>
          <a:p>
            <a:r>
              <a:rPr lang="en-US" altLang="ko-KR" sz="1400">
                <a:solidFill>
                  <a:schemeClr val="tx1"/>
                </a:solidFill>
                <a:latin typeface="Consolas" panose="020B0609020204030204" pitchFamily="49" charset="0"/>
              </a:rPr>
              <a:t>        1.974e-01, 1.279e-01, 2.069e-01, 5.999e-02, 7.456e-01, 7.869e-01,</a:t>
            </a:r>
          </a:p>
          <a:p>
            <a:r>
              <a:rPr lang="en-US" altLang="ko-KR" sz="1400">
                <a:solidFill>
                  <a:schemeClr val="tx1"/>
                </a:solidFill>
                <a:latin typeface="Consolas" panose="020B0609020204030204" pitchFamily="49" charset="0"/>
              </a:rPr>
              <a:t>        4.585e+00, 9.403e+01, 6.150e-03, 4.006e-02, 3.832e-02, 2.058e-02,</a:t>
            </a:r>
          </a:p>
          <a:p>
            <a:r>
              <a:rPr lang="en-US" altLang="ko-KR" sz="1400">
                <a:solidFill>
                  <a:schemeClr val="tx1"/>
                </a:solidFill>
                <a:latin typeface="Consolas" panose="020B0609020204030204" pitchFamily="49" charset="0"/>
              </a:rPr>
              <a:t>        2.250e-02, 4.571e-03, 2.357e+01, 2.553e+01, 1.525e+02, 1.709e+03,</a:t>
            </a:r>
          </a:p>
          <a:p>
            <a:r>
              <a:rPr lang="en-US" altLang="ko-KR" sz="1400">
                <a:solidFill>
                  <a:schemeClr val="tx1"/>
                </a:solidFill>
                <a:latin typeface="Consolas" panose="020B0609020204030204" pitchFamily="49" charset="0"/>
              </a:rPr>
              <a:t>        1.444e-01, 4.245e-01, 4.504e-01, 2.430e-01, 3.613e-01, 8.758e-02]])</a:t>
            </a:r>
            <a:endParaRPr lang="ko-KR" altLang="en-US" sz="1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120657F9-90C7-4389-A2E0-6C86B766ABC9}"/>
              </a:ext>
            </a:extLst>
          </p:cNvPr>
          <p:cNvSpPr txBox="1"/>
          <p:nvPr/>
        </p:nvSpPr>
        <p:spPr>
          <a:xfrm>
            <a:off x="1241502" y="955930"/>
            <a:ext cx="479650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cance</a:t>
            </a:r>
            <a:r>
              <a:rPr lang="ko-KR" altLang="en-US" sz="1800">
                <a:solidFill>
                  <a:schemeClr val="tx1"/>
                </a:solidFill>
                <a:latin typeface="고도 M" panose="02000503000000020004" pitchFamily="2" charset="-127"/>
                <a:ea typeface="고도 M" panose="02000503000000020004" pitchFamily="2" charset="-127"/>
              </a:rPr>
              <a:t>에는 </a:t>
            </a:r>
            <a:r>
              <a:rPr lang="en-US" altLang="ko-KR" sz="1800">
                <a:solidFill>
                  <a:schemeClr val="tx1"/>
                </a:solidFill>
                <a:latin typeface="고도 M" panose="02000503000000020004" pitchFamily="2" charset="-127"/>
                <a:ea typeface="고도 M" panose="02000503000000020004" pitchFamily="2" charset="-127"/>
              </a:rPr>
              <a:t>569</a:t>
            </a:r>
            <a:r>
              <a:rPr lang="ko-KR" altLang="en-US" sz="1800">
                <a:solidFill>
                  <a:schemeClr val="tx1"/>
                </a:solidFill>
                <a:latin typeface="고도 M" panose="02000503000000020004" pitchFamily="2" charset="-127"/>
                <a:ea typeface="고도 M" panose="02000503000000020004" pitchFamily="2" charset="-127"/>
              </a:rPr>
              <a:t>개의 샘플과 </a:t>
            </a:r>
            <a:r>
              <a:rPr lang="en-US" altLang="ko-KR" sz="1800">
                <a:solidFill>
                  <a:schemeClr val="tx1"/>
                </a:solidFill>
                <a:latin typeface="고도 M" panose="02000503000000020004" pitchFamily="2" charset="-127"/>
                <a:ea typeface="고도 M" panose="02000503000000020004" pitchFamily="2" charset="-127"/>
              </a:rPr>
              <a:t>30</a:t>
            </a:r>
            <a:r>
              <a:rPr lang="ko-KR" altLang="en-US" sz="1800">
                <a:solidFill>
                  <a:schemeClr val="tx1"/>
                </a:solidFill>
                <a:latin typeface="고도 M" panose="02000503000000020004" pitchFamily="2" charset="-127"/>
                <a:ea typeface="고도 M" panose="02000503000000020004" pitchFamily="2" charset="-127"/>
              </a:rPr>
              <a:t>개의 특성이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81A735AB-6E44-4E69-88A0-0C5D7B3C790A}"/>
              </a:ext>
            </a:extLst>
          </p:cNvPr>
          <p:cNvSpPr/>
          <p:nvPr/>
        </p:nvSpPr>
        <p:spPr>
          <a:xfrm>
            <a:off x="2066693" y="1684063"/>
            <a:ext cx="6504878" cy="1081439"/>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88459298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659" y="3111372"/>
            <a:ext cx="5156271" cy="3420109"/>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plt.boxplot(cancer.data)</a:t>
            </a:r>
          </a:p>
          <a:p>
            <a:r>
              <a:rPr lang="en-US" altLang="ko-KR">
                <a:solidFill>
                  <a:schemeClr val="tx1"/>
                </a:solidFill>
                <a:latin typeface="Consolas" panose="020B0609020204030204" pitchFamily="49" charset="0"/>
              </a:rPr>
              <a:t>plt.xlabel('feature')</a:t>
            </a:r>
          </a:p>
          <a:p>
            <a:r>
              <a:rPr lang="en-US" altLang="ko-KR">
                <a:solidFill>
                  <a:schemeClr val="tx1"/>
                </a:solidFill>
                <a:latin typeface="Consolas" panose="020B0609020204030204" pitchFamily="49" charset="0"/>
              </a:rPr>
              <a:t>plt.ylabel('value')</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grpSp>
        <p:nvGrpSpPr>
          <p:cNvPr id="14" name="그룹 13">
            <a:extLst>
              <a:ext uri="{FF2B5EF4-FFF2-40B4-BE49-F238E27FC236}">
                <a16:creationId xmlns:a16="http://schemas.microsoft.com/office/drawing/2014/main" id="{691D88DA-B1DC-407F-9347-320C3A1897FE}"/>
              </a:ext>
            </a:extLst>
          </p:cNvPr>
          <p:cNvGrpSpPr/>
          <p:nvPr/>
        </p:nvGrpSpPr>
        <p:grpSpPr>
          <a:xfrm>
            <a:off x="7272923" y="3278841"/>
            <a:ext cx="511222" cy="3085170"/>
            <a:chOff x="7159083" y="2416098"/>
            <a:chExt cx="639336" cy="3858321"/>
          </a:xfrm>
        </p:grpSpPr>
        <p:sp>
          <p:nvSpPr>
            <p:cNvPr id="4" name="직사각형 3">
              <a:extLst>
                <a:ext uri="{FF2B5EF4-FFF2-40B4-BE49-F238E27FC236}">
                  <a16:creationId xmlns:a16="http://schemas.microsoft.com/office/drawing/2014/main" id="{2A2A130F-F68E-4C20-B6D7-6FC7BBAB82C3}"/>
                </a:ext>
              </a:extLst>
            </p:cNvPr>
            <p:cNvSpPr/>
            <p:nvPr/>
          </p:nvSpPr>
          <p:spPr>
            <a:xfrm>
              <a:off x="7159083" y="3553522"/>
              <a:ext cx="639336" cy="121176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A12387D-6A8F-4476-A42F-6BE81CD44BFD}"/>
                </a:ext>
              </a:extLst>
            </p:cNvPr>
            <p:cNvSpPr/>
            <p:nvPr/>
          </p:nvSpPr>
          <p:spPr>
            <a:xfrm>
              <a:off x="7159083" y="4765288"/>
              <a:ext cx="639336" cy="676507"/>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203431F6-4706-456E-9765-EA5DB6A4000C}"/>
                </a:ext>
              </a:extLst>
            </p:cNvPr>
            <p:cNvCxnSpPr/>
            <p:nvPr/>
          </p:nvCxnSpPr>
          <p:spPr>
            <a:xfrm>
              <a:off x="7478751" y="54417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F274546D-00C4-44D4-ACA4-5503A572BA39}"/>
                </a:ext>
              </a:extLst>
            </p:cNvPr>
            <p:cNvCxnSpPr/>
            <p:nvPr/>
          </p:nvCxnSpPr>
          <p:spPr>
            <a:xfrm>
              <a:off x="7285463" y="62744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그룹 12">
              <a:extLst>
                <a:ext uri="{FF2B5EF4-FFF2-40B4-BE49-F238E27FC236}">
                  <a16:creationId xmlns:a16="http://schemas.microsoft.com/office/drawing/2014/main" id="{79219F68-5DF9-4AF0-A338-11536F5A0086}"/>
                </a:ext>
              </a:extLst>
            </p:cNvPr>
            <p:cNvGrpSpPr/>
            <p:nvPr/>
          </p:nvGrpSpPr>
          <p:grpSpPr>
            <a:xfrm rot="10800000">
              <a:off x="7285462" y="2416098"/>
              <a:ext cx="364273" cy="1137424"/>
              <a:chOff x="7437863" y="5594195"/>
              <a:chExt cx="364273" cy="832624"/>
            </a:xfrm>
          </p:grpSpPr>
          <p:cxnSp>
            <p:nvCxnSpPr>
              <p:cNvPr id="16" name="직선 연결선 15">
                <a:extLst>
                  <a:ext uri="{FF2B5EF4-FFF2-40B4-BE49-F238E27FC236}">
                    <a16:creationId xmlns:a16="http://schemas.microsoft.com/office/drawing/2014/main" id="{6A0DAA85-ABA8-491C-BB71-85962D76B173}"/>
                  </a:ext>
                </a:extLst>
              </p:cNvPr>
              <p:cNvCxnSpPr/>
              <p:nvPr/>
            </p:nvCxnSpPr>
            <p:spPr>
              <a:xfrm>
                <a:off x="7631151" y="55941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177A6CFF-E5FD-4159-8F4F-94D78D6FF1A7}"/>
                  </a:ext>
                </a:extLst>
              </p:cNvPr>
              <p:cNvCxnSpPr/>
              <p:nvPr/>
            </p:nvCxnSpPr>
            <p:spPr>
              <a:xfrm>
                <a:off x="7437863" y="64268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8" name="직선 화살표 연결선 17">
            <a:extLst>
              <a:ext uri="{FF2B5EF4-FFF2-40B4-BE49-F238E27FC236}">
                <a16:creationId xmlns:a16="http://schemas.microsoft.com/office/drawing/2014/main" id="{1297E16F-FE5D-434E-8438-972E7B5BB53F}"/>
              </a:ext>
            </a:extLst>
          </p:cNvPr>
          <p:cNvCxnSpPr/>
          <p:nvPr/>
        </p:nvCxnSpPr>
        <p:spPr>
          <a:xfrm flipH="1">
            <a:off x="7528534" y="3479181"/>
            <a:ext cx="606749" cy="25441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F912BBF8-03D3-4B33-82F4-4A7B969FB7CA}"/>
              </a:ext>
            </a:extLst>
          </p:cNvPr>
          <p:cNvCxnSpPr>
            <a:cxnSpLocks/>
          </p:cNvCxnSpPr>
          <p:nvPr/>
        </p:nvCxnSpPr>
        <p:spPr>
          <a:xfrm>
            <a:off x="7097354" y="5942605"/>
            <a:ext cx="431181" cy="177034"/>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E0BDC60-C846-4D07-A187-AFE41EEA1655}"/>
              </a:ext>
            </a:extLst>
          </p:cNvPr>
          <p:cNvSpPr txBox="1"/>
          <p:nvPr/>
        </p:nvSpPr>
        <p:spPr>
          <a:xfrm>
            <a:off x="8135283" y="3209735"/>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수염</a:t>
            </a:r>
          </a:p>
        </p:txBody>
      </p:sp>
      <p:sp>
        <p:nvSpPr>
          <p:cNvPr id="25" name="TextBox 24">
            <a:extLst>
              <a:ext uri="{FF2B5EF4-FFF2-40B4-BE49-F238E27FC236}">
                <a16:creationId xmlns:a16="http://schemas.microsoft.com/office/drawing/2014/main" id="{129B745D-72EF-4CCF-924A-46D5587C9312}"/>
              </a:ext>
            </a:extLst>
          </p:cNvPr>
          <p:cNvSpPr txBox="1"/>
          <p:nvPr/>
        </p:nvSpPr>
        <p:spPr>
          <a:xfrm>
            <a:off x="6591760" y="5698233"/>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수염</a:t>
            </a:r>
          </a:p>
        </p:txBody>
      </p:sp>
      <p:sp>
        <p:nvSpPr>
          <p:cNvPr id="26" name="TextBox 25">
            <a:extLst>
              <a:ext uri="{FF2B5EF4-FFF2-40B4-BE49-F238E27FC236}">
                <a16:creationId xmlns:a16="http://schemas.microsoft.com/office/drawing/2014/main" id="{8DC3BF2C-9D90-4C55-9F31-5971477F516F}"/>
              </a:ext>
            </a:extLst>
          </p:cNvPr>
          <p:cNvSpPr txBox="1"/>
          <p:nvPr/>
        </p:nvSpPr>
        <p:spPr>
          <a:xfrm>
            <a:off x="7810709" y="3999737"/>
            <a:ext cx="86113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3</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7" name="TextBox 26">
            <a:extLst>
              <a:ext uri="{FF2B5EF4-FFF2-40B4-BE49-F238E27FC236}">
                <a16:creationId xmlns:a16="http://schemas.microsoft.com/office/drawing/2014/main" id="{F921DE2C-BDF8-4BC0-863A-9F2AC7B1D341}"/>
              </a:ext>
            </a:extLst>
          </p:cNvPr>
          <p:cNvSpPr txBox="1"/>
          <p:nvPr/>
        </p:nvSpPr>
        <p:spPr>
          <a:xfrm>
            <a:off x="7831908" y="4988011"/>
            <a:ext cx="86113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2</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8" name="TextBox 27">
            <a:extLst>
              <a:ext uri="{FF2B5EF4-FFF2-40B4-BE49-F238E27FC236}">
                <a16:creationId xmlns:a16="http://schemas.microsoft.com/office/drawing/2014/main" id="{36520251-2CA4-4438-A5A5-A396E7D61CD9}"/>
              </a:ext>
            </a:extLst>
          </p:cNvPr>
          <p:cNvSpPr txBox="1"/>
          <p:nvPr/>
        </p:nvSpPr>
        <p:spPr>
          <a:xfrm>
            <a:off x="7831907" y="5472911"/>
            <a:ext cx="83388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1</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540564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박스 플롯을 이용하면 각 특성의 사분위 값을 볼수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7322239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659" y="2784272"/>
            <a:ext cx="5156271" cy="3420109"/>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80021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cancer.feature_names[[3,23]]</a:t>
            </a:r>
          </a:p>
          <a:p>
            <a:endParaRPr lang="en-US" altLang="ko-KR">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array(['mean area', 'worst area'], dtype='&lt;U23')</a:t>
            </a:r>
            <a:endParaRPr lang="ko-KR" altLang="en-US" sz="1400">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48317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눈에 띄는 특성 보기 </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모두 넓이에 관한 특성이다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grpSp>
        <p:nvGrpSpPr>
          <p:cNvPr id="6" name="그룹 5">
            <a:extLst>
              <a:ext uri="{FF2B5EF4-FFF2-40B4-BE49-F238E27FC236}">
                <a16:creationId xmlns:a16="http://schemas.microsoft.com/office/drawing/2014/main" id="{6C92C997-BADC-4043-8EC9-E853A2E2E2C0}"/>
              </a:ext>
            </a:extLst>
          </p:cNvPr>
          <p:cNvGrpSpPr/>
          <p:nvPr/>
        </p:nvGrpSpPr>
        <p:grpSpPr>
          <a:xfrm>
            <a:off x="1558246" y="5988066"/>
            <a:ext cx="1169166" cy="554869"/>
            <a:chOff x="1558246" y="6315166"/>
            <a:chExt cx="1169166" cy="554869"/>
          </a:xfrm>
        </p:grpSpPr>
        <p:sp>
          <p:nvSpPr>
            <p:cNvPr id="23" name="TextBox 22">
              <a:extLst>
                <a:ext uri="{FF2B5EF4-FFF2-40B4-BE49-F238E27FC236}">
                  <a16:creationId xmlns:a16="http://schemas.microsoft.com/office/drawing/2014/main" id="{B6FF2673-E506-4AED-B25B-33C6FE5E3179}"/>
                </a:ext>
              </a:extLst>
            </p:cNvPr>
            <p:cNvSpPr txBox="1"/>
            <p:nvPr/>
          </p:nvSpPr>
          <p:spPr>
            <a:xfrm>
              <a:off x="1558246" y="6531481"/>
              <a:ext cx="116916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mean</a:t>
              </a:r>
              <a:r>
                <a:rPr lang="ko-KR" altLang="en-US">
                  <a:solidFill>
                    <a:schemeClr val="tx1"/>
                  </a:solidFill>
                  <a:latin typeface="고도 M" panose="02000503000000020004" pitchFamily="2" charset="-127"/>
                  <a:ea typeface="고도 M" panose="02000503000000020004" pitchFamily="2" charset="-127"/>
                </a:rPr>
                <a:t> </a:t>
              </a:r>
              <a:r>
                <a:rPr lang="en-US" altLang="ko-KR">
                  <a:solidFill>
                    <a:schemeClr val="tx1"/>
                  </a:solidFill>
                  <a:latin typeface="고도 M" panose="02000503000000020004" pitchFamily="2" charset="-127"/>
                  <a:ea typeface="고도 M" panose="02000503000000020004" pitchFamily="2" charset="-127"/>
                </a:rPr>
                <a:t>area</a:t>
              </a:r>
              <a:endParaRPr lang="ko-KR" altLang="en-US">
                <a:solidFill>
                  <a:schemeClr val="tx1"/>
                </a:solidFill>
                <a:latin typeface="고도 M" panose="02000503000000020004" pitchFamily="2" charset="-127"/>
                <a:ea typeface="고도 M" panose="02000503000000020004" pitchFamily="2" charset="-127"/>
              </a:endParaRPr>
            </a:p>
          </p:txBody>
        </p:sp>
        <p:sp>
          <p:nvSpPr>
            <p:cNvPr id="3" name="화살표: 위쪽 2">
              <a:extLst>
                <a:ext uri="{FF2B5EF4-FFF2-40B4-BE49-F238E27FC236}">
                  <a16:creationId xmlns:a16="http://schemas.microsoft.com/office/drawing/2014/main" id="{0DD3FD64-A04E-4A15-92A6-A38C3550015C}"/>
                </a:ext>
              </a:extLst>
            </p:cNvPr>
            <p:cNvSpPr/>
            <p:nvPr/>
          </p:nvSpPr>
          <p:spPr>
            <a:xfrm>
              <a:off x="1999786" y="6315166"/>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5" name="그룹 4">
            <a:extLst>
              <a:ext uri="{FF2B5EF4-FFF2-40B4-BE49-F238E27FC236}">
                <a16:creationId xmlns:a16="http://schemas.microsoft.com/office/drawing/2014/main" id="{FBB58C00-4A4B-42A3-8C6F-0066562318F8}"/>
              </a:ext>
            </a:extLst>
          </p:cNvPr>
          <p:cNvGrpSpPr/>
          <p:nvPr/>
        </p:nvGrpSpPr>
        <p:grpSpPr>
          <a:xfrm>
            <a:off x="4479865" y="5988066"/>
            <a:ext cx="1218219" cy="554869"/>
            <a:chOff x="4479865" y="6355912"/>
            <a:chExt cx="1218219" cy="554869"/>
          </a:xfrm>
        </p:grpSpPr>
        <p:sp>
          <p:nvSpPr>
            <p:cNvPr id="30" name="TextBox 29">
              <a:extLst>
                <a:ext uri="{FF2B5EF4-FFF2-40B4-BE49-F238E27FC236}">
                  <a16:creationId xmlns:a16="http://schemas.microsoft.com/office/drawing/2014/main" id="{792A4C87-1305-490F-AD69-6EEE7606DB5D}"/>
                </a:ext>
              </a:extLst>
            </p:cNvPr>
            <p:cNvSpPr txBox="1"/>
            <p:nvPr/>
          </p:nvSpPr>
          <p:spPr>
            <a:xfrm>
              <a:off x="4479865" y="6572227"/>
              <a:ext cx="1218219"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worst area</a:t>
              </a:r>
              <a:endParaRPr lang="ko-KR" altLang="en-US">
                <a:solidFill>
                  <a:schemeClr val="tx1"/>
                </a:solidFill>
                <a:latin typeface="고도 M" panose="02000503000000020004" pitchFamily="2" charset="-127"/>
                <a:ea typeface="고도 M" panose="02000503000000020004" pitchFamily="2" charset="-127"/>
              </a:endParaRPr>
            </a:p>
          </p:txBody>
        </p:sp>
        <p:sp>
          <p:nvSpPr>
            <p:cNvPr id="31" name="화살표: 위쪽 30">
              <a:extLst>
                <a:ext uri="{FF2B5EF4-FFF2-40B4-BE49-F238E27FC236}">
                  <a16:creationId xmlns:a16="http://schemas.microsoft.com/office/drawing/2014/main" id="{2749050A-3F2F-471D-9ABD-9D6EF80DB1E1}"/>
                </a:ext>
              </a:extLst>
            </p:cNvPr>
            <p:cNvSpPr/>
            <p:nvPr/>
          </p:nvSpPr>
          <p:spPr>
            <a:xfrm>
              <a:off x="4921405" y="6355912"/>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Tree>
    <p:extLst>
      <p:ext uri="{BB962C8B-B14F-4D97-AF65-F5344CB8AC3E}">
        <p14:creationId xmlns:p14="http://schemas.microsoft.com/office/powerpoint/2010/main" val="256595292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80021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np.unique(cancer.target, return_counts=True)</a:t>
            </a:r>
          </a:p>
          <a:p>
            <a:endParaRPr lang="en-US" altLang="ko-KR">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(array([0, 1]), array([212, 357], dtype=int64))</a:t>
            </a:r>
            <a:endParaRPr lang="ko-KR" altLang="en-US" sz="1400">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178286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타겟 데이터 확인</a:t>
            </a:r>
          </a:p>
        </p:txBody>
      </p:sp>
      <p:sp>
        <p:nvSpPr>
          <p:cNvPr id="32" name="TextBox 31">
            <a:extLst>
              <a:ext uri="{FF2B5EF4-FFF2-40B4-BE49-F238E27FC236}">
                <a16:creationId xmlns:a16="http://schemas.microsoft.com/office/drawing/2014/main" id="{D86DF2CF-DDDE-4EF2-A07A-C66BD970D56C}"/>
              </a:ext>
            </a:extLst>
          </p:cNvPr>
          <p:cNvSpPr txBox="1"/>
          <p:nvPr/>
        </p:nvSpPr>
        <p:spPr>
          <a:xfrm>
            <a:off x="1479395" y="2600111"/>
            <a:ext cx="6647846" cy="2031325"/>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넘파이의 </a:t>
            </a:r>
            <a:r>
              <a:rPr lang="en-US" altLang="ko-KR" sz="1800">
                <a:solidFill>
                  <a:schemeClr val="tx1"/>
                </a:solidFill>
                <a:latin typeface="고도 M" panose="02000503000000020004" pitchFamily="2" charset="-127"/>
                <a:ea typeface="고도 M" panose="02000503000000020004" pitchFamily="2" charset="-127"/>
              </a:rPr>
              <a:t>unique </a:t>
            </a:r>
            <a:r>
              <a:rPr lang="ko-KR" altLang="en-US" sz="1800">
                <a:solidFill>
                  <a:schemeClr val="tx1"/>
                </a:solidFill>
                <a:latin typeface="고도 M" panose="02000503000000020004" pitchFamily="2" charset="-127"/>
                <a:ea typeface="고도 M" panose="02000503000000020004" pitchFamily="2" charset="-127"/>
              </a:rPr>
              <a:t>함수는 중복 제거후 고유한 값을 찾아 반환한다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cancer.target</a:t>
            </a:r>
            <a:r>
              <a:rPr lang="ko-KR" altLang="en-US" sz="1800">
                <a:solidFill>
                  <a:schemeClr val="tx1"/>
                </a:solidFill>
                <a:latin typeface="고도 M" panose="02000503000000020004" pitchFamily="2" charset="-127"/>
                <a:ea typeface="고도 M" panose="02000503000000020004" pitchFamily="2" charset="-127"/>
              </a:rPr>
              <a:t>에는 </a:t>
            </a:r>
            <a:r>
              <a:rPr lang="en-US" altLang="ko-KR" sz="1800">
                <a:solidFill>
                  <a:schemeClr val="tx1"/>
                </a:solidFill>
                <a:latin typeface="고도 M" panose="02000503000000020004" pitchFamily="2" charset="-127"/>
                <a:ea typeface="고도 M" panose="02000503000000020004" pitchFamily="2" charset="-127"/>
              </a:rPr>
              <a:t>0=&gt;</a:t>
            </a:r>
            <a:r>
              <a:rPr lang="ko-KR" altLang="en-US" sz="1800">
                <a:solidFill>
                  <a:schemeClr val="tx1"/>
                </a:solidFill>
                <a:latin typeface="고도 M" panose="02000503000000020004" pitchFamily="2" charset="-127"/>
                <a:ea typeface="고도 M" panose="02000503000000020004" pitchFamily="2" charset="-127"/>
              </a:rPr>
              <a:t>악성</a:t>
            </a:r>
            <a:r>
              <a:rPr lang="en-US" altLang="ko-KR" sz="1800">
                <a:solidFill>
                  <a:schemeClr val="tx1"/>
                </a:solidFill>
                <a:latin typeface="고도 M" panose="02000503000000020004" pitchFamily="2" charset="-127"/>
                <a:ea typeface="고도 M" panose="02000503000000020004" pitchFamily="2" charset="-127"/>
              </a:rPr>
              <a:t>, 1=&gt;</a:t>
            </a:r>
            <a:r>
              <a:rPr lang="ko-KR" altLang="en-US" sz="1800">
                <a:solidFill>
                  <a:schemeClr val="tx1"/>
                </a:solidFill>
                <a:latin typeface="고도 M" panose="02000503000000020004" pitchFamily="2" charset="-127"/>
                <a:ea typeface="고도 M" panose="02000503000000020004" pitchFamily="2" charset="-127"/>
              </a:rPr>
              <a:t>악성 의 값이 있다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return_counts</a:t>
            </a:r>
            <a:r>
              <a:rPr lang="ko-KR" altLang="en-US" sz="1800">
                <a:solidFill>
                  <a:schemeClr val="tx1"/>
                </a:solidFill>
                <a:latin typeface="고도 M" panose="02000503000000020004" pitchFamily="2" charset="-127"/>
                <a:ea typeface="고도 M" panose="02000503000000020004" pitchFamily="2" charset="-127"/>
              </a:rPr>
              <a:t>에는 고유한 값인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의 개수와 </a:t>
            </a:r>
            <a:r>
              <a:rPr lang="en-US" altLang="ko-KR" sz="1800">
                <a:solidFill>
                  <a:schemeClr val="tx1"/>
                </a:solidFill>
                <a:latin typeface="고도 M" panose="02000503000000020004" pitchFamily="2" charset="-127"/>
                <a:ea typeface="고도 M" panose="02000503000000020004" pitchFamily="2" charset="-127"/>
              </a:rPr>
              <a:t>1</a:t>
            </a:r>
            <a:r>
              <a:rPr lang="ko-KR" altLang="en-US" sz="1800">
                <a:solidFill>
                  <a:schemeClr val="tx1"/>
                </a:solidFill>
                <a:latin typeface="고도 M" panose="02000503000000020004" pitchFamily="2" charset="-127"/>
                <a:ea typeface="고도 M" panose="02000503000000020004" pitchFamily="2" charset="-127"/>
              </a:rPr>
              <a:t>의 개수가 리턴 되므로</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양성종양 </a:t>
            </a:r>
            <a:r>
              <a:rPr lang="en-US" altLang="ko-KR" sz="1800">
                <a:solidFill>
                  <a:schemeClr val="tx1"/>
                </a:solidFill>
                <a:latin typeface="고도 M" panose="02000503000000020004" pitchFamily="2" charset="-127"/>
                <a:ea typeface="고도 M" panose="02000503000000020004" pitchFamily="2" charset="-127"/>
              </a:rPr>
              <a:t>212</a:t>
            </a:r>
            <a:r>
              <a:rPr lang="ko-KR" altLang="en-US" sz="1800">
                <a:solidFill>
                  <a:schemeClr val="tx1"/>
                </a:solidFill>
                <a:latin typeface="고도 M" panose="02000503000000020004" pitchFamily="2" charset="-127"/>
                <a:ea typeface="고도 M" panose="02000503000000020004" pitchFamily="2" charset="-127"/>
              </a:rPr>
              <a:t>개와 </a:t>
            </a:r>
            <a:r>
              <a:rPr lang="en-US" altLang="ko-KR" sz="1800">
                <a:solidFill>
                  <a:schemeClr val="tx1"/>
                </a:solidFill>
                <a:latin typeface="고도 M" panose="02000503000000020004" pitchFamily="2" charset="-127"/>
                <a:ea typeface="고도 M" panose="02000503000000020004" pitchFamily="2" charset="-127"/>
              </a:rPr>
              <a:t>357</a:t>
            </a:r>
            <a:r>
              <a:rPr lang="ko-KR" altLang="en-US" sz="1800">
                <a:solidFill>
                  <a:schemeClr val="tx1"/>
                </a:solidFill>
                <a:latin typeface="고도 M" panose="02000503000000020004" pitchFamily="2" charset="-127"/>
                <a:ea typeface="고도 M" panose="02000503000000020004" pitchFamily="2" charset="-127"/>
              </a:rPr>
              <a:t>개의 악성종양 값이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892674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1.1 </a:t>
            </a:r>
            <a:r>
              <a:rPr kumimoji="0" lang="ko-KR" altLang="en-US" sz="1800" b="1" u="sng">
                <a:solidFill>
                  <a:schemeClr val="tx1"/>
                </a:solidFill>
                <a:latin typeface="맑은 고딕" pitchFamily="50" charset="-127"/>
                <a:ea typeface="맑은 고딕" pitchFamily="50" charset="-127"/>
              </a:rPr>
              <a:t>인공지능과 </a:t>
            </a:r>
            <a:r>
              <a:rPr kumimoji="0" lang="ko-KR" altLang="en-US" sz="1800" b="1" u="sng" err="1">
                <a:solidFill>
                  <a:schemeClr val="tx1"/>
                </a:solidFill>
                <a:latin typeface="맑은 고딕" pitchFamily="50" charset="-127"/>
                <a:ea typeface="맑은 고딕" pitchFamily="50" charset="-127"/>
              </a:rPr>
              <a:t>머신러닝</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1.2 </a:t>
            </a:r>
            <a:r>
              <a:rPr kumimoji="0" lang="ko-KR" altLang="en-US" sz="1800">
                <a:solidFill>
                  <a:schemeClr val="tx1"/>
                </a:solidFill>
                <a:latin typeface="맑은 고딕" pitchFamily="50" charset="-127"/>
                <a:ea typeface="맑은 고딕" pitchFamily="50" charset="-127"/>
              </a:rPr>
              <a:t>딥러닝 이전 </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1.3 </a:t>
            </a:r>
            <a:r>
              <a:rPr kumimoji="0" lang="ko-KR" altLang="en-US" sz="1800">
                <a:solidFill>
                  <a:schemeClr val="tx1"/>
                </a:solidFill>
                <a:latin typeface="맑은 고딕" pitchFamily="50" charset="-127"/>
                <a:ea typeface="맑은 고딕" pitchFamily="50" charset="-127"/>
              </a:rPr>
              <a:t>왜 </a:t>
            </a:r>
            <a:r>
              <a:rPr kumimoji="0" lang="ko-KR" altLang="en-US" sz="1800" err="1">
                <a:solidFill>
                  <a:schemeClr val="tx1"/>
                </a:solidFill>
                <a:latin typeface="맑은 고딕" pitchFamily="50" charset="-127"/>
                <a:ea typeface="맑은 고딕" pitchFamily="50" charset="-127"/>
              </a:rPr>
              <a:t>딥러닝일까</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왜 지금일까</a:t>
            </a:r>
            <a:r>
              <a:rPr kumimoji="0" lang="en-US" altLang="ko-KR" sz="1800">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err="1">
                <a:solidFill>
                  <a:srgbClr val="C5003D"/>
                </a:solidFill>
                <a:latin typeface="+mj-ea"/>
                <a:ea typeface="+mj-ea"/>
              </a:rPr>
              <a:t>딥러닝이란</a:t>
            </a:r>
            <a:r>
              <a:rPr kumimoji="0" lang="ko-KR" altLang="en-US" sz="3600" b="1">
                <a:solidFill>
                  <a:srgbClr val="C5003D"/>
                </a:solidFill>
                <a:latin typeface="+mj-ea"/>
                <a:ea typeface="+mj-ea"/>
              </a:rPr>
              <a:t> 무엇인가</a:t>
            </a:r>
            <a:r>
              <a:rPr kumimoji="0" lang="en-US" altLang="ko-KR" sz="3600" b="1">
                <a:solidFill>
                  <a:srgbClr val="C5003D"/>
                </a:solidFill>
                <a:latin typeface="+mj-ea"/>
                <a:ea typeface="+mj-ea"/>
              </a:rPr>
              <a:t>?</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7467109" cy="2893100"/>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모델의 성능 평가를 위한 훈련 세트와 테스트 세트</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모델을 학습 시킨 훈련 데이터 세트로 성능을 평가 하면 상당이 좋은 성능이 나온다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하지만 이렇게 하면 </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과도하게 낙관적으로 일반화 성능을 추정한다</a:t>
            </a:r>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라고 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따라서 전체 데이터를 나누어 훈련 데이터 세트로 학습시킨 후 테스트 데이터로 성능을</a:t>
            </a:r>
            <a:endParaRPr lang="en-US" altLang="ko-KR">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평가 해야 한다</a:t>
            </a:r>
            <a:r>
              <a:rPr lang="en-US" altLang="ko-KR">
                <a:solidFill>
                  <a:schemeClr val="tx1"/>
                </a:solidFill>
                <a:latin typeface="고도 M" panose="02000503000000020004" pitchFamily="2" charset="-127"/>
                <a:ea typeface="고도 M" panose="02000503000000020004" pitchFamily="2" charset="-127"/>
              </a:rPr>
              <a:t>. </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주의 사항 </a:t>
            </a:r>
            <a:endParaRPr lang="en-US" altLang="ko-KR">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 </a:t>
            </a:r>
            <a:r>
              <a:rPr lang="ko-KR" altLang="en-US">
                <a:solidFill>
                  <a:schemeClr val="tx1"/>
                </a:solidFill>
                <a:latin typeface="고도 M" panose="02000503000000020004" pitchFamily="2" charset="-127"/>
                <a:ea typeface="고도 M" panose="02000503000000020004" pitchFamily="2" charset="-127"/>
              </a:rPr>
              <a:t>보통 훈련 데이터가 더 많아야 하므로 </a:t>
            </a:r>
            <a:r>
              <a:rPr lang="en-US" altLang="ko-KR">
                <a:solidFill>
                  <a:schemeClr val="tx1"/>
                </a:solidFill>
                <a:latin typeface="고도 M" panose="02000503000000020004" pitchFamily="2" charset="-127"/>
                <a:ea typeface="고도 M" panose="02000503000000020004" pitchFamily="2" charset="-127"/>
              </a:rPr>
              <a:t>8:2 </a:t>
            </a:r>
            <a:r>
              <a:rPr lang="ko-KR" altLang="en-US">
                <a:solidFill>
                  <a:schemeClr val="tx1"/>
                </a:solidFill>
                <a:latin typeface="고도 M" panose="02000503000000020004" pitchFamily="2" charset="-127"/>
                <a:ea typeface="고도 M" panose="02000503000000020004" pitchFamily="2" charset="-127"/>
              </a:rPr>
              <a:t>정도로 나누어 훈련과 테스트를 진행한다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 </a:t>
            </a:r>
            <a:r>
              <a:rPr lang="ko-KR" altLang="en-US">
                <a:solidFill>
                  <a:schemeClr val="tx1"/>
                </a:solidFill>
                <a:latin typeface="고도 M" panose="02000503000000020004" pitchFamily="2" charset="-127"/>
                <a:ea typeface="고도 M" panose="02000503000000020004" pitchFamily="2" charset="-127"/>
              </a:rPr>
              <a:t>데이터가 어느 한쪽에 몰리지 않도록 비율이 일정하게 골고루 섞어야 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sz="1800">
                <a:solidFill>
                  <a:schemeClr val="tx1"/>
                </a:solidFill>
                <a:latin typeface="고도 M" panose="02000503000000020004" pitchFamily="2" charset="-127"/>
                <a:ea typeface="고도 M" panose="02000503000000020004" pitchFamily="2" charset="-127"/>
              </a:rPr>
              <a:t>  </a:t>
            </a:r>
          </a:p>
        </p:txBody>
      </p:sp>
      <p:sp>
        <p:nvSpPr>
          <p:cNvPr id="2" name="직사각형 1">
            <a:extLst>
              <a:ext uri="{FF2B5EF4-FFF2-40B4-BE49-F238E27FC236}">
                <a16:creationId xmlns:a16="http://schemas.microsoft.com/office/drawing/2014/main" id="{2253E003-2DA3-4E00-A2B8-53F07DC9C33B}"/>
              </a:ext>
            </a:extLst>
          </p:cNvPr>
          <p:cNvSpPr/>
          <p:nvPr/>
        </p:nvSpPr>
        <p:spPr>
          <a:xfrm>
            <a:off x="3340992" y="3830901"/>
            <a:ext cx="2762704" cy="25346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F7980093-1A5E-41FE-AB81-87E98DF56B7B}"/>
              </a:ext>
            </a:extLst>
          </p:cNvPr>
          <p:cNvCxnSpPr>
            <a:cxnSpLocks/>
          </p:cNvCxnSpPr>
          <p:nvPr/>
        </p:nvCxnSpPr>
        <p:spPr>
          <a:xfrm>
            <a:off x="5195046" y="3648458"/>
            <a:ext cx="0" cy="29907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타원 4">
            <a:extLst>
              <a:ext uri="{FF2B5EF4-FFF2-40B4-BE49-F238E27FC236}">
                <a16:creationId xmlns:a16="http://schemas.microsoft.com/office/drawing/2014/main" id="{0032D4CD-E224-42AF-BE4E-C48EC2A25610}"/>
              </a:ext>
            </a:extLst>
          </p:cNvPr>
          <p:cNvSpPr/>
          <p:nvPr/>
        </p:nvSpPr>
        <p:spPr>
          <a:xfrm>
            <a:off x="3944009" y="413714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7049E2FF-EED7-4294-81A3-AC9675D167F7}"/>
              </a:ext>
            </a:extLst>
          </p:cNvPr>
          <p:cNvSpPr/>
          <p:nvPr/>
        </p:nvSpPr>
        <p:spPr>
          <a:xfrm>
            <a:off x="3670345" y="4607911"/>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38818725-66B6-41E7-862E-58D2CA44FB30}"/>
              </a:ext>
            </a:extLst>
          </p:cNvPr>
          <p:cNvSpPr/>
          <p:nvPr/>
        </p:nvSpPr>
        <p:spPr>
          <a:xfrm>
            <a:off x="4367537" y="474474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C40DB26A-82A7-44A4-A5FE-4F9B98ED9177}"/>
              </a:ext>
            </a:extLst>
          </p:cNvPr>
          <p:cNvSpPr/>
          <p:nvPr/>
        </p:nvSpPr>
        <p:spPr>
          <a:xfrm>
            <a:off x="3596704" y="517315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2F05743B-1650-4B9A-AC75-33590EBB9472}"/>
              </a:ext>
            </a:extLst>
          </p:cNvPr>
          <p:cNvSpPr/>
          <p:nvPr/>
        </p:nvSpPr>
        <p:spPr>
          <a:xfrm>
            <a:off x="4159032" y="5587726"/>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590E4726-4FB8-4F2E-A4FB-1E667B371849}"/>
              </a:ext>
            </a:extLst>
          </p:cNvPr>
          <p:cNvSpPr/>
          <p:nvPr/>
        </p:nvSpPr>
        <p:spPr>
          <a:xfrm>
            <a:off x="4540207" y="5353157"/>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6E8ADF0-CC2F-4F4F-8FAF-797D2ED90559}"/>
              </a:ext>
            </a:extLst>
          </p:cNvPr>
          <p:cNvSpPr/>
          <p:nvPr/>
        </p:nvSpPr>
        <p:spPr>
          <a:xfrm>
            <a:off x="4634687" y="434076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A5BF5754-144B-4346-AA57-76F2FEE4EBFD}"/>
              </a:ext>
            </a:extLst>
          </p:cNvPr>
          <p:cNvSpPr/>
          <p:nvPr/>
        </p:nvSpPr>
        <p:spPr>
          <a:xfrm>
            <a:off x="3459872" y="584550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5C9E7D92-0632-4EF7-BA4B-85A09B75EA62}"/>
              </a:ext>
            </a:extLst>
          </p:cNvPr>
          <p:cNvSpPr/>
          <p:nvPr/>
        </p:nvSpPr>
        <p:spPr>
          <a:xfrm>
            <a:off x="4459745" y="602021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509416E3-9762-4181-8DEF-DF233DBF3E4F}"/>
              </a:ext>
            </a:extLst>
          </p:cNvPr>
          <p:cNvSpPr/>
          <p:nvPr/>
        </p:nvSpPr>
        <p:spPr>
          <a:xfrm>
            <a:off x="5462196" y="419863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054B7DE0-C443-4871-AAA2-1010993C8104}"/>
              </a:ext>
            </a:extLst>
          </p:cNvPr>
          <p:cNvSpPr/>
          <p:nvPr/>
        </p:nvSpPr>
        <p:spPr>
          <a:xfrm>
            <a:off x="5798063" y="474474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494B71EB-B45D-40BB-B470-0DEA0B4A63BB}"/>
              </a:ext>
            </a:extLst>
          </p:cNvPr>
          <p:cNvSpPr/>
          <p:nvPr/>
        </p:nvSpPr>
        <p:spPr>
          <a:xfrm>
            <a:off x="5369988" y="5018407"/>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C2908F81-61F8-4B35-A9C1-8439405BFC1D}"/>
              </a:ext>
            </a:extLst>
          </p:cNvPr>
          <p:cNvSpPr/>
          <p:nvPr/>
        </p:nvSpPr>
        <p:spPr>
          <a:xfrm>
            <a:off x="5383206" y="545089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2C86DB91-4C44-4507-AE2B-F634BCB9412D}"/>
              </a:ext>
            </a:extLst>
          </p:cNvPr>
          <p:cNvSpPr/>
          <p:nvPr/>
        </p:nvSpPr>
        <p:spPr>
          <a:xfrm>
            <a:off x="4427013" y="3948186"/>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9D7AE6B-E1B8-4EB4-955B-3DD6D70B633D}"/>
              </a:ext>
            </a:extLst>
          </p:cNvPr>
          <p:cNvSpPr/>
          <p:nvPr/>
        </p:nvSpPr>
        <p:spPr>
          <a:xfrm>
            <a:off x="4015684" y="4572482"/>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E9037F21-A8AD-49DC-BB3B-945CC7E38270}"/>
              </a:ext>
            </a:extLst>
          </p:cNvPr>
          <p:cNvSpPr/>
          <p:nvPr/>
        </p:nvSpPr>
        <p:spPr>
          <a:xfrm>
            <a:off x="3480779" y="4029022"/>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737253E7-A8BD-44C9-BEF6-1F958F9A8A73}"/>
              </a:ext>
            </a:extLst>
          </p:cNvPr>
          <p:cNvSpPr/>
          <p:nvPr/>
        </p:nvSpPr>
        <p:spPr>
          <a:xfrm>
            <a:off x="4080162" y="5114516"/>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0A4085C3-D326-4534-8734-53E411BBA949}"/>
              </a:ext>
            </a:extLst>
          </p:cNvPr>
          <p:cNvSpPr/>
          <p:nvPr/>
        </p:nvSpPr>
        <p:spPr>
          <a:xfrm>
            <a:off x="4750189" y="5759581"/>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E6792158-AA46-4675-BFA7-B7AA148F4C30}"/>
              </a:ext>
            </a:extLst>
          </p:cNvPr>
          <p:cNvSpPr/>
          <p:nvPr/>
        </p:nvSpPr>
        <p:spPr>
          <a:xfrm>
            <a:off x="3909158" y="595749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E749CBF-041D-4F7E-8C79-B5CFED866345}"/>
              </a:ext>
            </a:extLst>
          </p:cNvPr>
          <p:cNvSpPr/>
          <p:nvPr/>
        </p:nvSpPr>
        <p:spPr>
          <a:xfrm>
            <a:off x="5415752" y="460668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67B0055-F69E-4E28-87FA-8EFB7190AAF3}"/>
              </a:ext>
            </a:extLst>
          </p:cNvPr>
          <p:cNvSpPr/>
          <p:nvPr/>
        </p:nvSpPr>
        <p:spPr>
          <a:xfrm>
            <a:off x="5780671" y="5251755"/>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3F106CA-AC85-47F6-894A-08750A9CDFC9}"/>
              </a:ext>
            </a:extLst>
          </p:cNvPr>
          <p:cNvSpPr/>
          <p:nvPr/>
        </p:nvSpPr>
        <p:spPr>
          <a:xfrm>
            <a:off x="5310548" y="593387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타원 34">
            <a:extLst>
              <a:ext uri="{FF2B5EF4-FFF2-40B4-BE49-F238E27FC236}">
                <a16:creationId xmlns:a16="http://schemas.microsoft.com/office/drawing/2014/main" id="{8D489C66-0FAC-497F-B458-6E0AAB45E31C}"/>
              </a:ext>
            </a:extLst>
          </p:cNvPr>
          <p:cNvSpPr/>
          <p:nvPr/>
        </p:nvSpPr>
        <p:spPr>
          <a:xfrm>
            <a:off x="5708109" y="584550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타원 35">
            <a:extLst>
              <a:ext uri="{FF2B5EF4-FFF2-40B4-BE49-F238E27FC236}">
                <a16:creationId xmlns:a16="http://schemas.microsoft.com/office/drawing/2014/main" id="{46CEC8EE-3FA0-4D28-B6C8-34DDA64FD3B2}"/>
              </a:ext>
            </a:extLst>
          </p:cNvPr>
          <p:cNvSpPr/>
          <p:nvPr/>
        </p:nvSpPr>
        <p:spPr>
          <a:xfrm>
            <a:off x="6534231" y="5540712"/>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E3B2B924-B5C1-4471-A703-F7BCFF23AE70}"/>
              </a:ext>
            </a:extLst>
          </p:cNvPr>
          <p:cNvSpPr/>
          <p:nvPr/>
        </p:nvSpPr>
        <p:spPr>
          <a:xfrm>
            <a:off x="6550218" y="6060755"/>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TextBox 37">
            <a:extLst>
              <a:ext uri="{FF2B5EF4-FFF2-40B4-BE49-F238E27FC236}">
                <a16:creationId xmlns:a16="http://schemas.microsoft.com/office/drawing/2014/main" id="{EB5AAEBE-EE71-4163-B993-F4E4EB1AD807}"/>
              </a:ext>
            </a:extLst>
          </p:cNvPr>
          <p:cNvSpPr txBox="1"/>
          <p:nvPr/>
        </p:nvSpPr>
        <p:spPr>
          <a:xfrm>
            <a:off x="6921736" y="5528540"/>
            <a:ext cx="957076"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악성 종양</a:t>
            </a:r>
          </a:p>
        </p:txBody>
      </p:sp>
      <p:sp>
        <p:nvSpPr>
          <p:cNvPr id="39" name="TextBox 38">
            <a:extLst>
              <a:ext uri="{FF2B5EF4-FFF2-40B4-BE49-F238E27FC236}">
                <a16:creationId xmlns:a16="http://schemas.microsoft.com/office/drawing/2014/main" id="{6B100C89-D967-41CC-967D-633C787A4BA7}"/>
              </a:ext>
            </a:extLst>
          </p:cNvPr>
          <p:cNvSpPr txBox="1"/>
          <p:nvPr/>
        </p:nvSpPr>
        <p:spPr>
          <a:xfrm>
            <a:off x="6921736" y="6060755"/>
            <a:ext cx="955671"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양성 종양</a:t>
            </a:r>
          </a:p>
        </p:txBody>
      </p:sp>
      <p:sp>
        <p:nvSpPr>
          <p:cNvPr id="40" name="TextBox 39">
            <a:extLst>
              <a:ext uri="{FF2B5EF4-FFF2-40B4-BE49-F238E27FC236}">
                <a16:creationId xmlns:a16="http://schemas.microsoft.com/office/drawing/2014/main" id="{8A4C9675-97F3-46EB-944D-13019DA58732}"/>
              </a:ext>
            </a:extLst>
          </p:cNvPr>
          <p:cNvSpPr txBox="1"/>
          <p:nvPr/>
        </p:nvSpPr>
        <p:spPr>
          <a:xfrm>
            <a:off x="6143401" y="4745603"/>
            <a:ext cx="1143939"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테스트 세트</a:t>
            </a:r>
          </a:p>
        </p:txBody>
      </p:sp>
      <p:sp>
        <p:nvSpPr>
          <p:cNvPr id="41" name="TextBox 40">
            <a:extLst>
              <a:ext uri="{FF2B5EF4-FFF2-40B4-BE49-F238E27FC236}">
                <a16:creationId xmlns:a16="http://schemas.microsoft.com/office/drawing/2014/main" id="{8E2F1573-41F5-4209-8B2B-5C014F99A58C}"/>
              </a:ext>
            </a:extLst>
          </p:cNvPr>
          <p:cNvSpPr txBox="1"/>
          <p:nvPr/>
        </p:nvSpPr>
        <p:spPr>
          <a:xfrm>
            <a:off x="2283860" y="4856553"/>
            <a:ext cx="955671"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훈련 세트</a:t>
            </a:r>
          </a:p>
        </p:txBody>
      </p:sp>
    </p:spTree>
    <p:extLst>
      <p:ext uri="{BB962C8B-B14F-4D97-AF65-F5344CB8AC3E}">
        <p14:creationId xmlns:p14="http://schemas.microsoft.com/office/powerpoint/2010/main" val="49751023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sklearn.model_selection import train_test_split</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x_train, x_test, y_train, y_test = train_test_split(x, y, stratify=y, </a:t>
            </a:r>
          </a:p>
          <a:p>
            <a:r>
              <a:rPr lang="en-US" altLang="ko-KR">
                <a:solidFill>
                  <a:schemeClr val="tx1"/>
                </a:solidFill>
                <a:latin typeface="Consolas" panose="020B0609020204030204" pitchFamily="49" charset="0"/>
              </a:rPr>
              <a:t>test_size=0.2, random_state=42)</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178286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타겟 데이터 확인</a:t>
            </a:r>
          </a:p>
        </p:txBody>
      </p:sp>
      <p:sp>
        <p:nvSpPr>
          <p:cNvPr id="2" name="설명선: 선 1">
            <a:extLst>
              <a:ext uri="{FF2B5EF4-FFF2-40B4-BE49-F238E27FC236}">
                <a16:creationId xmlns:a16="http://schemas.microsoft.com/office/drawing/2014/main" id="{65166062-2E81-4239-B37F-99097CE337A2}"/>
              </a:ext>
            </a:extLst>
          </p:cNvPr>
          <p:cNvSpPr/>
          <p:nvPr/>
        </p:nvSpPr>
        <p:spPr>
          <a:xfrm>
            <a:off x="6483350" y="3071814"/>
            <a:ext cx="2584450" cy="514350"/>
          </a:xfrm>
          <a:prstGeom prst="borderCallout1">
            <a:avLst>
              <a:gd name="adj1" fmla="val -3473"/>
              <a:gd name="adj2" fmla="val 45476"/>
              <a:gd name="adj3" fmla="val -159106"/>
              <a:gd name="adj4" fmla="val 4913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훈련 데이터를 나눌때 </a:t>
            </a:r>
            <a:r>
              <a:rPr lang="en-US" altLang="ko-KR" sz="1200">
                <a:solidFill>
                  <a:schemeClr val="tx1"/>
                </a:solidFill>
                <a:latin typeface="고도 M" panose="02000503000000020004" pitchFamily="2" charset="-127"/>
                <a:ea typeface="고도 M" panose="02000503000000020004" pitchFamily="2" charset="-127"/>
              </a:rPr>
              <a:t>class</a:t>
            </a:r>
            <a:r>
              <a:rPr lang="ko-KR" altLang="en-US" sz="1200">
                <a:solidFill>
                  <a:schemeClr val="tx1"/>
                </a:solidFill>
                <a:latin typeface="고도 M" panose="02000503000000020004" pitchFamily="2" charset="-127"/>
                <a:ea typeface="고도 M" panose="02000503000000020004" pitchFamily="2" charset="-127"/>
              </a:rPr>
              <a:t>의 비율을 동일하게 만든다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8" name="설명선: 선 7">
            <a:extLst>
              <a:ext uri="{FF2B5EF4-FFF2-40B4-BE49-F238E27FC236}">
                <a16:creationId xmlns:a16="http://schemas.microsoft.com/office/drawing/2014/main" id="{F17626A2-EE71-4FC4-89D1-04BFD0C9E05C}"/>
              </a:ext>
            </a:extLst>
          </p:cNvPr>
          <p:cNvSpPr/>
          <p:nvPr/>
        </p:nvSpPr>
        <p:spPr>
          <a:xfrm>
            <a:off x="687388" y="3065464"/>
            <a:ext cx="2584450" cy="514350"/>
          </a:xfrm>
          <a:prstGeom prst="borderCallout1">
            <a:avLst>
              <a:gd name="adj1" fmla="val -2238"/>
              <a:gd name="adj2" fmla="val 47687"/>
              <a:gd name="adj3" fmla="val -110957"/>
              <a:gd name="adj4" fmla="val 56508"/>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훈련 데이터와 테스트 데이터의 비율을</a:t>
            </a:r>
            <a:endParaRPr lang="en-US" altLang="ko-KR" sz="1200">
              <a:solidFill>
                <a:schemeClr val="tx1"/>
              </a:solidFill>
              <a:latin typeface="고도 M" panose="02000503000000020004" pitchFamily="2" charset="-127"/>
              <a:ea typeface="고도 M" panose="02000503000000020004" pitchFamily="2" charset="-127"/>
            </a:endParaRPr>
          </a:p>
          <a:p>
            <a:r>
              <a:rPr lang="en-US" altLang="ko-KR" sz="1200">
                <a:solidFill>
                  <a:schemeClr val="tx1"/>
                </a:solidFill>
                <a:latin typeface="고도 M" panose="02000503000000020004" pitchFamily="2" charset="-127"/>
                <a:ea typeface="고도 M" panose="02000503000000020004" pitchFamily="2" charset="-127"/>
              </a:rPr>
              <a:t>8:2</a:t>
            </a:r>
            <a:r>
              <a:rPr lang="ko-KR" altLang="en-US" sz="1200">
                <a:solidFill>
                  <a:schemeClr val="tx1"/>
                </a:solidFill>
                <a:latin typeface="고도 M" panose="02000503000000020004" pitchFamily="2" charset="-127"/>
                <a:ea typeface="고도 M" panose="02000503000000020004" pitchFamily="2" charset="-127"/>
              </a:rPr>
              <a:t>로 설정한다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9" name="설명선: 선 8">
            <a:extLst>
              <a:ext uri="{FF2B5EF4-FFF2-40B4-BE49-F238E27FC236}">
                <a16:creationId xmlns:a16="http://schemas.microsoft.com/office/drawing/2014/main" id="{A79B6EC6-1D76-48FD-9859-A17AB19A3000}"/>
              </a:ext>
            </a:extLst>
          </p:cNvPr>
          <p:cNvSpPr/>
          <p:nvPr/>
        </p:nvSpPr>
        <p:spPr>
          <a:xfrm>
            <a:off x="3585369" y="3071814"/>
            <a:ext cx="2584450" cy="514350"/>
          </a:xfrm>
          <a:prstGeom prst="borderCallout1">
            <a:avLst>
              <a:gd name="adj1" fmla="val -3472"/>
              <a:gd name="adj2" fmla="val 24592"/>
              <a:gd name="adj3" fmla="val -120834"/>
              <a:gd name="adj4" fmla="val 20636"/>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난수 초깃값 </a:t>
            </a:r>
            <a:r>
              <a:rPr lang="en-US" altLang="ko-KR" sz="1200">
                <a:solidFill>
                  <a:schemeClr val="tx1"/>
                </a:solidFill>
                <a:latin typeface="고도 M" panose="02000503000000020004" pitchFamily="2" charset="-127"/>
                <a:ea typeface="고도 M" panose="02000503000000020004" pitchFamily="2" charset="-127"/>
              </a:rPr>
              <a:t>42</a:t>
            </a:r>
            <a:r>
              <a:rPr lang="ko-KR" altLang="en-US" sz="1200">
                <a:solidFill>
                  <a:schemeClr val="tx1"/>
                </a:solidFill>
                <a:latin typeface="고도 M" panose="02000503000000020004" pitchFamily="2" charset="-127"/>
                <a:ea typeface="고도 M" panose="02000503000000020004" pitchFamily="2" charset="-127"/>
              </a:rPr>
              <a:t>로 지정하여 무작위로 데이터 세트를 섞은 다음 나눈다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4A027006-10ED-4615-B6D5-02704AFE1982}"/>
              </a:ext>
            </a:extLst>
          </p:cNvPr>
          <p:cNvSpPr/>
          <p:nvPr/>
        </p:nvSpPr>
        <p:spPr>
          <a:xfrm>
            <a:off x="1558246" y="4297871"/>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print(x_train.shape, x_test.shape)</a:t>
            </a:r>
          </a:p>
          <a:p>
            <a:r>
              <a:rPr lang="en-US" altLang="ko-KR">
                <a:solidFill>
                  <a:schemeClr val="tx1"/>
                </a:solidFill>
                <a:latin typeface="Consolas" panose="020B0609020204030204" pitchFamily="49" charset="0"/>
              </a:rPr>
              <a:t>(455, 30) (114, 30)</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491027B7-49A6-41A9-B6C9-BDC2A9B20196}"/>
              </a:ext>
            </a:extLst>
          </p:cNvPr>
          <p:cNvSpPr/>
          <p:nvPr/>
        </p:nvSpPr>
        <p:spPr>
          <a:xfrm>
            <a:off x="1558246" y="5416073"/>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np.unique(y_train, return_counts=True)</a:t>
            </a:r>
          </a:p>
          <a:p>
            <a:r>
              <a:rPr lang="en-US" altLang="ko-KR">
                <a:solidFill>
                  <a:schemeClr val="tx1"/>
                </a:solidFill>
                <a:latin typeface="Consolas" panose="020B0609020204030204" pitchFamily="49" charset="0"/>
              </a:rPr>
              <a:t>(array([0, 1]), array([170, 285], dtype=int64))</a:t>
            </a:r>
            <a:endParaRPr lang="ko-KR" altLang="en-US">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FDCA7586-0B4C-46F8-9E23-300F210C6CC8}"/>
              </a:ext>
            </a:extLst>
          </p:cNvPr>
          <p:cNvSpPr txBox="1"/>
          <p:nvPr/>
        </p:nvSpPr>
        <p:spPr>
          <a:xfrm>
            <a:off x="1349452" y="3908917"/>
            <a:ext cx="198163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8:2 </a:t>
            </a:r>
            <a:r>
              <a:rPr lang="ko-KR" altLang="en-US" sz="1800">
                <a:solidFill>
                  <a:schemeClr val="tx1"/>
                </a:solidFill>
                <a:latin typeface="고도 M" panose="02000503000000020004" pitchFamily="2" charset="-127"/>
                <a:ea typeface="고도 M" panose="02000503000000020004" pitchFamily="2" charset="-127"/>
              </a:rPr>
              <a:t>나눈 비율 확인</a:t>
            </a:r>
          </a:p>
        </p:txBody>
      </p:sp>
      <p:sp>
        <p:nvSpPr>
          <p:cNvPr id="14" name="TextBox 13">
            <a:extLst>
              <a:ext uri="{FF2B5EF4-FFF2-40B4-BE49-F238E27FC236}">
                <a16:creationId xmlns:a16="http://schemas.microsoft.com/office/drawing/2014/main" id="{760E847F-9DD9-46F6-8B8D-DCAA0200D9CF}"/>
              </a:ext>
            </a:extLst>
          </p:cNvPr>
          <p:cNvSpPr txBox="1"/>
          <p:nvPr/>
        </p:nvSpPr>
        <p:spPr>
          <a:xfrm>
            <a:off x="1349452" y="5046741"/>
            <a:ext cx="213090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data </a:t>
            </a:r>
            <a:r>
              <a:rPr lang="ko-KR" altLang="en-US" sz="1800">
                <a:solidFill>
                  <a:schemeClr val="tx1"/>
                </a:solidFill>
                <a:latin typeface="고도 M" panose="02000503000000020004" pitchFamily="2" charset="-127"/>
                <a:ea typeface="고도 M" panose="02000503000000020004" pitchFamily="2" charset="-127"/>
              </a:rPr>
              <a:t>비율 유지 확인</a:t>
            </a:r>
          </a:p>
        </p:txBody>
      </p:sp>
    </p:spTree>
    <p:extLst>
      <p:ext uri="{BB962C8B-B14F-4D97-AF65-F5344CB8AC3E}">
        <p14:creationId xmlns:p14="http://schemas.microsoft.com/office/powerpoint/2010/main" val="196060305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def __init__(self):</a:t>
            </a:r>
          </a:p>
          <a:p>
            <a:r>
              <a:rPr lang="en-US" altLang="ko-KR">
                <a:solidFill>
                  <a:schemeClr val="tx1"/>
                </a:solidFill>
                <a:latin typeface="Consolas" panose="020B0609020204030204" pitchFamily="49" charset="0"/>
              </a:rPr>
              <a:t>        self.w = None</a:t>
            </a:r>
          </a:p>
          <a:p>
            <a:r>
              <a:rPr lang="en-US" altLang="ko-KR">
                <a:solidFill>
                  <a:schemeClr val="tx1"/>
                </a:solidFill>
                <a:latin typeface="Consolas" panose="020B0609020204030204" pitchFamily="49" charset="0"/>
              </a:rPr>
              <a:t>        self.b = None</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296908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558246" y="2312423"/>
            <a:ext cx="6218369"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특성이 하나가 아니라 여러개가 될수 있으므로 </a:t>
            </a:r>
            <a:r>
              <a:rPr lang="en-US" altLang="ko-KR" sz="1400">
                <a:solidFill>
                  <a:schemeClr val="tx1"/>
                </a:solidFill>
                <a:latin typeface="고도 M" panose="02000503000000020004" pitchFamily="2" charset="-127"/>
                <a:ea typeface="고도 M" panose="02000503000000020004" pitchFamily="2" charset="-127"/>
              </a:rPr>
              <a:t>__init__</a:t>
            </a:r>
            <a:r>
              <a:rPr lang="ko-KR" altLang="en-US" sz="1400">
                <a:solidFill>
                  <a:schemeClr val="tx1"/>
                </a:solidFill>
                <a:latin typeface="고도 M" panose="02000503000000020004" pitchFamily="2" charset="-127"/>
                <a:ea typeface="고도 M" panose="02000503000000020004" pitchFamily="2" charset="-127"/>
              </a:rPr>
              <a:t>함수에서 초기화 하지 않고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실행중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에 입력되는 특성의 개수에 따라 초기화 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6" name="직사각형 15">
            <a:extLst>
              <a:ext uri="{FF2B5EF4-FFF2-40B4-BE49-F238E27FC236}">
                <a16:creationId xmlns:a16="http://schemas.microsoft.com/office/drawing/2014/main" id="{017EB029-423F-42B8-A860-DF70DA9DF42B}"/>
              </a:ext>
            </a:extLst>
          </p:cNvPr>
          <p:cNvSpPr/>
          <p:nvPr/>
        </p:nvSpPr>
        <p:spPr>
          <a:xfrm>
            <a:off x="1558246" y="3001670"/>
            <a:ext cx="8056334" cy="33855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np.sum(x * self.w)</a:t>
            </a: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FE769F9B-2CEF-4911-BA8D-D994F4679E90}"/>
              </a:ext>
            </a:extLst>
          </p:cNvPr>
          <p:cNvSpPr txBox="1"/>
          <p:nvPr/>
        </p:nvSpPr>
        <p:spPr>
          <a:xfrm>
            <a:off x="1558246" y="3429000"/>
            <a:ext cx="797340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함수의 해당 코드는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가 더이상 하나의 값이 아니라 </a:t>
            </a:r>
            <a:r>
              <a:rPr lang="en-US" altLang="ko-KR" sz="1400">
                <a:solidFill>
                  <a:schemeClr val="tx1"/>
                </a:solidFill>
                <a:latin typeface="고도 M" panose="02000503000000020004" pitchFamily="2" charset="-127"/>
                <a:ea typeface="고도 M" panose="02000503000000020004" pitchFamily="2" charset="-127"/>
              </a:rPr>
              <a:t>30</a:t>
            </a:r>
            <a:r>
              <a:rPr lang="ko-KR" altLang="en-US" sz="1400">
                <a:solidFill>
                  <a:schemeClr val="tx1"/>
                </a:solidFill>
                <a:latin typeface="고도 M" panose="02000503000000020004" pitchFamily="2" charset="-127"/>
                <a:ea typeface="고도 M" panose="02000503000000020004" pitchFamily="2" charset="-127"/>
              </a:rPr>
              <a:t>개의 특성을 가지고 있는 넘파이 배열이므로</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np.sum(x * self.w) =&gt; x[0]*w[0] + x[1]*w[1] + ... + x[29]*w[29] </a:t>
            </a:r>
            <a:r>
              <a:rPr lang="ko-KR" altLang="en-US" sz="1400">
                <a:solidFill>
                  <a:schemeClr val="tx1"/>
                </a:solidFill>
                <a:latin typeface="고도 M" panose="02000503000000020004" pitchFamily="2" charset="-127"/>
                <a:ea typeface="고도 M" panose="02000503000000020004" pitchFamily="2" charset="-127"/>
              </a:rPr>
              <a:t>로 해석 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8" name="직사각형 17">
            <a:extLst>
              <a:ext uri="{FF2B5EF4-FFF2-40B4-BE49-F238E27FC236}">
                <a16:creationId xmlns:a16="http://schemas.microsoft.com/office/drawing/2014/main" id="{D9948D16-CFA6-49AD-BCFC-90E7331CBDDC}"/>
              </a:ext>
            </a:extLst>
          </p:cNvPr>
          <p:cNvSpPr/>
          <p:nvPr/>
        </p:nvSpPr>
        <p:spPr>
          <a:xfrm>
            <a:off x="1558246" y="4297070"/>
            <a:ext cx="8056334" cy="33855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self.w = np.ones(x.shape[1])</a:t>
            </a:r>
            <a:endParaRPr lang="ko-KR" altLang="en-US">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C4440680-BD37-4F50-847F-ECFC62A403B8}"/>
              </a:ext>
            </a:extLst>
          </p:cNvPr>
          <p:cNvSpPr txBox="1"/>
          <p:nvPr/>
        </p:nvSpPr>
        <p:spPr>
          <a:xfrm>
            <a:off x="1558246" y="4724400"/>
            <a:ext cx="706796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fit </a:t>
            </a:r>
            <a:r>
              <a:rPr lang="ko-KR" altLang="en-US" sz="1400">
                <a:solidFill>
                  <a:schemeClr val="tx1"/>
                </a:solidFill>
                <a:latin typeface="고도 M" panose="02000503000000020004" pitchFamily="2" charset="-127"/>
                <a:ea typeface="고도 M" panose="02000503000000020004" pitchFamily="2" charset="-127"/>
              </a:rPr>
              <a:t>함수의 </a:t>
            </a:r>
            <a:r>
              <a:rPr lang="en-US" altLang="ko-KR" sz="1400">
                <a:solidFill>
                  <a:schemeClr val="tx1"/>
                </a:solidFill>
                <a:latin typeface="고도 M" panose="02000503000000020004" pitchFamily="2" charset="-127"/>
                <a:ea typeface="고도 M" panose="02000503000000020004" pitchFamily="2" charset="-127"/>
              </a:rPr>
              <a:t>w </a:t>
            </a:r>
            <a:r>
              <a:rPr lang="ko-KR" altLang="en-US" sz="1400">
                <a:solidFill>
                  <a:schemeClr val="tx1"/>
                </a:solidFill>
                <a:latin typeface="고도 M" panose="02000503000000020004" pitchFamily="2" charset="-127"/>
                <a:ea typeface="고도 M" panose="02000503000000020004" pitchFamily="2" charset="-127"/>
              </a:rPr>
              <a:t>초기화는 </a:t>
            </a:r>
            <a:r>
              <a:rPr lang="en-US" altLang="ko-KR" sz="1400">
                <a:solidFill>
                  <a:schemeClr val="tx1"/>
                </a:solidFill>
                <a:latin typeface="고도 M" panose="02000503000000020004" pitchFamily="2" charset="-127"/>
                <a:ea typeface="고도 M" panose="02000503000000020004" pitchFamily="2" charset="-127"/>
              </a:rPr>
              <a:t>x.shape[1]</a:t>
            </a:r>
            <a:r>
              <a:rPr lang="ko-KR" altLang="en-US" sz="1400">
                <a:solidFill>
                  <a:schemeClr val="tx1"/>
                </a:solidFill>
                <a:latin typeface="고도 M" panose="02000503000000020004" pitchFamily="2" charset="-127"/>
                <a:ea typeface="고도 M" panose="02000503000000020004" pitchFamily="2" charset="-127"/>
              </a:rPr>
              <a:t>의 값이 </a:t>
            </a:r>
            <a:r>
              <a:rPr lang="en-US" altLang="ko-KR" sz="1400">
                <a:solidFill>
                  <a:schemeClr val="tx1"/>
                </a:solidFill>
                <a:latin typeface="고도 M" panose="02000503000000020004" pitchFamily="2" charset="-127"/>
                <a:ea typeface="고도 M" panose="02000503000000020004" pitchFamily="2" charset="-127"/>
              </a:rPr>
              <a:t>30 </a:t>
            </a:r>
            <a:r>
              <a:rPr lang="ko-KR" altLang="en-US" sz="1400">
                <a:solidFill>
                  <a:schemeClr val="tx1"/>
                </a:solidFill>
                <a:latin typeface="고도 M" panose="02000503000000020004" pitchFamily="2" charset="-127"/>
                <a:ea typeface="고도 M" panose="02000503000000020004" pitchFamily="2" charset="-127"/>
              </a:rPr>
              <a:t>이므로 넘파이 배열의 개수를 </a:t>
            </a:r>
            <a:r>
              <a:rPr lang="en-US" altLang="ko-KR" sz="1400">
                <a:solidFill>
                  <a:schemeClr val="tx1"/>
                </a:solidFill>
                <a:latin typeface="고도 M" panose="02000503000000020004" pitchFamily="2" charset="-127"/>
                <a:ea typeface="고도 M" panose="02000503000000020004" pitchFamily="2" charset="-127"/>
              </a:rPr>
              <a:t>30</a:t>
            </a:r>
            <a:r>
              <a:rPr lang="ko-KR" altLang="en-US" sz="1400">
                <a:solidFill>
                  <a:schemeClr val="tx1"/>
                </a:solidFill>
                <a:latin typeface="고도 M" panose="02000503000000020004" pitchFamily="2" charset="-127"/>
                <a:ea typeface="고도 M" panose="02000503000000020004" pitchFamily="2" charset="-127"/>
              </a:rPr>
              <a:t>개로 할당 하고 </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ones </a:t>
            </a:r>
            <a:r>
              <a:rPr lang="ko-KR" altLang="en-US" sz="1400">
                <a:solidFill>
                  <a:schemeClr val="tx1"/>
                </a:solidFill>
                <a:latin typeface="고도 M" panose="02000503000000020004" pitchFamily="2" charset="-127"/>
                <a:ea typeface="고도 M" panose="02000503000000020004" pitchFamily="2" charset="-127"/>
              </a:rPr>
              <a:t>함수에 의해 각 원소는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로 초기화 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0" name="직사각형 19">
            <a:extLst>
              <a:ext uri="{FF2B5EF4-FFF2-40B4-BE49-F238E27FC236}">
                <a16:creationId xmlns:a16="http://schemas.microsoft.com/office/drawing/2014/main" id="{82234DD9-F8A9-49E9-9E5D-8B6B3D5E9D44}"/>
              </a:ext>
            </a:extLst>
          </p:cNvPr>
          <p:cNvSpPr/>
          <p:nvPr/>
        </p:nvSpPr>
        <p:spPr>
          <a:xfrm>
            <a:off x="1558246" y="5386843"/>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activation(self, z):</a:t>
            </a:r>
          </a:p>
          <a:p>
            <a:r>
              <a:rPr lang="en-US" altLang="ko-KR">
                <a:solidFill>
                  <a:schemeClr val="tx1"/>
                </a:solidFill>
                <a:latin typeface="Consolas" panose="020B0609020204030204" pitchFamily="49" charset="0"/>
              </a:rPr>
              <a:t>	a = 1 / (1 + np.exp(-z))  # </a:t>
            </a:r>
            <a:r>
              <a:rPr lang="ko-KR" altLang="en-US">
                <a:solidFill>
                  <a:schemeClr val="tx1"/>
                </a:solidFill>
                <a:latin typeface="Consolas" panose="020B0609020204030204" pitchFamily="49" charset="0"/>
              </a:rPr>
              <a:t>시그모이드 계산</a:t>
            </a:r>
          </a:p>
          <a:p>
            <a:r>
              <a:rPr lang="en-US" altLang="ko-KR">
                <a:solidFill>
                  <a:schemeClr val="tx1"/>
                </a:solidFill>
                <a:latin typeface="Consolas" panose="020B0609020204030204" pitchFamily="49" charset="0"/>
              </a:rPr>
              <a:t>	return a</a:t>
            </a:r>
            <a:endParaRPr lang="ko-KR" altLang="en-US">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7D840CF5-A028-43D3-92EF-52604369510E}"/>
              </a:ext>
            </a:extLst>
          </p:cNvPr>
          <p:cNvSpPr txBox="1"/>
          <p:nvPr/>
        </p:nvSpPr>
        <p:spPr>
          <a:xfrm>
            <a:off x="1558246" y="6217840"/>
            <a:ext cx="5132174"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activation </a:t>
            </a:r>
            <a:r>
              <a:rPr lang="ko-KR" altLang="en-US" sz="1400">
                <a:solidFill>
                  <a:schemeClr val="tx1"/>
                </a:solidFill>
                <a:latin typeface="고도 M" panose="02000503000000020004" pitchFamily="2" charset="-127"/>
                <a:ea typeface="고도 M" panose="02000503000000020004" pitchFamily="2" charset="-127"/>
              </a:rPr>
              <a:t>함수를 구현하고 시그모이드 함수의 결과 값을 리턴한다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98519118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 </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predict(self, x):</a:t>
            </a:r>
          </a:p>
          <a:p>
            <a:r>
              <a:rPr lang="en-US" altLang="ko-KR">
                <a:solidFill>
                  <a:schemeClr val="tx1"/>
                </a:solidFill>
                <a:latin typeface="Consolas" panose="020B0609020204030204" pitchFamily="49" charset="0"/>
              </a:rPr>
              <a:t>        z = [</a:t>
            </a:r>
            <a:r>
              <a:rPr lang="en-US" altLang="ko-KR" err="1">
                <a:solidFill>
                  <a:schemeClr val="tx1"/>
                </a:solidFill>
                <a:latin typeface="Consolas" panose="020B0609020204030204" pitchFamily="49" charset="0"/>
              </a:rPr>
              <a:t>self.forpass</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in x]    # </a:t>
            </a:r>
            <a:r>
              <a:rPr lang="ko-KR" altLang="en-US" err="1">
                <a:solidFill>
                  <a:schemeClr val="tx1"/>
                </a:solidFill>
                <a:latin typeface="Consolas" panose="020B0609020204030204" pitchFamily="49" charset="0"/>
              </a:rPr>
              <a:t>정방향</a:t>
            </a:r>
            <a:r>
              <a:rPr lang="ko-KR" altLang="en-US">
                <a:solidFill>
                  <a:schemeClr val="tx1"/>
                </a:solidFill>
                <a:latin typeface="Consolas" panose="020B0609020204030204" pitchFamily="49" charset="0"/>
              </a:rPr>
              <a:t>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a = </a:t>
            </a:r>
            <a:r>
              <a:rPr lang="en-US" altLang="ko-KR" err="1">
                <a:solidFill>
                  <a:schemeClr val="tx1"/>
                </a:solidFill>
                <a:latin typeface="Consolas" panose="020B0609020204030204" pitchFamily="49" charset="0"/>
              </a:rPr>
              <a:t>self.activation</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(z))        # </a:t>
            </a:r>
            <a:r>
              <a:rPr lang="ko-KR" altLang="en-US">
                <a:solidFill>
                  <a:schemeClr val="tx1"/>
                </a:solidFill>
                <a:latin typeface="Consolas" panose="020B0609020204030204" pitchFamily="49" charset="0"/>
              </a:rPr>
              <a:t>활성화 함수 적용</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 &gt;= 0.5</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296908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558246" y="2712473"/>
            <a:ext cx="7883633" cy="2462213"/>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예측 함수를 구현한다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a:solidFill>
                  <a:schemeClr val="tx1"/>
                </a:solidFill>
                <a:latin typeface="고도 M" panose="02000503000000020004" pitchFamily="2" charset="-127"/>
                <a:ea typeface="고도 M" panose="02000503000000020004" pitchFamily="2" charset="-127"/>
              </a:rPr>
              <a:t>z = [</a:t>
            </a:r>
            <a:r>
              <a:rPr lang="en-US" altLang="ko-KR" sz="1400" err="1">
                <a:solidFill>
                  <a:schemeClr val="tx1"/>
                </a:solidFill>
                <a:latin typeface="고도 M" panose="02000503000000020004" pitchFamily="2" charset="-127"/>
                <a:ea typeface="고도 M" panose="02000503000000020004" pitchFamily="2" charset="-127"/>
              </a:rPr>
              <a:t>self.forpass</a:t>
            </a:r>
            <a:r>
              <a:rPr lang="en-US" altLang="ko-KR" sz="1400">
                <a:solidFill>
                  <a:schemeClr val="tx1"/>
                </a:solidFill>
                <a:latin typeface="고도 M" panose="02000503000000020004" pitchFamily="2" charset="-127"/>
                <a:ea typeface="고도 M" panose="02000503000000020004" pitchFamily="2" charset="-127"/>
              </a:rPr>
              <a:t>(</a:t>
            </a:r>
            <a:r>
              <a:rPr lang="en-US" altLang="ko-KR" sz="1400" err="1">
                <a:solidFill>
                  <a:schemeClr val="tx1"/>
                </a:solidFill>
                <a:latin typeface="고도 M" panose="02000503000000020004" pitchFamily="2" charset="-127"/>
                <a:ea typeface="고도 M" panose="02000503000000020004" pitchFamily="2" charset="-127"/>
              </a:rPr>
              <a:t>x_i</a:t>
            </a:r>
            <a:r>
              <a:rPr lang="en-US" altLang="ko-KR" sz="1400">
                <a:solidFill>
                  <a:schemeClr val="tx1"/>
                </a:solidFill>
                <a:latin typeface="고도 M" panose="02000503000000020004" pitchFamily="2" charset="-127"/>
                <a:ea typeface="고도 M" panose="02000503000000020004" pitchFamily="2" charset="-127"/>
              </a:rPr>
              <a:t>) for </a:t>
            </a:r>
            <a:r>
              <a:rPr lang="en-US" altLang="ko-KR" sz="1400" err="1">
                <a:solidFill>
                  <a:schemeClr val="tx1"/>
                </a:solidFill>
                <a:latin typeface="고도 M" panose="02000503000000020004" pitchFamily="2" charset="-127"/>
                <a:ea typeface="고도 M" panose="02000503000000020004" pitchFamily="2" charset="-127"/>
              </a:rPr>
              <a:t>x_i</a:t>
            </a:r>
            <a:r>
              <a:rPr lang="en-US" altLang="ko-KR" sz="1400">
                <a:solidFill>
                  <a:schemeClr val="tx1"/>
                </a:solidFill>
                <a:latin typeface="고도 M" panose="02000503000000020004" pitchFamily="2" charset="-127"/>
                <a:ea typeface="고도 M" panose="02000503000000020004" pitchFamily="2" charset="-127"/>
              </a:rPr>
              <a:t> in x]  </a:t>
            </a:r>
            <a:r>
              <a:rPr lang="ko-KR" altLang="en-US" sz="1400">
                <a:solidFill>
                  <a:schemeClr val="tx1"/>
                </a:solidFill>
                <a:latin typeface="고도 M" panose="02000503000000020004" pitchFamily="2" charset="-127"/>
                <a:ea typeface="고도 M" panose="02000503000000020004" pitchFamily="2" charset="-127"/>
              </a:rPr>
              <a:t>코드는 </a:t>
            </a:r>
            <a:r>
              <a:rPr lang="ko-KR" altLang="en-US" sz="1400" err="1">
                <a:solidFill>
                  <a:schemeClr val="tx1"/>
                </a:solidFill>
                <a:latin typeface="고도 M" panose="02000503000000020004" pitchFamily="2" charset="-127"/>
                <a:ea typeface="고도 M" panose="02000503000000020004" pitchFamily="2" charset="-127"/>
              </a:rPr>
              <a:t>파이썬에서</a:t>
            </a:r>
            <a:r>
              <a:rPr lang="ko-KR" altLang="en-US" sz="1400">
                <a:solidFill>
                  <a:schemeClr val="tx1"/>
                </a:solidFill>
                <a:latin typeface="고도 M" panose="02000503000000020004" pitchFamily="2" charset="-127"/>
                <a:ea typeface="고도 M" panose="02000503000000020004" pitchFamily="2" charset="-127"/>
              </a:rPr>
              <a:t> 지원하는 코드로 대괄호</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안에 </a:t>
            </a:r>
            <a:r>
              <a:rPr lang="en-US" altLang="ko-KR" sz="1400">
                <a:solidFill>
                  <a:schemeClr val="tx1"/>
                </a:solidFill>
                <a:latin typeface="고도 M" panose="02000503000000020004" pitchFamily="2" charset="-127"/>
                <a:ea typeface="고도 M" panose="02000503000000020004" pitchFamily="2" charset="-127"/>
              </a:rPr>
              <a:t>for in</a:t>
            </a:r>
            <a:r>
              <a:rPr lang="ko-KR" altLang="en-US" sz="1400">
                <a:solidFill>
                  <a:schemeClr val="tx1"/>
                </a:solidFill>
                <a:latin typeface="고도 M" panose="02000503000000020004" pitchFamily="2" charset="-127"/>
                <a:ea typeface="고도 M" panose="02000503000000020004" pitchFamily="2" charset="-127"/>
              </a:rPr>
              <a:t>과 </a:t>
            </a:r>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함수의 호출부를 </a:t>
            </a:r>
            <a:r>
              <a:rPr lang="ko-KR" altLang="en-US" sz="1400" err="1">
                <a:solidFill>
                  <a:schemeClr val="tx1"/>
                </a:solidFill>
                <a:latin typeface="고도 M" panose="02000503000000020004" pitchFamily="2" charset="-127"/>
                <a:ea typeface="고도 M" panose="02000503000000020004" pitchFamily="2" charset="-127"/>
              </a:rPr>
              <a:t>넣을수</a:t>
            </a:r>
            <a:r>
              <a:rPr lang="ko-KR" altLang="en-US" sz="1400">
                <a:solidFill>
                  <a:schemeClr val="tx1"/>
                </a:solidFill>
                <a:latin typeface="고도 M" panose="02000503000000020004" pitchFamily="2" charset="-127"/>
                <a:ea typeface="고도 M" panose="02000503000000020004" pitchFamily="2" charset="-127"/>
              </a:rPr>
              <a:t> 있다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이때 동작은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각 원소를 </a:t>
            </a:r>
            <a:r>
              <a:rPr lang="en-US" altLang="ko-KR" sz="1400" err="1">
                <a:solidFill>
                  <a:schemeClr val="tx1"/>
                </a:solidFill>
                <a:latin typeface="고도 M" panose="02000503000000020004" pitchFamily="2" charset="-127"/>
                <a:ea typeface="고도 M" panose="02000503000000020004" pitchFamily="2" charset="-127"/>
              </a:rPr>
              <a:t>x_i</a:t>
            </a:r>
            <a:r>
              <a:rPr lang="ko-KR" altLang="en-US" sz="1400">
                <a:solidFill>
                  <a:schemeClr val="tx1"/>
                </a:solidFill>
                <a:latin typeface="고도 M" panose="02000503000000020004" pitchFamily="2" charset="-127"/>
                <a:ea typeface="고도 M" panose="02000503000000020004" pitchFamily="2" charset="-127"/>
              </a:rPr>
              <a:t>에 뽑아서 </a:t>
            </a:r>
            <a:r>
              <a:rPr lang="en-US" altLang="ko-KR" sz="1400" err="1">
                <a:solidFill>
                  <a:schemeClr val="tx1"/>
                </a:solidFill>
                <a:latin typeface="고도 M" panose="02000503000000020004" pitchFamily="2" charset="-127"/>
                <a:ea typeface="고도 M" panose="02000503000000020004" pitchFamily="2" charset="-127"/>
              </a:rPr>
              <a:t>x_i</a:t>
            </a:r>
            <a:r>
              <a:rPr lang="ko-KR" altLang="en-US" sz="1400" err="1">
                <a:solidFill>
                  <a:schemeClr val="tx1"/>
                </a:solidFill>
                <a:latin typeface="고도 M" panose="02000503000000020004" pitchFamily="2" charset="-127"/>
                <a:ea typeface="고도 M" panose="02000503000000020004" pitchFamily="2" charset="-127"/>
              </a:rPr>
              <a:t>를</a:t>
            </a:r>
            <a:r>
              <a:rPr lang="ko-KR" altLang="en-US" sz="1400">
                <a:solidFill>
                  <a:schemeClr val="tx1"/>
                </a:solidFill>
                <a:latin typeface="고도 M" panose="02000503000000020004" pitchFamily="2" charset="-127"/>
                <a:ea typeface="고도 M" panose="02000503000000020004" pitchFamily="2" charset="-127"/>
              </a:rPr>
              <a:t> </a:t>
            </a:r>
            <a:r>
              <a:rPr lang="en-US" altLang="ko-KR" sz="1400" err="1">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의 인자로 전달하여</a:t>
            </a:r>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err="1">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의 </a:t>
            </a:r>
            <a:r>
              <a:rPr lang="ko-KR" altLang="en-US" sz="1400" err="1">
                <a:solidFill>
                  <a:schemeClr val="tx1"/>
                </a:solidFill>
                <a:latin typeface="고도 M" panose="02000503000000020004" pitchFamily="2" charset="-127"/>
                <a:ea typeface="고도 M" panose="02000503000000020004" pitchFamily="2" charset="-127"/>
              </a:rPr>
              <a:t>리턴값을</a:t>
            </a:r>
            <a:r>
              <a:rPr lang="ko-KR" altLang="en-US" sz="1400">
                <a:solidFill>
                  <a:schemeClr val="tx1"/>
                </a:solidFill>
                <a:latin typeface="고도 M" panose="02000503000000020004" pitchFamily="2" charset="-127"/>
                <a:ea typeface="고도 M" panose="02000503000000020004" pitchFamily="2" charset="-127"/>
              </a:rPr>
              <a:t> </a:t>
            </a:r>
            <a:r>
              <a:rPr lang="en-US" altLang="ko-KR" sz="1400">
                <a:solidFill>
                  <a:schemeClr val="tx1"/>
                </a:solidFill>
                <a:latin typeface="고도 M" panose="02000503000000020004" pitchFamily="2" charset="-127"/>
                <a:ea typeface="고도 M" panose="02000503000000020004" pitchFamily="2" charset="-127"/>
              </a:rPr>
              <a:t>list</a:t>
            </a:r>
            <a:r>
              <a:rPr lang="ko-KR" altLang="en-US" sz="1400">
                <a:solidFill>
                  <a:schemeClr val="tx1"/>
                </a:solidFill>
                <a:latin typeface="고도 M" panose="02000503000000020004" pitchFamily="2" charset="-127"/>
                <a:ea typeface="고도 M" panose="02000503000000020004" pitchFamily="2" charset="-127"/>
              </a:rPr>
              <a:t>로 </a:t>
            </a:r>
            <a:r>
              <a:rPr lang="en-US" altLang="ko-KR" sz="1400">
                <a:solidFill>
                  <a:schemeClr val="tx1"/>
                </a:solidFill>
                <a:latin typeface="고도 M" panose="02000503000000020004" pitchFamily="2" charset="-127"/>
                <a:ea typeface="고도 M" panose="02000503000000020004" pitchFamily="2" charset="-127"/>
              </a:rPr>
              <a:t>append </a:t>
            </a:r>
            <a:r>
              <a:rPr lang="ko-KR" altLang="en-US" sz="1400">
                <a:solidFill>
                  <a:schemeClr val="tx1"/>
                </a:solidFill>
                <a:latin typeface="고도 M" panose="02000503000000020004" pitchFamily="2" charset="-127"/>
                <a:ea typeface="고도 M" panose="02000503000000020004" pitchFamily="2" charset="-127"/>
              </a:rPr>
              <a:t>하여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가공된 값을 </a:t>
            </a:r>
            <a:r>
              <a:rPr lang="en-US" altLang="ko-KR" sz="1400">
                <a:solidFill>
                  <a:schemeClr val="tx1"/>
                </a:solidFill>
                <a:latin typeface="고도 M" panose="02000503000000020004" pitchFamily="2" charset="-127"/>
                <a:ea typeface="고도 M" panose="02000503000000020004" pitchFamily="2" charset="-127"/>
              </a:rPr>
              <a:t>z</a:t>
            </a:r>
            <a:r>
              <a:rPr lang="ko-KR" altLang="en-US" sz="1400">
                <a:solidFill>
                  <a:schemeClr val="tx1"/>
                </a:solidFill>
                <a:latin typeface="고도 M" panose="02000503000000020004" pitchFamily="2" charset="-127"/>
                <a:ea typeface="고도 M" panose="02000503000000020004" pitchFamily="2" charset="-127"/>
              </a:rPr>
              <a:t>에 대입한다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err="1">
                <a:solidFill>
                  <a:schemeClr val="tx1"/>
                </a:solidFill>
                <a:latin typeface="고도 M" panose="02000503000000020004" pitchFamily="2" charset="-127"/>
                <a:ea typeface="고도 M" panose="02000503000000020004" pitchFamily="2" charset="-127"/>
              </a:rPr>
              <a:t>np.array</a:t>
            </a:r>
            <a:r>
              <a:rPr lang="en-US" altLang="ko-KR" sz="1400">
                <a:solidFill>
                  <a:schemeClr val="tx1"/>
                </a:solidFill>
                <a:latin typeface="고도 M" panose="02000503000000020004" pitchFamily="2" charset="-127"/>
                <a:ea typeface="고도 M" panose="02000503000000020004" pitchFamily="2" charset="-127"/>
              </a:rPr>
              <a:t>(z) </a:t>
            </a:r>
            <a:r>
              <a:rPr lang="ko-KR" altLang="en-US" sz="1400">
                <a:solidFill>
                  <a:schemeClr val="tx1"/>
                </a:solidFill>
                <a:latin typeface="고도 M" panose="02000503000000020004" pitchFamily="2" charset="-127"/>
                <a:ea typeface="고도 M" panose="02000503000000020004" pitchFamily="2" charset="-127"/>
              </a:rPr>
              <a:t>함수는 </a:t>
            </a:r>
            <a:r>
              <a:rPr lang="en-US" altLang="ko-KR" sz="1400">
                <a:solidFill>
                  <a:schemeClr val="tx1"/>
                </a:solidFill>
                <a:latin typeface="고도 M" panose="02000503000000020004" pitchFamily="2" charset="-127"/>
                <a:ea typeface="고도 M" panose="02000503000000020004" pitchFamily="2" charset="-127"/>
              </a:rPr>
              <a:t>list</a:t>
            </a:r>
            <a:r>
              <a:rPr lang="ko-KR" altLang="en-US" sz="1400">
                <a:solidFill>
                  <a:schemeClr val="tx1"/>
                </a:solidFill>
                <a:latin typeface="고도 M" panose="02000503000000020004" pitchFamily="2" charset="-127"/>
                <a:ea typeface="고도 M" panose="02000503000000020004" pitchFamily="2" charset="-127"/>
              </a:rPr>
              <a:t>를 </a:t>
            </a:r>
            <a:r>
              <a:rPr lang="ko-KR" altLang="en-US" sz="1400" err="1">
                <a:solidFill>
                  <a:schemeClr val="tx1"/>
                </a:solidFill>
                <a:latin typeface="고도 M" panose="02000503000000020004" pitchFamily="2" charset="-127"/>
                <a:ea typeface="고도 M" panose="02000503000000020004" pitchFamily="2" charset="-127"/>
              </a:rPr>
              <a:t>넘파이</a:t>
            </a:r>
            <a:r>
              <a:rPr lang="ko-KR" altLang="en-US" sz="1400">
                <a:solidFill>
                  <a:schemeClr val="tx1"/>
                </a:solidFill>
                <a:latin typeface="고도 M" panose="02000503000000020004" pitchFamily="2" charset="-127"/>
                <a:ea typeface="고도 M" panose="02000503000000020004" pitchFamily="2" charset="-127"/>
              </a:rPr>
              <a:t> 배열로 바꿔준다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a:solidFill>
                  <a:schemeClr val="tx1"/>
                </a:solidFill>
                <a:latin typeface="고도 M" panose="02000503000000020004" pitchFamily="2" charset="-127"/>
                <a:ea typeface="고도 M" panose="02000503000000020004" pitchFamily="2" charset="-127"/>
              </a:rPr>
              <a:t>a</a:t>
            </a:r>
            <a:r>
              <a:rPr lang="ko-KR" altLang="en-US" sz="1400">
                <a:solidFill>
                  <a:schemeClr val="tx1"/>
                </a:solidFill>
                <a:latin typeface="고도 M" panose="02000503000000020004" pitchFamily="2" charset="-127"/>
                <a:ea typeface="고도 M" panose="02000503000000020004" pitchFamily="2" charset="-127"/>
              </a:rPr>
              <a:t>에는 최종적으로 </a:t>
            </a:r>
            <a:r>
              <a:rPr lang="ko-KR" altLang="en-US" sz="1400" err="1">
                <a:solidFill>
                  <a:schemeClr val="tx1"/>
                </a:solidFill>
                <a:latin typeface="고도 M" panose="02000503000000020004" pitchFamily="2" charset="-127"/>
                <a:ea typeface="고도 M" panose="02000503000000020004" pitchFamily="2" charset="-127"/>
              </a:rPr>
              <a:t>시그모이드</a:t>
            </a:r>
            <a:r>
              <a:rPr lang="ko-KR" altLang="en-US" sz="1400">
                <a:solidFill>
                  <a:schemeClr val="tx1"/>
                </a:solidFill>
                <a:latin typeface="고도 M" panose="02000503000000020004" pitchFamily="2" charset="-127"/>
                <a:ea typeface="고도 M" panose="02000503000000020004" pitchFamily="2" charset="-127"/>
              </a:rPr>
              <a:t> 함수의 결과가 대입되므로 </a:t>
            </a:r>
            <a:endParaRPr lang="en-US" altLang="ko-KR" sz="1400">
              <a:solidFill>
                <a:schemeClr val="tx1"/>
              </a:solidFill>
              <a:latin typeface="고도 M" panose="02000503000000020004" pitchFamily="2" charset="-127"/>
              <a:ea typeface="고도 M" panose="02000503000000020004" pitchFamily="2" charset="-127"/>
            </a:endParaRPr>
          </a:p>
          <a:p>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결과값이 </a:t>
            </a:r>
            <a:r>
              <a:rPr lang="en-US" altLang="ko-KR" sz="1400">
                <a:solidFill>
                  <a:schemeClr val="tx1"/>
                </a:solidFill>
                <a:latin typeface="고도 M" panose="02000503000000020004" pitchFamily="2" charset="-127"/>
                <a:ea typeface="고도 M" panose="02000503000000020004" pitchFamily="2" charset="-127"/>
              </a:rPr>
              <a:t>0.5 </a:t>
            </a:r>
            <a:r>
              <a:rPr lang="ko-KR" altLang="en-US" sz="1400">
                <a:solidFill>
                  <a:schemeClr val="tx1"/>
                </a:solidFill>
                <a:latin typeface="고도 M" panose="02000503000000020004" pitchFamily="2" charset="-127"/>
                <a:ea typeface="고도 M" panose="02000503000000020004" pitchFamily="2" charset="-127"/>
              </a:rPr>
              <a:t>보다 크다면 악성종양으로 판단하여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을 </a:t>
            </a:r>
            <a:r>
              <a:rPr lang="ko-KR" altLang="en-US" sz="1400" err="1">
                <a:solidFill>
                  <a:schemeClr val="tx1"/>
                </a:solidFill>
                <a:latin typeface="고도 M" panose="02000503000000020004" pitchFamily="2" charset="-127"/>
                <a:ea typeface="고도 M" panose="02000503000000020004" pitchFamily="2" charset="-127"/>
              </a:rPr>
              <a:t>리턴한다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FC704AE3-8708-475D-8AA4-C26A7DB3556A}"/>
              </a:ext>
            </a:extLst>
          </p:cNvPr>
          <p:cNvSpPr/>
          <p:nvPr/>
        </p:nvSpPr>
        <p:spPr>
          <a:xfrm>
            <a:off x="1558246" y="5365715"/>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np.mean(neuron.predict(x_test) == y_test)</a:t>
            </a:r>
          </a:p>
          <a:p>
            <a:r>
              <a:rPr lang="en-US" altLang="ko-KR">
                <a:solidFill>
                  <a:schemeClr val="tx1"/>
                </a:solidFill>
                <a:latin typeface="Consolas" panose="020B0609020204030204" pitchFamily="49" charset="0"/>
              </a:rPr>
              <a:t>0.8245614035087719</a:t>
            </a:r>
            <a:endParaRPr lang="ko-KR" altLang="en-US">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75DF56C-4724-4145-B65D-CDBA88926624}"/>
              </a:ext>
            </a:extLst>
          </p:cNvPr>
          <p:cNvSpPr txBox="1"/>
          <p:nvPr/>
        </p:nvSpPr>
        <p:spPr>
          <a:xfrm>
            <a:off x="1558246" y="6122469"/>
            <a:ext cx="8050602" cy="307777"/>
          </a:xfrm>
          <a:prstGeom prst="rect">
            <a:avLst/>
          </a:prstGeom>
          <a:noFill/>
        </p:spPr>
        <p:txBody>
          <a:bodyPr wrap="none" rtlCol="0">
            <a:spAutoFit/>
          </a:bodyPr>
          <a:lstStyle/>
          <a:p>
            <a:r>
              <a:rPr lang="en-US" altLang="ko-KR" sz="1400">
                <a:solidFill>
                  <a:schemeClr val="tx1"/>
                </a:solidFill>
                <a:latin typeface="고도 M" panose="02000503000000020004" pitchFamily="2" charset="-127"/>
                <a:ea typeface="고도 M" panose="02000503000000020004" pitchFamily="2" charset="-127"/>
              </a:rPr>
              <a:t>np.mean </a:t>
            </a:r>
            <a:r>
              <a:rPr lang="ko-KR" altLang="en-US" sz="1400">
                <a:solidFill>
                  <a:schemeClr val="tx1"/>
                </a:solidFill>
                <a:latin typeface="고도 M" panose="02000503000000020004" pitchFamily="2" charset="-127"/>
                <a:ea typeface="고도 M" panose="02000503000000020004" pitchFamily="2" charset="-127"/>
              </a:rPr>
              <a:t>함수는 평균을 계산하는 함수로 예측값과 실제값의 비교 값을 평균을 계산하여 정확도를 측정한다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6965328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657441"/>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단일층 신경망 구현을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검증 세트 분리와 스케일링을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과대적합과 과소적합을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규제방법을 배우고 신경망에 적용한다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교차 검증을 이해하고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8930960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218877"/>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3.1 </a:t>
            </a:r>
            <a:r>
              <a:rPr kumimoji="0" lang="ko-KR" altLang="en-US" sz="1800" b="1">
                <a:solidFill>
                  <a:prstClr val="black">
                    <a:lumMod val="75000"/>
                    <a:lumOff val="25000"/>
                  </a:prstClr>
                </a:solidFill>
                <a:latin typeface="맑은 고딕" pitchFamily="50" charset="-127"/>
                <a:ea typeface="맑은 고딕" pitchFamily="50" charset="-127"/>
              </a:rPr>
              <a:t>단일층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3.2 </a:t>
            </a:r>
            <a:r>
              <a:rPr kumimoji="0" lang="ko-KR" altLang="en-US" sz="1800" b="1">
                <a:solidFill>
                  <a:prstClr val="black">
                    <a:lumMod val="75000"/>
                    <a:lumOff val="25000"/>
                  </a:prstClr>
                </a:solidFill>
                <a:latin typeface="맑은 고딕" pitchFamily="50" charset="-127"/>
                <a:ea typeface="맑은 고딕" pitchFamily="50" charset="-127"/>
              </a:rPr>
              <a:t>검증 세트 분리와 스케일링</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3.3 </a:t>
            </a:r>
            <a:r>
              <a:rPr kumimoji="0" lang="ko-KR" altLang="en-US" sz="1800" b="1">
                <a:solidFill>
                  <a:prstClr val="black">
                    <a:lumMod val="75000"/>
                    <a:lumOff val="25000"/>
                  </a:prstClr>
                </a:solidFill>
                <a:latin typeface="맑은 고딕" pitchFamily="50" charset="-127"/>
                <a:ea typeface="맑은 고딕" pitchFamily="50" charset="-127"/>
              </a:rPr>
              <a:t>과대적합과 과소적합</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3.4 </a:t>
            </a:r>
            <a:r>
              <a:rPr kumimoji="0" lang="ko-KR" altLang="en-US" sz="1800" b="1">
                <a:solidFill>
                  <a:prstClr val="black">
                    <a:lumMod val="75000"/>
                    <a:lumOff val="25000"/>
                  </a:prstClr>
                </a:solidFill>
                <a:latin typeface="맑은 고딕" pitchFamily="50" charset="-127"/>
                <a:ea typeface="맑은 고딕" pitchFamily="50" charset="-127"/>
              </a:rPr>
              <a:t>규제방법</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3.5 </a:t>
            </a:r>
            <a:r>
              <a:rPr kumimoji="0" lang="ko-KR" altLang="en-US" sz="1800" b="1">
                <a:solidFill>
                  <a:prstClr val="black">
                    <a:lumMod val="75000"/>
                    <a:lumOff val="25000"/>
                  </a:prstClr>
                </a:solidFill>
                <a:latin typeface="맑은 고딕" pitchFamily="50" charset="-127"/>
                <a:ea typeface="맑은 고딕" pitchFamily="50" charset="-127"/>
              </a:rPr>
              <a:t>교차 검증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88237067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3.1 </a:t>
            </a:r>
            <a:r>
              <a:rPr kumimoji="0" lang="ko-KR" altLang="en-US" sz="1800" b="1" u="sng" err="1">
                <a:solidFill>
                  <a:prstClr val="black"/>
                </a:solidFill>
                <a:latin typeface="맑은 고딕" pitchFamily="50" charset="-127"/>
                <a:ea typeface="맑은 고딕" pitchFamily="50" charset="-127"/>
              </a:rPr>
              <a:t>단일층</a:t>
            </a:r>
            <a:r>
              <a:rPr kumimoji="0" lang="ko-KR" altLang="en-US" sz="1800" b="1" u="sng">
                <a:solidFill>
                  <a:prstClr val="black"/>
                </a:solidFill>
                <a:latin typeface="맑은 고딕" pitchFamily="50" charset="-127"/>
                <a:ea typeface="맑은 고딕" pitchFamily="50" charset="-127"/>
              </a:rPr>
              <a:t>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3.2 </a:t>
            </a:r>
            <a:r>
              <a:rPr kumimoji="0" lang="ko-KR" altLang="en-US" sz="1800">
                <a:solidFill>
                  <a:prstClr val="black"/>
                </a:solidFill>
                <a:latin typeface="맑은 고딕" pitchFamily="50" charset="-127"/>
                <a:ea typeface="맑은 고딕" pitchFamily="50" charset="-127"/>
              </a:rPr>
              <a:t>검증 세트 분리와 스케일링</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3.3 </a:t>
            </a:r>
            <a:r>
              <a:rPr kumimoji="0" lang="ko-KR" altLang="en-US" sz="1800">
                <a:solidFill>
                  <a:prstClr val="black"/>
                </a:solidFill>
                <a:latin typeface="맑은 고딕" pitchFamily="50" charset="-127"/>
                <a:ea typeface="맑은 고딕" pitchFamily="50" charset="-127"/>
              </a:rPr>
              <a:t>과대적합과 과소적합</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3.4 </a:t>
            </a:r>
            <a:r>
              <a:rPr kumimoji="0" lang="ko-KR" altLang="en-US" sz="1800">
                <a:solidFill>
                  <a:prstClr val="black"/>
                </a:solidFill>
                <a:latin typeface="맑은 고딕" pitchFamily="50" charset="-127"/>
                <a:ea typeface="맑은 고딕" pitchFamily="50" charset="-127"/>
              </a:rPr>
              <a:t>규제방법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3.5 </a:t>
            </a:r>
            <a:r>
              <a:rPr kumimoji="0" lang="ko-KR" altLang="en-US" sz="1800">
                <a:solidFill>
                  <a:prstClr val="black"/>
                </a:solidFill>
                <a:latin typeface="맑은 고딕" pitchFamily="50" charset="-127"/>
                <a:ea typeface="맑은 고딕" pitchFamily="50" charset="-127"/>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3. </a:t>
            </a:r>
            <a:r>
              <a:rPr kumimoji="0" lang="ko-KR" altLang="en-US" sz="3600" b="1">
                <a:solidFill>
                  <a:srgbClr val="C5003D"/>
                </a:solidFill>
                <a:latin typeface="맑은 고딕" panose="020B0503020000020004" pitchFamily="50" charset="-127"/>
                <a:ea typeface="맑은 고딕" panose="020B0503020000020004" pitchFamily="50" charset="-127"/>
              </a:rPr>
              <a:t>신경망 시작하기</a:t>
            </a:r>
          </a:p>
        </p:txBody>
      </p:sp>
    </p:spTree>
    <p:extLst>
      <p:ext uri="{BB962C8B-B14F-4D97-AF65-F5344CB8AC3E}">
        <p14:creationId xmlns:p14="http://schemas.microsoft.com/office/powerpoint/2010/main" val="418921754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grpSp>
        <p:nvGrpSpPr>
          <p:cNvPr id="7199" name="그룹 7198">
            <a:extLst>
              <a:ext uri="{FF2B5EF4-FFF2-40B4-BE49-F238E27FC236}">
                <a16:creationId xmlns:a16="http://schemas.microsoft.com/office/drawing/2014/main" id="{CE00D299-711F-4088-B71C-8C4748B1443A}"/>
              </a:ext>
            </a:extLst>
          </p:cNvPr>
          <p:cNvGrpSpPr/>
          <p:nvPr/>
        </p:nvGrpSpPr>
        <p:grpSpPr>
          <a:xfrm>
            <a:off x="2739748" y="1449810"/>
            <a:ext cx="5053516" cy="1983570"/>
            <a:chOff x="2336025" y="1449659"/>
            <a:chExt cx="6019645" cy="2362788"/>
          </a:xfrm>
        </p:grpSpPr>
        <p:sp>
          <p:nvSpPr>
            <p:cNvPr id="2" name="타원 1">
              <a:extLst>
                <a:ext uri="{FF2B5EF4-FFF2-40B4-BE49-F238E27FC236}">
                  <a16:creationId xmlns:a16="http://schemas.microsoft.com/office/drawing/2014/main" id="{D14E88FE-FB1F-4338-B651-65900263A444}"/>
                </a:ext>
              </a:extLst>
            </p:cNvPr>
            <p:cNvSpPr/>
            <p:nvPr/>
          </p:nvSpPr>
          <p:spPr>
            <a:xfrm>
              <a:off x="2452325" y="144965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EC380A05-B328-409F-A2AD-72FF5EC53E87}"/>
                </a:ext>
              </a:extLst>
            </p:cNvPr>
            <p:cNvSpPr/>
            <p:nvPr/>
          </p:nvSpPr>
          <p:spPr>
            <a:xfrm>
              <a:off x="2452325" y="246558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50820CDE-0AC7-4FEA-87D6-01EFC69C3C8E}"/>
                </a:ext>
              </a:extLst>
            </p:cNvPr>
            <p:cNvSpPr/>
            <p:nvPr/>
          </p:nvSpPr>
          <p:spPr>
            <a:xfrm>
              <a:off x="4169613" y="144965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68E49C14-164D-44FC-981A-7CC316B0C303}"/>
                </a:ext>
              </a:extLst>
            </p:cNvPr>
            <p:cNvSpPr/>
            <p:nvPr/>
          </p:nvSpPr>
          <p:spPr>
            <a:xfrm>
              <a:off x="4169613" y="246558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8D981988-AD07-422F-9403-4E98217695A2}"/>
                </a:ext>
              </a:extLst>
            </p:cNvPr>
            <p:cNvSpPr/>
            <p:nvPr/>
          </p:nvSpPr>
          <p:spPr>
            <a:xfrm>
              <a:off x="4742043" y="1598342"/>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0F7A530-5C99-4BFE-A24F-684068673961}"/>
                </a:ext>
              </a:extLst>
            </p:cNvPr>
            <p:cNvSpPr/>
            <p:nvPr/>
          </p:nvSpPr>
          <p:spPr>
            <a:xfrm>
              <a:off x="4742043" y="2614265"/>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69644DEB-923C-4573-A25C-9CFBBD49FCF6}"/>
                </a:ext>
              </a:extLst>
            </p:cNvPr>
            <p:cNvSpPr/>
            <p:nvPr/>
          </p:nvSpPr>
          <p:spPr>
            <a:xfrm>
              <a:off x="5886901" y="202208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2E1F89BC-026D-40D2-A1C8-F571AA48D9D6}"/>
                </a:ext>
              </a:extLst>
            </p:cNvPr>
            <p:cNvSpPr/>
            <p:nvPr/>
          </p:nvSpPr>
          <p:spPr>
            <a:xfrm>
              <a:off x="6459331" y="2170772"/>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82F54C12-9A50-43D1-970B-AB7DD5B7BBED}"/>
                </a:ext>
              </a:extLst>
            </p:cNvPr>
            <p:cNvCxnSpPr>
              <a:stCxn id="2" idx="6"/>
              <a:endCxn id="11" idx="2"/>
            </p:cNvCxnSpPr>
            <p:nvPr/>
          </p:nvCxnSpPr>
          <p:spPr>
            <a:xfrm>
              <a:off x="3024755" y="1735874"/>
              <a:ext cx="114485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6022E758-78ED-4848-9E97-C3851E130675}"/>
                </a:ext>
              </a:extLst>
            </p:cNvPr>
            <p:cNvCxnSpPr>
              <a:cxnSpLocks/>
              <a:stCxn id="10" idx="6"/>
              <a:endCxn id="12" idx="2"/>
            </p:cNvCxnSpPr>
            <p:nvPr/>
          </p:nvCxnSpPr>
          <p:spPr>
            <a:xfrm>
              <a:off x="3024755" y="2751797"/>
              <a:ext cx="114485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1E5E5E23-945C-4396-92AE-6726A966C19B}"/>
                </a:ext>
              </a:extLst>
            </p:cNvPr>
            <p:cNvCxnSpPr>
              <a:cxnSpLocks/>
              <a:stCxn id="10" idx="6"/>
              <a:endCxn id="11" idx="2"/>
            </p:cNvCxnSpPr>
            <p:nvPr/>
          </p:nvCxnSpPr>
          <p:spPr>
            <a:xfrm flipV="1">
              <a:off x="3024755" y="1735874"/>
              <a:ext cx="1144858" cy="1015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A34F3954-7B54-402F-B1F8-175ADA7BEAAE}"/>
                </a:ext>
              </a:extLst>
            </p:cNvPr>
            <p:cNvCxnSpPr>
              <a:cxnSpLocks/>
              <a:stCxn id="2" idx="6"/>
              <a:endCxn id="12" idx="2"/>
            </p:cNvCxnSpPr>
            <p:nvPr/>
          </p:nvCxnSpPr>
          <p:spPr>
            <a:xfrm>
              <a:off x="3024755" y="1735874"/>
              <a:ext cx="1144858" cy="1015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919F7A77-826A-4F07-BE10-FC8239752AC7}"/>
                </a:ext>
              </a:extLst>
            </p:cNvPr>
            <p:cNvCxnSpPr>
              <a:cxnSpLocks/>
              <a:stCxn id="14" idx="6"/>
              <a:endCxn id="17" idx="2"/>
            </p:cNvCxnSpPr>
            <p:nvPr/>
          </p:nvCxnSpPr>
          <p:spPr>
            <a:xfrm>
              <a:off x="5017106" y="1735874"/>
              <a:ext cx="869795" cy="5724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28C4ABBC-FDFB-469C-9F8C-D99BFB0E107C}"/>
                </a:ext>
              </a:extLst>
            </p:cNvPr>
            <p:cNvCxnSpPr>
              <a:cxnSpLocks/>
              <a:stCxn id="16" idx="6"/>
              <a:endCxn id="17" idx="2"/>
            </p:cNvCxnSpPr>
            <p:nvPr/>
          </p:nvCxnSpPr>
          <p:spPr>
            <a:xfrm flipV="1">
              <a:off x="5017106" y="2308304"/>
              <a:ext cx="869795" cy="4434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9B01DD07-8875-4B91-BC59-CDAD8731586F}"/>
                </a:ext>
              </a:extLst>
            </p:cNvPr>
            <p:cNvCxnSpPr>
              <a:cxnSpLocks/>
              <a:stCxn id="18" idx="6"/>
            </p:cNvCxnSpPr>
            <p:nvPr/>
          </p:nvCxnSpPr>
          <p:spPr>
            <a:xfrm>
              <a:off x="6734394" y="2308304"/>
              <a:ext cx="951570"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73" name="TextBox 7172">
              <a:extLst>
                <a:ext uri="{FF2B5EF4-FFF2-40B4-BE49-F238E27FC236}">
                  <a16:creationId xmlns:a16="http://schemas.microsoft.com/office/drawing/2014/main" id="{E13BA731-E438-4EF4-85A2-E2A3C5454B99}"/>
                </a:ext>
              </a:extLst>
            </p:cNvPr>
            <p:cNvSpPr txBox="1"/>
            <p:nvPr/>
          </p:nvSpPr>
          <p:spPr>
            <a:xfrm>
              <a:off x="2336025" y="3443115"/>
              <a:ext cx="80502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40" name="TextBox 39">
              <a:extLst>
                <a:ext uri="{FF2B5EF4-FFF2-40B4-BE49-F238E27FC236}">
                  <a16:creationId xmlns:a16="http://schemas.microsoft.com/office/drawing/2014/main" id="{46F50717-3BB9-473A-AD16-3C1D888EB172}"/>
                </a:ext>
              </a:extLst>
            </p:cNvPr>
            <p:cNvSpPr txBox="1"/>
            <p:nvPr/>
          </p:nvSpPr>
          <p:spPr>
            <a:xfrm>
              <a:off x="4053313" y="3443115"/>
              <a:ext cx="80502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41" name="TextBox 40">
              <a:extLst>
                <a:ext uri="{FF2B5EF4-FFF2-40B4-BE49-F238E27FC236}">
                  <a16:creationId xmlns:a16="http://schemas.microsoft.com/office/drawing/2014/main" id="{EF7988BF-6193-445A-A480-5DCD5422C8DC}"/>
                </a:ext>
              </a:extLst>
            </p:cNvPr>
            <p:cNvSpPr txBox="1"/>
            <p:nvPr/>
          </p:nvSpPr>
          <p:spPr>
            <a:xfrm>
              <a:off x="5768197" y="3443115"/>
              <a:ext cx="80983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42" name="TextBox 41">
              <a:extLst>
                <a:ext uri="{FF2B5EF4-FFF2-40B4-BE49-F238E27FC236}">
                  <a16:creationId xmlns:a16="http://schemas.microsoft.com/office/drawing/2014/main" id="{A13AAE49-67E2-4283-AAAD-895A7D4A27B4}"/>
                </a:ext>
              </a:extLst>
            </p:cNvPr>
            <p:cNvSpPr txBox="1"/>
            <p:nvPr/>
          </p:nvSpPr>
          <p:spPr>
            <a:xfrm>
              <a:off x="6495951" y="2889328"/>
              <a:ext cx="130035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A9F097E-775F-4B82-A6D4-F226A12EE47B}"/>
                    </a:ext>
                  </a:extLst>
                </p:cNvPr>
                <p:cNvSpPr txBox="1"/>
                <p:nvPr/>
              </p:nvSpPr>
              <p:spPr>
                <a:xfrm>
                  <a:off x="7824306" y="2077470"/>
                  <a:ext cx="5313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EA9F097E-775F-4B82-A6D4-F226A12EE47B}"/>
                    </a:ext>
                  </a:extLst>
                </p:cNvPr>
                <p:cNvSpPr txBox="1">
                  <a:spLocks noRot="1" noChangeAspect="1" noMove="1" noResize="1" noEditPoints="1" noAdjustHandles="1" noChangeArrowheads="1" noChangeShapeType="1" noTextEdit="1"/>
                </p:cNvSpPr>
                <p:nvPr/>
              </p:nvSpPr>
              <p:spPr>
                <a:xfrm>
                  <a:off x="7824306" y="2077470"/>
                  <a:ext cx="531364" cy="461665"/>
                </a:xfrm>
                <a:prstGeom prst="rect">
                  <a:avLst/>
                </a:prstGeom>
                <a:blipFill>
                  <a:blip r:embed="rId3"/>
                  <a:stretch>
                    <a:fillRect t="-4688" r="-24658" b="-31250"/>
                  </a:stretch>
                </a:blipFill>
              </p:spPr>
              <p:txBody>
                <a:bodyPr/>
                <a:lstStyle/>
                <a:p>
                  <a:r>
                    <a:rPr lang="ko-KR" altLang="en-US">
                      <a:noFill/>
                    </a:rPr>
                    <a:t> </a:t>
                  </a:r>
                </a:p>
              </p:txBody>
            </p:sp>
          </mc:Fallback>
        </mc:AlternateContent>
        <p:cxnSp>
          <p:nvCxnSpPr>
            <p:cNvPr id="7175" name="직선 연결선 7174">
              <a:extLst>
                <a:ext uri="{FF2B5EF4-FFF2-40B4-BE49-F238E27FC236}">
                  <a16:creationId xmlns:a16="http://schemas.microsoft.com/office/drawing/2014/main" id="{0D11B453-6E0B-4C87-9C4F-84D9754F4D50}"/>
                </a:ext>
              </a:extLst>
            </p:cNvPr>
            <p:cNvCxnSpPr>
              <a:stCxn id="10" idx="4"/>
              <a:endCxn id="7173" idx="0"/>
            </p:cNvCxnSpPr>
            <p:nvPr/>
          </p:nvCxnSpPr>
          <p:spPr>
            <a:xfrm>
              <a:off x="2738540" y="3038012"/>
              <a:ext cx="0"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88326D2F-4AEE-4F8C-B475-6143176DFE64}"/>
                </a:ext>
              </a:extLst>
            </p:cNvPr>
            <p:cNvCxnSpPr>
              <a:cxnSpLocks/>
              <a:stCxn id="12" idx="4"/>
              <a:endCxn id="40" idx="0"/>
            </p:cNvCxnSpPr>
            <p:nvPr/>
          </p:nvCxnSpPr>
          <p:spPr>
            <a:xfrm>
              <a:off x="4455828" y="3038012"/>
              <a:ext cx="0"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447F0BE8-3FDC-4AE4-815C-B76AD13FCC4A}"/>
                </a:ext>
              </a:extLst>
            </p:cNvPr>
            <p:cNvCxnSpPr>
              <a:cxnSpLocks/>
              <a:stCxn id="17" idx="4"/>
              <a:endCxn id="41" idx="0"/>
            </p:cNvCxnSpPr>
            <p:nvPr/>
          </p:nvCxnSpPr>
          <p:spPr>
            <a:xfrm>
              <a:off x="6173116" y="2594519"/>
              <a:ext cx="0" cy="848596"/>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183" name="연결선: 구부러짐 7182">
              <a:extLst>
                <a:ext uri="{FF2B5EF4-FFF2-40B4-BE49-F238E27FC236}">
                  <a16:creationId xmlns:a16="http://schemas.microsoft.com/office/drawing/2014/main" id="{58EDBA2D-85DA-40D2-B5F8-AC6AD40192E2}"/>
                </a:ext>
              </a:extLst>
            </p:cNvPr>
            <p:cNvCxnSpPr>
              <a:cxnSpLocks/>
              <a:stCxn id="18" idx="4"/>
              <a:endCxn id="42" idx="0"/>
            </p:cNvCxnSpPr>
            <p:nvPr/>
          </p:nvCxnSpPr>
          <p:spPr>
            <a:xfrm rot="16200000" flipH="1">
              <a:off x="6649750" y="2392948"/>
              <a:ext cx="443493" cy="549266"/>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62" name="TextBox 61">
            <a:extLst>
              <a:ext uri="{FF2B5EF4-FFF2-40B4-BE49-F238E27FC236}">
                <a16:creationId xmlns:a16="http://schemas.microsoft.com/office/drawing/2014/main" id="{89614577-9367-48C5-BAC0-8C22FA4DC428}"/>
              </a:ext>
            </a:extLst>
          </p:cNvPr>
          <p:cNvSpPr txBox="1"/>
          <p:nvPr/>
        </p:nvSpPr>
        <p:spPr>
          <a:xfrm>
            <a:off x="1530996" y="992426"/>
            <a:ext cx="2185214"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일반적인 신경망 모습</a:t>
            </a:r>
          </a:p>
        </p:txBody>
      </p:sp>
      <p:sp>
        <p:nvSpPr>
          <p:cNvPr id="67" name="타원 66">
            <a:extLst>
              <a:ext uri="{FF2B5EF4-FFF2-40B4-BE49-F238E27FC236}">
                <a16:creationId xmlns:a16="http://schemas.microsoft.com/office/drawing/2014/main" id="{B7400BE7-30D6-4F88-B0DB-87AAAA1FB8B0}"/>
              </a:ext>
            </a:extLst>
          </p:cNvPr>
          <p:cNvSpPr/>
          <p:nvPr/>
        </p:nvSpPr>
        <p:spPr>
          <a:xfrm>
            <a:off x="4166570" y="4342054"/>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68" name="타원 67">
            <a:extLst>
              <a:ext uri="{FF2B5EF4-FFF2-40B4-BE49-F238E27FC236}">
                <a16:creationId xmlns:a16="http://schemas.microsoft.com/office/drawing/2014/main" id="{118F894E-68F4-444E-B8F2-9E04DFBD0FBB}"/>
              </a:ext>
            </a:extLst>
          </p:cNvPr>
          <p:cNvSpPr/>
          <p:nvPr/>
        </p:nvSpPr>
        <p:spPr>
          <a:xfrm>
            <a:off x="4166570" y="5371005"/>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타원 70">
            <a:extLst>
              <a:ext uri="{FF2B5EF4-FFF2-40B4-BE49-F238E27FC236}">
                <a16:creationId xmlns:a16="http://schemas.microsoft.com/office/drawing/2014/main" id="{FB76E78A-C9B2-49C0-8CD0-CFFAE4FE777B}"/>
              </a:ext>
            </a:extLst>
          </p:cNvPr>
          <p:cNvSpPr/>
          <p:nvPr/>
        </p:nvSpPr>
        <p:spPr>
          <a:xfrm>
            <a:off x="5883858" y="492751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008D45FD-CE84-44AC-86DB-A3811EA943BE}"/>
              </a:ext>
            </a:extLst>
          </p:cNvPr>
          <p:cNvSpPr/>
          <p:nvPr/>
        </p:nvSpPr>
        <p:spPr>
          <a:xfrm>
            <a:off x="6456288" y="5076195"/>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4AC3B631-B0C5-43D8-B22E-AC269953F676}"/>
              </a:ext>
            </a:extLst>
          </p:cNvPr>
          <p:cNvCxnSpPr>
            <a:cxnSpLocks/>
            <a:stCxn id="67" idx="6"/>
            <a:endCxn id="71" idx="2"/>
          </p:cNvCxnSpPr>
          <p:nvPr/>
        </p:nvCxnSpPr>
        <p:spPr>
          <a:xfrm>
            <a:off x="4739000" y="4628269"/>
            <a:ext cx="1144858" cy="58545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0C6E7013-EA37-4743-8FA0-3B829EBAD43B}"/>
              </a:ext>
            </a:extLst>
          </p:cNvPr>
          <p:cNvCxnSpPr>
            <a:cxnSpLocks/>
            <a:stCxn id="68" idx="6"/>
            <a:endCxn id="71" idx="2"/>
          </p:cNvCxnSpPr>
          <p:nvPr/>
        </p:nvCxnSpPr>
        <p:spPr>
          <a:xfrm flipV="1">
            <a:off x="4739000" y="5213727"/>
            <a:ext cx="1144858" cy="4434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F161EE11-6AC0-4B3F-A446-196C7EF4DB9E}"/>
              </a:ext>
            </a:extLst>
          </p:cNvPr>
          <p:cNvCxnSpPr>
            <a:cxnSpLocks/>
            <a:stCxn id="72" idx="6"/>
          </p:cNvCxnSpPr>
          <p:nvPr/>
        </p:nvCxnSpPr>
        <p:spPr>
          <a:xfrm>
            <a:off x="6731351" y="5213727"/>
            <a:ext cx="951570"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A1E4BC86-71C8-438B-96C8-99434AC44F04}"/>
              </a:ext>
            </a:extLst>
          </p:cNvPr>
          <p:cNvSpPr txBox="1"/>
          <p:nvPr/>
        </p:nvSpPr>
        <p:spPr>
          <a:xfrm>
            <a:off x="4050270" y="6348538"/>
            <a:ext cx="81144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77" name="TextBox 76">
            <a:extLst>
              <a:ext uri="{FF2B5EF4-FFF2-40B4-BE49-F238E27FC236}">
                <a16:creationId xmlns:a16="http://schemas.microsoft.com/office/drawing/2014/main" id="{1D638AE8-A6F6-4066-8720-82802376D020}"/>
              </a:ext>
            </a:extLst>
          </p:cNvPr>
          <p:cNvSpPr txBox="1"/>
          <p:nvPr/>
        </p:nvSpPr>
        <p:spPr>
          <a:xfrm>
            <a:off x="5765154" y="6348538"/>
            <a:ext cx="80983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78" name="TextBox 77">
            <a:extLst>
              <a:ext uri="{FF2B5EF4-FFF2-40B4-BE49-F238E27FC236}">
                <a16:creationId xmlns:a16="http://schemas.microsoft.com/office/drawing/2014/main" id="{3017AF59-BE75-4911-AE38-F140F95F9776}"/>
              </a:ext>
            </a:extLst>
          </p:cNvPr>
          <p:cNvSpPr txBox="1"/>
          <p:nvPr/>
        </p:nvSpPr>
        <p:spPr>
          <a:xfrm>
            <a:off x="6492908" y="5794751"/>
            <a:ext cx="130035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2DB2FA29-34E6-46C1-A0E4-18563D54363D}"/>
                  </a:ext>
                </a:extLst>
              </p:cNvPr>
              <p:cNvSpPr txBox="1"/>
              <p:nvPr/>
            </p:nvSpPr>
            <p:spPr>
              <a:xfrm>
                <a:off x="7821263" y="4982893"/>
                <a:ext cx="5313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2DB2FA29-34E6-46C1-A0E4-18563D54363D}"/>
                  </a:ext>
                </a:extLst>
              </p:cNvPr>
              <p:cNvSpPr txBox="1">
                <a:spLocks noRot="1" noChangeAspect="1" noMove="1" noResize="1" noEditPoints="1" noAdjustHandles="1" noChangeArrowheads="1" noChangeShapeType="1" noTextEdit="1"/>
              </p:cNvSpPr>
              <p:nvPr/>
            </p:nvSpPr>
            <p:spPr>
              <a:xfrm>
                <a:off x="7821263" y="4982893"/>
                <a:ext cx="531364" cy="461665"/>
              </a:xfrm>
              <a:prstGeom prst="rect">
                <a:avLst/>
              </a:prstGeom>
              <a:blipFill>
                <a:blip r:embed="rId4"/>
                <a:stretch>
                  <a:fillRect t="-3947" r="-28736" b="-10526"/>
                </a:stretch>
              </a:blipFill>
            </p:spPr>
            <p:txBody>
              <a:bodyPr/>
              <a:lstStyle/>
              <a:p>
                <a:r>
                  <a:rPr lang="ko-KR" altLang="en-US">
                    <a:noFill/>
                  </a:rPr>
                  <a:t> </a:t>
                </a:r>
              </a:p>
            </p:txBody>
          </p:sp>
        </mc:Fallback>
      </mc:AlternateContent>
      <p:cxnSp>
        <p:nvCxnSpPr>
          <p:cNvPr id="80" name="직선 연결선 79">
            <a:extLst>
              <a:ext uri="{FF2B5EF4-FFF2-40B4-BE49-F238E27FC236}">
                <a16:creationId xmlns:a16="http://schemas.microsoft.com/office/drawing/2014/main" id="{62C26F4F-02E9-47E5-B062-1503BACDC822}"/>
              </a:ext>
            </a:extLst>
          </p:cNvPr>
          <p:cNvCxnSpPr>
            <a:cxnSpLocks/>
            <a:stCxn id="68" idx="4"/>
            <a:endCxn id="76" idx="0"/>
          </p:cNvCxnSpPr>
          <p:nvPr/>
        </p:nvCxnSpPr>
        <p:spPr>
          <a:xfrm>
            <a:off x="4452785" y="5943435"/>
            <a:ext cx="3206"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1" name="직선 연결선 80">
            <a:extLst>
              <a:ext uri="{FF2B5EF4-FFF2-40B4-BE49-F238E27FC236}">
                <a16:creationId xmlns:a16="http://schemas.microsoft.com/office/drawing/2014/main" id="{F892CDF1-E6C9-4E6B-917A-BDA275C9550A}"/>
              </a:ext>
            </a:extLst>
          </p:cNvPr>
          <p:cNvCxnSpPr>
            <a:cxnSpLocks/>
            <a:stCxn id="71" idx="4"/>
            <a:endCxn id="77" idx="0"/>
          </p:cNvCxnSpPr>
          <p:nvPr/>
        </p:nvCxnSpPr>
        <p:spPr>
          <a:xfrm>
            <a:off x="6170073" y="5499942"/>
            <a:ext cx="0" cy="848596"/>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5273CF3F-37D6-41A4-BA36-977FA1573149}"/>
              </a:ext>
            </a:extLst>
          </p:cNvPr>
          <p:cNvCxnSpPr>
            <a:cxnSpLocks/>
            <a:stCxn id="72" idx="4"/>
            <a:endCxn id="78" idx="0"/>
          </p:cNvCxnSpPr>
          <p:nvPr/>
        </p:nvCxnSpPr>
        <p:spPr>
          <a:xfrm rot="16200000" flipH="1">
            <a:off x="6646707" y="5298371"/>
            <a:ext cx="443493" cy="549266"/>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97" name="직사각형 7196">
                <a:extLst>
                  <a:ext uri="{FF2B5EF4-FFF2-40B4-BE49-F238E27FC236}">
                    <a16:creationId xmlns:a16="http://schemas.microsoft.com/office/drawing/2014/main" id="{AF323A8B-03C4-4F7F-85E5-A590A5B187FF}"/>
                  </a:ext>
                </a:extLst>
              </p:cNvPr>
              <p:cNvSpPr/>
              <p:nvPr/>
            </p:nvSpPr>
            <p:spPr>
              <a:xfrm>
                <a:off x="4205698" y="4428214"/>
                <a:ext cx="4941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𝑥</m:t>
                          </m:r>
                        </m:e>
                        <m:sub>
                          <m:r>
                            <a:rPr lang="en-US" altLang="ko-KR" sz="2000" i="1">
                              <a:solidFill>
                                <a:srgbClr val="000000"/>
                              </a:solidFill>
                              <a:latin typeface="Cambria Math" panose="02040503050406030204" pitchFamily="18" charset="0"/>
                            </a:rPr>
                            <m:t>0</m:t>
                          </m:r>
                        </m:sub>
                      </m:sSub>
                    </m:oMath>
                  </m:oMathPara>
                </a14:m>
                <a:endParaRPr lang="ko-KR" altLang="en-US"/>
              </a:p>
            </p:txBody>
          </p:sp>
        </mc:Choice>
        <mc:Fallback xmlns="">
          <p:sp>
            <p:nvSpPr>
              <p:cNvPr id="7197" name="직사각형 7196">
                <a:extLst>
                  <a:ext uri="{FF2B5EF4-FFF2-40B4-BE49-F238E27FC236}">
                    <a16:creationId xmlns:a16="http://schemas.microsoft.com/office/drawing/2014/main" id="{AF323A8B-03C4-4F7F-85E5-A590A5B187FF}"/>
                  </a:ext>
                </a:extLst>
              </p:cNvPr>
              <p:cNvSpPr>
                <a:spLocks noRot="1" noChangeAspect="1" noMove="1" noResize="1" noEditPoints="1" noAdjustHandles="1" noChangeArrowheads="1" noChangeShapeType="1" noTextEdit="1"/>
              </p:cNvSpPr>
              <p:nvPr/>
            </p:nvSpPr>
            <p:spPr>
              <a:xfrm>
                <a:off x="4205698" y="4428214"/>
                <a:ext cx="494174" cy="40011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9" name="직사각형 88">
                <a:extLst>
                  <a:ext uri="{FF2B5EF4-FFF2-40B4-BE49-F238E27FC236}">
                    <a16:creationId xmlns:a16="http://schemas.microsoft.com/office/drawing/2014/main" id="{684083F7-DA58-4625-9671-67A9DDE55E96}"/>
                  </a:ext>
                </a:extLst>
              </p:cNvPr>
              <p:cNvSpPr/>
              <p:nvPr/>
            </p:nvSpPr>
            <p:spPr>
              <a:xfrm>
                <a:off x="4244826" y="5441776"/>
                <a:ext cx="4941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𝑥</m:t>
                          </m:r>
                        </m:e>
                        <m:sub>
                          <m:r>
                            <a:rPr lang="en-US" altLang="ko-KR" sz="2000" b="0" i="1" smtClean="0">
                              <a:solidFill>
                                <a:srgbClr val="000000"/>
                              </a:solidFill>
                              <a:latin typeface="Cambria Math" panose="02040503050406030204" pitchFamily="18" charset="0"/>
                            </a:rPr>
                            <m:t>1</m:t>
                          </m:r>
                        </m:sub>
                      </m:sSub>
                    </m:oMath>
                  </m:oMathPara>
                </a14:m>
                <a:endParaRPr lang="ko-KR" altLang="en-US"/>
              </a:p>
            </p:txBody>
          </p:sp>
        </mc:Choice>
        <mc:Fallback xmlns="">
          <p:sp>
            <p:nvSpPr>
              <p:cNvPr id="89" name="직사각형 88">
                <a:extLst>
                  <a:ext uri="{FF2B5EF4-FFF2-40B4-BE49-F238E27FC236}">
                    <a16:creationId xmlns:a16="http://schemas.microsoft.com/office/drawing/2014/main" id="{684083F7-DA58-4625-9671-67A9DDE55E96}"/>
                  </a:ext>
                </a:extLst>
              </p:cNvPr>
              <p:cNvSpPr>
                <a:spLocks noRot="1" noChangeAspect="1" noMove="1" noResize="1" noEditPoints="1" noAdjustHandles="1" noChangeArrowheads="1" noChangeShapeType="1" noTextEdit="1"/>
              </p:cNvSpPr>
              <p:nvPr/>
            </p:nvSpPr>
            <p:spPr>
              <a:xfrm>
                <a:off x="4244826" y="5441776"/>
                <a:ext cx="494174" cy="40011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직사각형 89">
                <a:extLst>
                  <a:ext uri="{FF2B5EF4-FFF2-40B4-BE49-F238E27FC236}">
                    <a16:creationId xmlns:a16="http://schemas.microsoft.com/office/drawing/2014/main" id="{4F2394DB-F045-4316-8BF6-EDF48FDDBDDB}"/>
                  </a:ext>
                </a:extLst>
              </p:cNvPr>
              <p:cNvSpPr/>
              <p:nvPr/>
            </p:nvSpPr>
            <p:spPr>
              <a:xfrm>
                <a:off x="5092239" y="4479294"/>
                <a:ext cx="54104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𝑤</m:t>
                          </m:r>
                        </m:e>
                        <m:sub>
                          <m:r>
                            <a:rPr lang="en-US" altLang="ko-KR" sz="2000" i="1">
                              <a:solidFill>
                                <a:srgbClr val="000000"/>
                              </a:solidFill>
                              <a:latin typeface="Cambria Math" panose="02040503050406030204" pitchFamily="18" charset="0"/>
                            </a:rPr>
                            <m:t>0</m:t>
                          </m:r>
                        </m:sub>
                      </m:sSub>
                    </m:oMath>
                  </m:oMathPara>
                </a14:m>
                <a:endParaRPr lang="ko-KR" altLang="en-US"/>
              </a:p>
            </p:txBody>
          </p:sp>
        </mc:Choice>
        <mc:Fallback xmlns="">
          <p:sp>
            <p:nvSpPr>
              <p:cNvPr id="90" name="직사각형 89">
                <a:extLst>
                  <a:ext uri="{FF2B5EF4-FFF2-40B4-BE49-F238E27FC236}">
                    <a16:creationId xmlns:a16="http://schemas.microsoft.com/office/drawing/2014/main" id="{4F2394DB-F045-4316-8BF6-EDF48FDDBDDB}"/>
                  </a:ext>
                </a:extLst>
              </p:cNvPr>
              <p:cNvSpPr>
                <a:spLocks noRot="1" noChangeAspect="1" noMove="1" noResize="1" noEditPoints="1" noAdjustHandles="1" noChangeArrowheads="1" noChangeShapeType="1" noTextEdit="1"/>
              </p:cNvSpPr>
              <p:nvPr/>
            </p:nvSpPr>
            <p:spPr>
              <a:xfrm>
                <a:off x="5092239" y="4479294"/>
                <a:ext cx="541046" cy="400110"/>
              </a:xfrm>
              <a:prstGeom prst="rect">
                <a:avLst/>
              </a:prstGeom>
              <a:blipFill>
                <a:blip r:embed="rId7"/>
                <a:stretch>
                  <a:fillRect b="-15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직사각형 90">
                <a:extLst>
                  <a:ext uri="{FF2B5EF4-FFF2-40B4-BE49-F238E27FC236}">
                    <a16:creationId xmlns:a16="http://schemas.microsoft.com/office/drawing/2014/main" id="{C2B8D691-2F0E-4BA1-9B7C-8F7EF038707E}"/>
                  </a:ext>
                </a:extLst>
              </p:cNvPr>
              <p:cNvSpPr/>
              <p:nvPr/>
            </p:nvSpPr>
            <p:spPr>
              <a:xfrm>
                <a:off x="5084071" y="5394641"/>
                <a:ext cx="53508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𝑤</m:t>
                          </m:r>
                        </m:e>
                        <m:sub>
                          <m:r>
                            <a:rPr lang="en-US" altLang="ko-KR" sz="2000" b="0" i="1" smtClean="0">
                              <a:solidFill>
                                <a:srgbClr val="000000"/>
                              </a:solidFill>
                              <a:latin typeface="Cambria Math" panose="02040503050406030204" pitchFamily="18" charset="0"/>
                            </a:rPr>
                            <m:t>1</m:t>
                          </m:r>
                        </m:sub>
                      </m:sSub>
                    </m:oMath>
                  </m:oMathPara>
                </a14:m>
                <a:endParaRPr lang="ko-KR" altLang="en-US"/>
              </a:p>
            </p:txBody>
          </p:sp>
        </mc:Choice>
        <mc:Fallback xmlns="">
          <p:sp>
            <p:nvSpPr>
              <p:cNvPr id="91" name="직사각형 90">
                <a:extLst>
                  <a:ext uri="{FF2B5EF4-FFF2-40B4-BE49-F238E27FC236}">
                    <a16:creationId xmlns:a16="http://schemas.microsoft.com/office/drawing/2014/main" id="{C2B8D691-2F0E-4BA1-9B7C-8F7EF038707E}"/>
                  </a:ext>
                </a:extLst>
              </p:cNvPr>
              <p:cNvSpPr>
                <a:spLocks noRot="1" noChangeAspect="1" noMove="1" noResize="1" noEditPoints="1" noAdjustHandles="1" noChangeArrowheads="1" noChangeShapeType="1" noTextEdit="1"/>
              </p:cNvSpPr>
              <p:nvPr/>
            </p:nvSpPr>
            <p:spPr>
              <a:xfrm>
                <a:off x="5084071" y="5394641"/>
                <a:ext cx="535083" cy="400110"/>
              </a:xfrm>
              <a:prstGeom prst="rect">
                <a:avLst/>
              </a:prstGeom>
              <a:blipFill>
                <a:blip r:embed="rId8"/>
                <a:stretch>
                  <a:fillRect/>
                </a:stretch>
              </a:blipFill>
            </p:spPr>
            <p:txBody>
              <a:bodyPr/>
              <a:lstStyle/>
              <a:p>
                <a:r>
                  <a:rPr lang="ko-KR" altLang="en-US">
                    <a:noFill/>
                  </a:rPr>
                  <a:t> </a:t>
                </a:r>
              </a:p>
            </p:txBody>
          </p:sp>
        </mc:Fallback>
      </mc:AlternateContent>
      <p:sp>
        <p:nvSpPr>
          <p:cNvPr id="93" name="TextBox 92">
            <a:extLst>
              <a:ext uri="{FF2B5EF4-FFF2-40B4-BE49-F238E27FC236}">
                <a16:creationId xmlns:a16="http://schemas.microsoft.com/office/drawing/2014/main" id="{9C1B510A-5855-49C2-8F7B-0A7D63B6F135}"/>
              </a:ext>
            </a:extLst>
          </p:cNvPr>
          <p:cNvSpPr txBox="1"/>
          <p:nvPr/>
        </p:nvSpPr>
        <p:spPr>
          <a:xfrm>
            <a:off x="1730783" y="4121877"/>
            <a:ext cx="149432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단일층 신경망</a:t>
            </a:r>
          </a:p>
        </p:txBody>
      </p:sp>
      <p:cxnSp>
        <p:nvCxnSpPr>
          <p:cNvPr id="5" name="직선 연결선 4">
            <a:extLst>
              <a:ext uri="{FF2B5EF4-FFF2-40B4-BE49-F238E27FC236}">
                <a16:creationId xmlns:a16="http://schemas.microsoft.com/office/drawing/2014/main" id="{56A76D3F-57BE-4612-ACF3-33248E4391A6}"/>
              </a:ext>
            </a:extLst>
          </p:cNvPr>
          <p:cNvCxnSpPr/>
          <p:nvPr/>
        </p:nvCxnSpPr>
        <p:spPr>
          <a:xfrm>
            <a:off x="4519331" y="992426"/>
            <a:ext cx="0" cy="19358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9E5D5B44-8AA2-4872-9C73-D73B2D8B7DBA}"/>
              </a:ext>
            </a:extLst>
          </p:cNvPr>
          <p:cNvCxnSpPr/>
          <p:nvPr/>
        </p:nvCxnSpPr>
        <p:spPr>
          <a:xfrm>
            <a:off x="5961001" y="1008911"/>
            <a:ext cx="0" cy="19358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29632308-9336-4407-8245-34AA998D51DC}"/>
              </a:ext>
            </a:extLst>
          </p:cNvPr>
          <p:cNvCxnSpPr/>
          <p:nvPr/>
        </p:nvCxnSpPr>
        <p:spPr>
          <a:xfrm>
            <a:off x="6170073" y="4245778"/>
            <a:ext cx="0" cy="19358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821382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49" name="직사각형 48">
            <a:extLst>
              <a:ext uri="{FF2B5EF4-FFF2-40B4-BE49-F238E27FC236}">
                <a16:creationId xmlns:a16="http://schemas.microsoft.com/office/drawing/2014/main" id="{8EA29135-CB07-4B2C-902B-1783B260818B}"/>
              </a:ext>
            </a:extLst>
          </p:cNvPr>
          <p:cNvSpPr/>
          <p:nvPr/>
        </p:nvSpPr>
        <p:spPr>
          <a:xfrm>
            <a:off x="1273421" y="1413893"/>
            <a:ext cx="8056334" cy="384720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def __init__(self):</a:t>
            </a:r>
          </a:p>
          <a:p>
            <a:r>
              <a:rPr lang="en-US" altLang="ko-KR">
                <a:solidFill>
                  <a:schemeClr val="tx1"/>
                </a:solidFill>
                <a:latin typeface="Consolas" panose="020B0609020204030204" pitchFamily="49" charset="0"/>
              </a:rPr>
              <a:t>     self.losses = []        # </a:t>
            </a:r>
            <a:r>
              <a:rPr lang="ko-KR" altLang="en-US">
                <a:solidFill>
                  <a:schemeClr val="tx1"/>
                </a:solidFill>
                <a:latin typeface="Consolas" panose="020B0609020204030204" pitchFamily="49" charset="0"/>
              </a:rPr>
              <a:t>손실 함수의 결과값을 저장할 리스트</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fit(self, x, y, epochs=100):</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for i in indexes:                       # </a:t>
            </a:r>
            <a:r>
              <a:rPr lang="ko-KR" altLang="en-US" sz="1400">
                <a:solidFill>
                  <a:schemeClr val="tx1"/>
                </a:solidFill>
                <a:latin typeface="Consolas" panose="020B0609020204030204" pitchFamily="49" charset="0"/>
              </a:rPr>
              <a:t>모든 샘플에 대해 반복합니다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self.forpass(x[i])             # </a:t>
            </a:r>
            <a:r>
              <a:rPr lang="ko-KR" altLang="en-US" sz="1400">
                <a:solidFill>
                  <a:schemeClr val="tx1"/>
                </a:solidFill>
                <a:latin typeface="Consolas" panose="020B0609020204030204" pitchFamily="49" charset="0"/>
              </a:rPr>
              <a:t>정방향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self.activation(z)             # </a:t>
            </a:r>
            <a:r>
              <a:rPr lang="ko-KR" altLang="en-US" sz="1400">
                <a:solidFill>
                  <a:schemeClr val="tx1"/>
                </a:solidFill>
                <a:latin typeface="Consolas" panose="020B0609020204030204" pitchFamily="49" charset="0"/>
              </a:rPr>
              <a:t>활성화 함수 적용</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err = -(y[i] - a)                  # </a:t>
            </a:r>
            <a:r>
              <a:rPr lang="ko-KR" altLang="en-US" sz="1400">
                <a:solidFill>
                  <a:schemeClr val="tx1"/>
                </a:solidFill>
                <a:latin typeface="Consolas" panose="020B0609020204030204" pitchFamily="49" charset="0"/>
              </a:rPr>
              <a:t>오차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w_grad, b_grad = self.backprop(x[i], err) # </a:t>
            </a:r>
            <a:r>
              <a:rPr lang="ko-KR" altLang="en-US" sz="1400">
                <a:solidFill>
                  <a:schemeClr val="tx1"/>
                </a:solidFill>
                <a:latin typeface="Consolas" panose="020B0609020204030204" pitchFamily="49" charset="0"/>
              </a:rPr>
              <a:t>역방향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 -= w_grad                   # </a:t>
            </a:r>
            <a:r>
              <a:rPr lang="ko-KR" altLang="en-US" sz="1400">
                <a:solidFill>
                  <a:schemeClr val="tx1"/>
                </a:solidFill>
                <a:latin typeface="Consolas" panose="020B0609020204030204" pitchFamily="49" charset="0"/>
              </a:rPr>
              <a:t>가중치 업데이트</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self.b -= b_grad                   # </a:t>
            </a:r>
            <a:r>
              <a:rPr lang="ko-KR" altLang="en-US" sz="1400">
                <a:solidFill>
                  <a:schemeClr val="tx1"/>
                </a:solidFill>
                <a:latin typeface="Consolas" panose="020B0609020204030204" pitchFamily="49" charset="0"/>
              </a:rPr>
              <a:t>절편 업데이트</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안전한 로그 계산을 위해 클리핑한 후 손실을 누적합니다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np.clip(a, 1e-10, 1-1e-10)</a:t>
            </a:r>
          </a:p>
          <a:p>
            <a:r>
              <a:rPr lang="en-US" altLang="ko-KR" sz="1400">
                <a:solidFill>
                  <a:schemeClr val="tx1"/>
                </a:solidFill>
                <a:latin typeface="Consolas" panose="020B0609020204030204" pitchFamily="49" charset="0"/>
              </a:rPr>
              <a:t>                loss += -(y[i]*np.log(a)+(1-y[i])*np.log(1-a))</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에포크마다 평균 손실을 저장합니다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self.losses.append(loss/len(y))</a:t>
            </a:r>
            <a:endParaRPr lang="ko-KR" altLang="en-US" sz="1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4540025"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손실 함수의 결과값 조정해 저장 기능 추가하기</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A8B7868-CF7B-418F-8A71-42962E9D8F88}"/>
                  </a:ext>
                </a:extLst>
              </p:cNvPr>
              <p:cNvSpPr txBox="1"/>
              <p:nvPr/>
            </p:nvSpPr>
            <p:spPr>
              <a:xfrm>
                <a:off x="1206848" y="5353975"/>
                <a:ext cx="8759129" cy="946991"/>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a</a:t>
                </a:r>
                <a:r>
                  <a:rPr lang="ko-KR" altLang="en-US" sz="1800">
                    <a:solidFill>
                      <a:schemeClr val="tx1"/>
                    </a:solidFill>
                    <a:latin typeface="고도 M" panose="02000503000000020004" pitchFamily="2" charset="-127"/>
                    <a:ea typeface="고도 M" panose="02000503000000020004" pitchFamily="2" charset="-127"/>
                  </a:rPr>
                  <a:t>가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에 가까워지면 </a:t>
                </a:r>
                <a:r>
                  <a:rPr lang="en-US" altLang="ko-KR" sz="1800">
                    <a:solidFill>
                      <a:schemeClr val="tx1"/>
                    </a:solidFill>
                    <a:latin typeface="고도 M" panose="02000503000000020004" pitchFamily="2" charset="-127"/>
                    <a:ea typeface="고도 M" panose="02000503000000020004" pitchFamily="2" charset="-127"/>
                  </a:rPr>
                  <a:t>np.log()</a:t>
                </a:r>
                <a:r>
                  <a:rPr lang="ko-KR" altLang="en-US" sz="1800">
                    <a:solidFill>
                      <a:schemeClr val="tx1"/>
                    </a:solidFill>
                    <a:latin typeface="고도 M" panose="02000503000000020004" pitchFamily="2" charset="-127"/>
                    <a:ea typeface="고도 M" panose="02000503000000020004" pitchFamily="2" charset="-127"/>
                  </a:rPr>
                  <a:t> 함수의 값은 음의 무한대가 되고 </a:t>
                </a:r>
                <a:r>
                  <a:rPr lang="en-US" altLang="ko-KR" sz="1800">
                    <a:solidFill>
                      <a:schemeClr val="tx1"/>
                    </a:solidFill>
                    <a:latin typeface="고도 M" panose="02000503000000020004" pitchFamily="2" charset="-127"/>
                    <a:ea typeface="고도 M" panose="02000503000000020004" pitchFamily="2" charset="-127"/>
                  </a:rPr>
                  <a:t>a</a:t>
                </a:r>
                <a:r>
                  <a:rPr lang="ko-KR" altLang="en-US" sz="1800">
                    <a:solidFill>
                      <a:schemeClr val="tx1"/>
                    </a:solidFill>
                    <a:latin typeface="고도 M" panose="02000503000000020004" pitchFamily="2" charset="-127"/>
                    <a:ea typeface="고도 M" panose="02000503000000020004" pitchFamily="2" charset="-127"/>
                  </a:rPr>
                  <a:t>가 </a:t>
                </a:r>
                <a:r>
                  <a:rPr lang="en-US" altLang="ko-KR" sz="1800">
                    <a:solidFill>
                      <a:schemeClr val="tx1"/>
                    </a:solidFill>
                    <a:latin typeface="고도 M" panose="02000503000000020004" pitchFamily="2" charset="-127"/>
                    <a:ea typeface="고도 M" panose="02000503000000020004" pitchFamily="2" charset="-127"/>
                  </a:rPr>
                  <a:t>1</a:t>
                </a:r>
                <a:r>
                  <a:rPr lang="ko-KR" altLang="en-US" sz="1800">
                    <a:solidFill>
                      <a:schemeClr val="tx1"/>
                    </a:solidFill>
                    <a:latin typeface="고도 M" panose="02000503000000020004" pitchFamily="2" charset="-127"/>
                    <a:ea typeface="고도 M" panose="02000503000000020004" pitchFamily="2" charset="-127"/>
                  </a:rPr>
                  <a:t>에 가까워지면 </a:t>
                </a:r>
                <a:r>
                  <a:rPr lang="en-US" altLang="ko-KR" sz="1800">
                    <a:solidFill>
                      <a:schemeClr val="tx1"/>
                    </a:solidFill>
                    <a:latin typeface="고도 M" panose="02000503000000020004" pitchFamily="2" charset="-127"/>
                    <a:ea typeface="고도 M" panose="02000503000000020004" pitchFamily="2" charset="-127"/>
                  </a:rPr>
                  <a:t>np.log()</a:t>
                </a:r>
              </a:p>
              <a:p>
                <a:pPr algn="l"/>
                <a:r>
                  <a:rPr lang="ko-KR" altLang="en-US" sz="1800">
                    <a:solidFill>
                      <a:schemeClr val="tx1"/>
                    </a:solidFill>
                    <a:latin typeface="고도 M" panose="02000503000000020004" pitchFamily="2" charset="-127"/>
                    <a:ea typeface="고도 M" panose="02000503000000020004" pitchFamily="2" charset="-127"/>
                  </a:rPr>
                  <a:t>함수의 값은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이 된다</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손실값이 무한해 지면 정확한 값을 계산할 수 없으므로 </a:t>
                </a:r>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smtClean="0">
                            <a:solidFill>
                              <a:schemeClr val="tx1"/>
                            </a:solidFill>
                            <a:latin typeface="Cambria Math" panose="02040503050406030204" pitchFamily="18" charset="0"/>
                            <a:ea typeface="고도 M" panose="02000503000000020004" pitchFamily="2" charset="-127"/>
                          </a:rPr>
                        </m:ctrlPr>
                      </m:sSupPr>
                      <m:e>
                        <m:r>
                          <a:rPr lang="en-US" altLang="ko-KR" sz="1800" b="0" i="1" smtClean="0">
                            <a:solidFill>
                              <a:schemeClr val="tx1"/>
                            </a:solidFill>
                            <a:latin typeface="Cambria Math" panose="02040503050406030204" pitchFamily="18" charset="0"/>
                            <a:ea typeface="고도 M" panose="02000503000000020004" pitchFamily="2" charset="-127"/>
                          </a:rPr>
                          <m:t>−1∗10</m:t>
                        </m:r>
                      </m:e>
                      <m:sup>
                        <m:r>
                          <a:rPr lang="en-US" altLang="ko-KR" sz="1800" b="0" i="1" smtClean="0">
                            <a:solidFill>
                              <a:schemeClr val="tx1"/>
                            </a:solidFill>
                            <a:latin typeface="Cambria Math" panose="02040503050406030204" pitchFamily="18" charset="0"/>
                            <a:ea typeface="고도 M" panose="02000503000000020004" pitchFamily="2" charset="-127"/>
                          </a:rPr>
                          <m:t>−10</m:t>
                        </m:r>
                      </m:sup>
                    </m:sSup>
                    <m:r>
                      <a:rPr lang="en-US" altLang="ko-KR" sz="1800" b="0" i="1" smtClean="0">
                        <a:solidFill>
                          <a:schemeClr val="tx1"/>
                        </a:solidFill>
                        <a:latin typeface="Cambria Math" panose="02040503050406030204" pitchFamily="18" charset="0"/>
                        <a:ea typeface="고도 M" panose="02000503000000020004" pitchFamily="2" charset="-127"/>
                      </a:rPr>
                      <m:t> ~ 1−</m:t>
                    </m:r>
                    <m:sSup>
                      <m:sSupPr>
                        <m:ctrlPr>
                          <a:rPr lang="en-US" altLang="ko-KR" sz="1800" i="1">
                            <a:solidFill>
                              <a:schemeClr val="tx1"/>
                            </a:solidFill>
                            <a:latin typeface="Cambria Math" panose="02040503050406030204" pitchFamily="18" charset="0"/>
                            <a:ea typeface="고도 M" panose="02000503000000020004" pitchFamily="2" charset="-127"/>
                          </a:rPr>
                        </m:ctrlPr>
                      </m:sSupPr>
                      <m:e>
                        <m:r>
                          <a:rPr lang="en-US" altLang="ko-KR" sz="1800" i="1">
                            <a:solidFill>
                              <a:schemeClr val="tx1"/>
                            </a:solidFill>
                            <a:latin typeface="Cambria Math" panose="02040503050406030204" pitchFamily="18" charset="0"/>
                            <a:ea typeface="고도 M" panose="02000503000000020004" pitchFamily="2" charset="-127"/>
                          </a:rPr>
                          <m:t>1∗10</m:t>
                        </m:r>
                      </m:e>
                      <m:sup>
                        <m:r>
                          <a:rPr lang="en-US" altLang="ko-KR" sz="1800" i="1">
                            <a:solidFill>
                              <a:schemeClr val="tx1"/>
                            </a:solidFill>
                            <a:latin typeface="Cambria Math" panose="02040503050406030204" pitchFamily="18" charset="0"/>
                            <a:ea typeface="고도 M" panose="02000503000000020004" pitchFamily="2" charset="-127"/>
                          </a:rPr>
                          <m:t>10</m:t>
                        </m:r>
                      </m:sup>
                    </m:sSup>
                  </m:oMath>
                </a14:m>
                <a:r>
                  <a:rPr lang="ko-KR" altLang="en-US" sz="1800">
                    <a:solidFill>
                      <a:schemeClr val="tx1"/>
                    </a:solidFill>
                    <a:latin typeface="고도 M" panose="02000503000000020004" pitchFamily="2" charset="-127"/>
                    <a:ea typeface="고도 M" panose="02000503000000020004" pitchFamily="2" charset="-127"/>
                  </a:rPr>
                  <a:t> 사이가 되록 </a:t>
                </a:r>
                <a:r>
                  <a:rPr lang="en-US" altLang="ko-KR" sz="1800">
                    <a:solidFill>
                      <a:schemeClr val="tx1"/>
                    </a:solidFill>
                    <a:latin typeface="고도 M" panose="02000503000000020004" pitchFamily="2" charset="-127"/>
                    <a:ea typeface="고도 M" panose="02000503000000020004" pitchFamily="2" charset="-127"/>
                  </a:rPr>
                  <a:t>np.clip() </a:t>
                </a:r>
                <a:r>
                  <a:rPr lang="ko-KR" altLang="en-US" sz="1800">
                    <a:solidFill>
                      <a:schemeClr val="tx1"/>
                    </a:solidFill>
                    <a:latin typeface="고도 M" panose="02000503000000020004" pitchFamily="2" charset="-127"/>
                    <a:ea typeface="고도 M" panose="02000503000000020004" pitchFamily="2" charset="-127"/>
                  </a:rPr>
                  <a:t>함수로 조정한다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FA8B7868-CF7B-418F-8A71-42962E9D8F88}"/>
                  </a:ext>
                </a:extLst>
              </p:cNvPr>
              <p:cNvSpPr txBox="1">
                <a:spLocks noRot="1" noChangeAspect="1" noMove="1" noResize="1" noEditPoints="1" noAdjustHandles="1" noChangeArrowheads="1" noChangeShapeType="1" noTextEdit="1"/>
              </p:cNvSpPr>
              <p:nvPr/>
            </p:nvSpPr>
            <p:spPr>
              <a:xfrm>
                <a:off x="1206848" y="5353975"/>
                <a:ext cx="8759129" cy="946991"/>
              </a:xfrm>
              <a:prstGeom prst="rect">
                <a:avLst/>
              </a:prstGeom>
              <a:blipFill>
                <a:blip r:embed="rId3"/>
                <a:stretch>
                  <a:fillRect l="-626" t="-2564" b="-705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0110449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cxnSp>
        <p:nvCxnSpPr>
          <p:cNvPr id="7" name="직선 연결선 6">
            <a:extLst>
              <a:ext uri="{FF2B5EF4-FFF2-40B4-BE49-F238E27FC236}">
                <a16:creationId xmlns:a16="http://schemas.microsoft.com/office/drawing/2014/main" id="{17F911A9-6F4F-467A-847A-D270FB5F63D5}"/>
              </a:ext>
            </a:extLst>
          </p:cNvPr>
          <p:cNvCxnSpPr>
            <a:cxnSpLocks/>
          </p:cNvCxnSpPr>
          <p:nvPr/>
        </p:nvCxnSpPr>
        <p:spPr>
          <a:xfrm flipV="1">
            <a:off x="682397" y="3321978"/>
            <a:ext cx="4506133" cy="2287947"/>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8" name="직사각형 7">
            <a:extLst>
              <a:ext uri="{FF2B5EF4-FFF2-40B4-BE49-F238E27FC236}">
                <a16:creationId xmlns:a16="http://schemas.microsoft.com/office/drawing/2014/main" id="{B25489E5-0613-4584-8290-B71EBA7A5BD5}"/>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D123580-4CC1-48D2-B1B4-4B4EB693BF6F}"/>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95072D44-C4DD-4C3B-BEBB-36FCE42EB121}"/>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DB6138E-B02A-46B7-BA8A-0E58A07EEEDC}"/>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CFFCACD8-C540-4314-A4BE-08CE70037E31}"/>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47485AF-83F9-4EB8-94B8-92FC488B63C2}"/>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BCF2609-4044-4483-A08F-59EFAE1120D9}"/>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52A68D43-0994-41E7-B3CD-DA877E048DF3}"/>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5A63869D-85B9-44E5-A18F-EA549A515178}"/>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7" name="직선 화살표 연결선 16">
            <a:extLst>
              <a:ext uri="{FF2B5EF4-FFF2-40B4-BE49-F238E27FC236}">
                <a16:creationId xmlns:a16="http://schemas.microsoft.com/office/drawing/2014/main" id="{0DACF169-3657-4BF3-B159-E6C8F641E43A}"/>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754EB7CB-7345-47DB-8386-78833CA640FD}"/>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AA3FFC3-5128-4919-A627-BFEDDE29AB58}"/>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9FD22FE0-2D8D-4277-929F-033183C99EA9}"/>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A9559F0C-F601-4A8F-90FE-63D3B9094103}"/>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C545506C-D2D2-4FDE-A137-952B9CD2B57B}"/>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7340E14D-6ED5-4E57-BA91-5A0DB6ED29F6}"/>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DC30F133-201C-42CA-BDC9-C4DC4DD1E81F}"/>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B266007F-AD94-45B9-94DA-8B21895F36EE}"/>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CB6D3F7F-A679-4FF9-B77E-A10F69E2475F}"/>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B71E1D5B-155A-4A04-8222-B719B0D35069}"/>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8" name="직사각형 27">
                <a:extLst>
                  <a:ext uri="{FF2B5EF4-FFF2-40B4-BE49-F238E27FC236}">
                    <a16:creationId xmlns:a16="http://schemas.microsoft.com/office/drawing/2014/main" id="{4B3245E1-5343-4C4C-A06C-C9A072699BA3}"/>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=0.5</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28" name="직사각형 27">
                <a:extLst>
                  <a:ext uri="{FF2B5EF4-FFF2-40B4-BE49-F238E27FC236}">
                    <a16:creationId xmlns:a16="http://schemas.microsoft.com/office/drawing/2014/main" id="{4B3245E1-5343-4C4C-A06C-C9A072699BA3}"/>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3"/>
                <a:stretch>
                  <a:fillRect/>
                </a:stretch>
              </a:blipFill>
            </p:spPr>
            <p:txBody>
              <a:bodyPr/>
              <a:lstStyle/>
              <a:p>
                <a:r>
                  <a:rPr lang="ko-KR" altLang="en-US">
                    <a:noFill/>
                  </a:rPr>
                  <a:t> </a:t>
                </a:r>
              </a:p>
            </p:txBody>
          </p:sp>
        </mc:Fallback>
      </mc:AlternateContent>
      <p:sp>
        <p:nvSpPr>
          <p:cNvPr id="29" name="십자형 28">
            <a:extLst>
              <a:ext uri="{FF2B5EF4-FFF2-40B4-BE49-F238E27FC236}">
                <a16:creationId xmlns:a16="http://schemas.microsoft.com/office/drawing/2014/main" id="{E5B8C04B-4C4C-432A-8590-5EEBDF5C906D}"/>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F66C2777-4283-46AE-B73A-B4FB760F6A60}"/>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십자형 30">
            <a:extLst>
              <a:ext uri="{FF2B5EF4-FFF2-40B4-BE49-F238E27FC236}">
                <a16:creationId xmlns:a16="http://schemas.microsoft.com/office/drawing/2014/main" id="{862B322E-C2B4-4E5A-864C-57FFF8AA92D3}"/>
              </a:ext>
            </a:extLst>
          </p:cNvPr>
          <p:cNvSpPr/>
          <p:nvPr/>
        </p:nvSpPr>
        <p:spPr>
          <a:xfrm rot="2700000">
            <a:off x="4107879" y="226885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0B3FC934-D019-4EEB-9FAA-865711BFCF72}"/>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p:cxnSp>
        <p:nvCxnSpPr>
          <p:cNvPr id="33" name="직선 연결선 32">
            <a:extLst>
              <a:ext uri="{FF2B5EF4-FFF2-40B4-BE49-F238E27FC236}">
                <a16:creationId xmlns:a16="http://schemas.microsoft.com/office/drawing/2014/main" id="{A5E54230-40AF-4B02-8C11-8FD0B482C248}"/>
              </a:ext>
            </a:extLst>
          </p:cNvPr>
          <p:cNvCxnSpPr>
            <a:cxnSpLocks/>
          </p:cNvCxnSpPr>
          <p:nvPr/>
        </p:nvCxnSpPr>
        <p:spPr>
          <a:xfrm>
            <a:off x="3200969" y="3337932"/>
            <a:ext cx="0" cy="102130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EBCB087-8DE9-4F96-B51B-C3ACEBCE7156}"/>
                  </a:ext>
                </a:extLst>
              </p:cNvPr>
              <p:cNvSpPr txBox="1"/>
              <p:nvPr/>
            </p:nvSpPr>
            <p:spPr>
              <a:xfrm>
                <a:off x="6128209" y="1830560"/>
                <a:ext cx="1508810" cy="69147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b="0" i="1" smtClean="0">
                              <a:solidFill>
                                <a:schemeClr val="tx1"/>
                              </a:solidFill>
                              <a:latin typeface="Cambria Math" panose="02040503050406030204" pitchFamily="18" charset="0"/>
                            </a:rPr>
                          </m:ctrlPr>
                        </m:sSupPr>
                        <m:e>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d>
                            <m:dPr>
                              <m:ctrlPr>
                                <a:rPr lang="en-US" altLang="ko-KR" sz="2400" b="0" i="1" smtClean="0">
                                  <a:solidFill>
                                    <a:schemeClr val="tx1"/>
                                  </a:solidFill>
                                  <a:latin typeface="Cambria Math" panose="02040503050406030204" pitchFamily="18" charset="0"/>
                                </a:rPr>
                              </m:ctrlPr>
                            </m:dPr>
                            <m:e>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8EBCB087-8DE9-4F96-B51B-C3ACEBCE7156}"/>
                  </a:ext>
                </a:extLst>
              </p:cNvPr>
              <p:cNvSpPr txBox="1">
                <a:spLocks noRot="1" noChangeAspect="1" noMove="1" noResize="1" noEditPoints="1" noAdjustHandles="1" noChangeArrowheads="1" noChangeShapeType="1" noTextEdit="1"/>
              </p:cNvSpPr>
              <p:nvPr/>
            </p:nvSpPr>
            <p:spPr>
              <a:xfrm>
                <a:off x="6128209" y="1830560"/>
                <a:ext cx="1508810" cy="69147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959930F-C767-45EC-9872-4D630F8779ED}"/>
                  </a:ext>
                </a:extLst>
              </p:cNvPr>
              <p:cNvSpPr txBox="1"/>
              <p:nvPr/>
            </p:nvSpPr>
            <p:spPr>
              <a:xfrm>
                <a:off x="6004987" y="4158390"/>
                <a:ext cx="2349040"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r>
                            <a:rPr lang="en-US" altLang="ko-KR" sz="2400" b="0" i="1" smtClean="0">
                              <a:solidFill>
                                <a:schemeClr val="tx1"/>
                              </a:solidFill>
                              <a:latin typeface="Cambria Math" panose="02040503050406030204" pitchFamily="18" charset="0"/>
                            </a:rPr>
                            <m:t>𝑚</m:t>
                          </m:r>
                        </m:den>
                      </m:f>
                      <m:nary>
                        <m:naryPr>
                          <m:chr m:val="∑"/>
                          <m:ctrlPr>
                            <a:rPr lang="en-US" altLang="ko-KR" sz="2400" b="0" i="1" smtClean="0">
                              <a:solidFill>
                                <a:schemeClr val="tx1"/>
                              </a:solidFill>
                              <a:latin typeface="Cambria Math" panose="02040503050406030204" pitchFamily="18" charset="0"/>
                            </a:rPr>
                          </m:ctrlPr>
                        </m:naryPr>
                        <m:sub>
                          <m:r>
                            <m:rPr>
                              <m:brk m:alnAt="23"/>
                            </m:rPr>
                            <a:rPr lang="en-US" altLang="ko-KR" sz="2400" b="0" i="1" smtClean="0">
                              <a:solidFill>
                                <a:schemeClr val="tx1"/>
                              </a:solidFill>
                              <a:latin typeface="Cambria Math" panose="02040503050406030204" pitchFamily="18" charset="0"/>
                            </a:rPr>
                            <m:t>𝑖</m:t>
                          </m:r>
                          <m:r>
                            <a:rPr lang="en-US" altLang="ko-KR" sz="2400" b="0" i="1" smtClean="0">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𝑚</m:t>
                          </m:r>
                        </m:sup>
                        <m:e>
                          <m:sSup>
                            <m:sSupPr>
                              <m:ctrlPr>
                                <a:rPr lang="en-US" altLang="ko-KR" sz="2400" b="0" i="1" smtClean="0">
                                  <a:solidFill>
                                    <a:schemeClr val="tx1"/>
                                  </a:solidFill>
                                  <a:latin typeface="Cambria Math" panose="02040503050406030204" pitchFamily="18" charset="0"/>
                                </a:rPr>
                              </m:ctrlPr>
                            </m:sSupPr>
                            <m:e>
                              <m:d>
                                <m:dPr>
                                  <m:ctrlPr>
                                    <a:rPr lang="en-US" altLang="ko-KR" sz="2400" i="1">
                                      <a:solidFill>
                                        <a:schemeClr val="tx1"/>
                                      </a:solidFill>
                                      <a:latin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b="0" i="1" smtClean="0">
                                          <a:solidFill>
                                            <a:schemeClr val="tx1"/>
                                          </a:solidFill>
                                          <a:latin typeface="Cambria Math" panose="02040503050406030204" pitchFamily="18" charset="0"/>
                                        </a:rPr>
                                        <m:t>𝑖</m:t>
                                      </m:r>
                                    </m:sub>
                                  </m:sSub>
                                  <m:r>
                                    <a:rPr lang="en-US" altLang="ko-KR" sz="2400" i="1">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𝑦</m:t>
                                      </m:r>
                                    </m:e>
                                    <m:sub>
                                      <m:r>
                                        <a:rPr lang="en-US" altLang="ko-KR" sz="2400" b="0" i="1" smtClean="0">
                                          <a:solidFill>
                                            <a:schemeClr val="tx1"/>
                                          </a:solidFill>
                                          <a:latin typeface="Cambria Math" panose="02040503050406030204" pitchFamily="18" charset="0"/>
                                        </a:rPr>
                                        <m:t>𝑖</m:t>
                                      </m:r>
                                    </m:sub>
                                  </m:sSub>
                                </m:e>
                              </m:d>
                            </m:e>
                            <m:sup>
                              <m:r>
                                <a:rPr lang="en-US" altLang="ko-KR" sz="2400" b="0" i="1" smtClean="0">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4959930F-C767-45EC-9872-4D630F8779ED}"/>
                  </a:ext>
                </a:extLst>
              </p:cNvPr>
              <p:cNvSpPr txBox="1">
                <a:spLocks noRot="1" noChangeAspect="1" noMove="1" noResize="1" noEditPoints="1" noAdjustHandles="1" noChangeArrowheads="1" noChangeShapeType="1" noTextEdit="1"/>
              </p:cNvSpPr>
              <p:nvPr/>
            </p:nvSpPr>
            <p:spPr>
              <a:xfrm>
                <a:off x="6004987" y="4158390"/>
                <a:ext cx="2349040" cy="1008225"/>
              </a:xfrm>
              <a:prstGeom prst="rect">
                <a:avLst/>
              </a:prstGeom>
              <a:blipFill>
                <a:blip r:embed="rId5"/>
                <a:stretch>
                  <a:fillRect/>
                </a:stretch>
              </a:blipFill>
            </p:spPr>
            <p:txBody>
              <a:bodyPr/>
              <a:lstStyle/>
              <a:p>
                <a:r>
                  <a:rPr lang="ko-KR" altLang="en-US">
                    <a:noFill/>
                  </a:rPr>
                  <a:t> </a:t>
                </a:r>
              </a:p>
            </p:txBody>
          </p:sp>
        </mc:Fallback>
      </mc:AlternateContent>
      <p:cxnSp>
        <p:nvCxnSpPr>
          <p:cNvPr id="36" name="직선 연결선 35">
            <a:extLst>
              <a:ext uri="{FF2B5EF4-FFF2-40B4-BE49-F238E27FC236}">
                <a16:creationId xmlns:a16="http://schemas.microsoft.com/office/drawing/2014/main" id="{A1A5484D-5979-4424-8B15-E0294DFF923E}"/>
              </a:ext>
            </a:extLst>
          </p:cNvPr>
          <p:cNvCxnSpPr>
            <a:cxnSpLocks/>
            <a:endCxn id="13" idx="3"/>
          </p:cNvCxnSpPr>
          <p:nvPr/>
        </p:nvCxnSpPr>
        <p:spPr>
          <a:xfrm>
            <a:off x="4201521" y="2358139"/>
            <a:ext cx="0" cy="150082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92AE1F22-5839-41AE-9765-DBF0768A41B9}"/>
              </a:ext>
            </a:extLst>
          </p:cNvPr>
          <p:cNvCxnSpPr>
            <a:cxnSpLocks/>
            <a:endCxn id="15" idx="1"/>
          </p:cNvCxnSpPr>
          <p:nvPr/>
        </p:nvCxnSpPr>
        <p:spPr>
          <a:xfrm>
            <a:off x="2200418" y="4352166"/>
            <a:ext cx="0" cy="50734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E7451A8-FA15-47DF-AA1F-B266FBEA6A81}"/>
              </a:ext>
            </a:extLst>
          </p:cNvPr>
          <p:cNvSpPr txBox="1"/>
          <p:nvPr/>
        </p:nvSpPr>
        <p:spPr>
          <a:xfrm>
            <a:off x="6058795" y="5509037"/>
            <a:ext cx="239360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(0.25+1+2.25)</a:t>
            </a:r>
            <a:endParaRPr lang="ko-KR" altLang="en-US" sz="24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838C598A-D525-4D68-85C4-C658F9190341}"/>
              </a:ext>
            </a:extLst>
          </p:cNvPr>
          <p:cNvSpPr txBox="1"/>
          <p:nvPr/>
        </p:nvSpPr>
        <p:spPr>
          <a:xfrm>
            <a:off x="7931968" y="1987635"/>
            <a:ext cx="2509020"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확률적 경사하강</a:t>
            </a:r>
          </a:p>
        </p:txBody>
      </p:sp>
      <p:sp>
        <p:nvSpPr>
          <p:cNvPr id="42" name="TextBox 41">
            <a:extLst>
              <a:ext uri="{FF2B5EF4-FFF2-40B4-BE49-F238E27FC236}">
                <a16:creationId xmlns:a16="http://schemas.microsoft.com/office/drawing/2014/main" id="{9F408905-E503-4037-9E7C-4375139185FE}"/>
              </a:ext>
            </a:extLst>
          </p:cNvPr>
          <p:cNvSpPr txBox="1"/>
          <p:nvPr/>
        </p:nvSpPr>
        <p:spPr>
          <a:xfrm>
            <a:off x="8240570" y="4898122"/>
            <a:ext cx="2201244"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배치 경사하강</a:t>
            </a:r>
          </a:p>
        </p:txBody>
      </p:sp>
      <p:sp>
        <p:nvSpPr>
          <p:cNvPr id="43" name="TextBox 42">
            <a:extLst>
              <a:ext uri="{FF2B5EF4-FFF2-40B4-BE49-F238E27FC236}">
                <a16:creationId xmlns:a16="http://schemas.microsoft.com/office/drawing/2014/main" id="{1C8E09BF-56F7-4403-8ADA-52418E5B9006}"/>
              </a:ext>
            </a:extLst>
          </p:cNvPr>
          <p:cNvSpPr txBox="1"/>
          <p:nvPr/>
        </p:nvSpPr>
        <p:spPr>
          <a:xfrm>
            <a:off x="7778079" y="3419851"/>
            <a:ext cx="2816797"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미니배치 경사하강</a:t>
            </a:r>
          </a:p>
        </p:txBody>
      </p:sp>
    </p:spTree>
    <p:extLst>
      <p:ext uri="{BB962C8B-B14F-4D97-AF65-F5344CB8AC3E}">
        <p14:creationId xmlns:p14="http://schemas.microsoft.com/office/powerpoint/2010/main" val="3501242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인공 지능</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pic>
        <p:nvPicPr>
          <p:cNvPr id="2" name="그림 1">
            <a:extLst>
              <a:ext uri="{FF2B5EF4-FFF2-40B4-BE49-F238E27FC236}">
                <a16:creationId xmlns:a16="http://schemas.microsoft.com/office/drawing/2014/main" id="{C43EB1B8-EE74-4A31-AE54-2E09B6B20DE1}"/>
              </a:ext>
            </a:extLst>
          </p:cNvPr>
          <p:cNvPicPr>
            <a:picLocks noChangeAspect="1"/>
          </p:cNvPicPr>
          <p:nvPr/>
        </p:nvPicPr>
        <p:blipFill>
          <a:blip r:embed="rId3"/>
          <a:stretch>
            <a:fillRect/>
          </a:stretch>
        </p:blipFill>
        <p:spPr>
          <a:xfrm>
            <a:off x="1696244" y="1475214"/>
            <a:ext cx="7048500" cy="4457700"/>
          </a:xfrm>
          <a:prstGeom prst="rect">
            <a:avLst/>
          </a:prstGeom>
        </p:spPr>
      </p:pic>
    </p:spTree>
    <p:extLst>
      <p:ext uri="{BB962C8B-B14F-4D97-AF65-F5344CB8AC3E}">
        <p14:creationId xmlns:p14="http://schemas.microsoft.com/office/powerpoint/2010/main" val="63247323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225254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extLst>
              <p:ext uri="{D42A27DB-BD31-4B8C-83A1-F6EECF244321}">
                <p14:modId xmlns:p14="http://schemas.microsoft.com/office/powerpoint/2010/main" val="1167394922"/>
              </p:ext>
            </p:extLst>
          </p:nvPr>
        </p:nvGraphicFramePr>
        <p:xfrm>
          <a:off x="1926019" y="1539960"/>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57234"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57234" y="1926163"/>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57234" y="2312365"/>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7" name="오른쪽 중괄호 6">
            <a:extLst>
              <a:ext uri="{FF2B5EF4-FFF2-40B4-BE49-F238E27FC236}">
                <a16:creationId xmlns:a16="http://schemas.microsoft.com/office/drawing/2014/main" id="{41933565-5F75-4EA2-A33F-7E7924F64820}"/>
              </a:ext>
            </a:extLst>
          </p:cNvPr>
          <p:cNvSpPr/>
          <p:nvPr/>
        </p:nvSpPr>
        <p:spPr>
          <a:xfrm>
            <a:off x="6579219" y="1926163"/>
            <a:ext cx="208157" cy="307777"/>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19F8DD8D-B8F4-43A7-8B14-6D670DEA11BE}"/>
              </a:ext>
            </a:extLst>
          </p:cNvPr>
          <p:cNvSpPr txBox="1"/>
          <p:nvPr/>
        </p:nvSpPr>
        <p:spPr>
          <a:xfrm>
            <a:off x="6765074" y="1850700"/>
            <a:ext cx="1593706" cy="461665"/>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1</a:t>
            </a:r>
            <a:r>
              <a:rPr lang="ko-KR" altLang="en-US" sz="1200">
                <a:solidFill>
                  <a:schemeClr val="tx1"/>
                </a:solidFill>
                <a:latin typeface="고도 M" panose="02000503000000020004" pitchFamily="2" charset="-127"/>
                <a:ea typeface="고도 M" panose="02000503000000020004" pitchFamily="2" charset="-127"/>
              </a:rPr>
              <a:t>개의 샘플을 중복되지</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않도록 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8275996" y="1941551"/>
            <a:ext cx="1407758"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369459" y="3073923"/>
            <a:ext cx="177805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확률적 경사 하강법</a:t>
            </a:r>
          </a:p>
        </p:txBody>
      </p:sp>
      <p:graphicFrame>
        <p:nvGraphicFramePr>
          <p:cNvPr id="21" name="표 2">
            <a:extLst>
              <a:ext uri="{FF2B5EF4-FFF2-40B4-BE49-F238E27FC236}">
                <a16:creationId xmlns:a16="http://schemas.microsoft.com/office/drawing/2014/main" id="{E0E42575-8580-42FD-8801-E157162A6B12}"/>
              </a:ext>
            </a:extLst>
          </p:cNvPr>
          <p:cNvGraphicFramePr>
            <a:graphicFrameLocks noGrp="1"/>
          </p:cNvGraphicFramePr>
          <p:nvPr>
            <p:extLst>
              <p:ext uri="{D42A27DB-BD31-4B8C-83A1-F6EECF244321}">
                <p14:modId xmlns:p14="http://schemas.microsoft.com/office/powerpoint/2010/main" val="3542732556"/>
              </p:ext>
            </p:extLst>
          </p:nvPr>
        </p:nvGraphicFramePr>
        <p:xfrm>
          <a:off x="1926019" y="4052699"/>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22" name="TextBox 21">
            <a:extLst>
              <a:ext uri="{FF2B5EF4-FFF2-40B4-BE49-F238E27FC236}">
                <a16:creationId xmlns:a16="http://schemas.microsoft.com/office/drawing/2014/main" id="{60A668DF-20BB-43B0-AD3C-466F875A09AF}"/>
              </a:ext>
            </a:extLst>
          </p:cNvPr>
          <p:cNvSpPr txBox="1"/>
          <p:nvPr/>
        </p:nvSpPr>
        <p:spPr>
          <a:xfrm>
            <a:off x="757234" y="4052699"/>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3" name="TextBox 22">
            <a:extLst>
              <a:ext uri="{FF2B5EF4-FFF2-40B4-BE49-F238E27FC236}">
                <a16:creationId xmlns:a16="http://schemas.microsoft.com/office/drawing/2014/main" id="{EB9F10BB-22BE-4727-94A0-A9CCD67A63F9}"/>
              </a:ext>
            </a:extLst>
          </p:cNvPr>
          <p:cNvSpPr txBox="1"/>
          <p:nvPr/>
        </p:nvSpPr>
        <p:spPr>
          <a:xfrm>
            <a:off x="757234" y="4438902"/>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4" name="TextBox 23">
            <a:extLst>
              <a:ext uri="{FF2B5EF4-FFF2-40B4-BE49-F238E27FC236}">
                <a16:creationId xmlns:a16="http://schemas.microsoft.com/office/drawing/2014/main" id="{E5205F8F-38BA-4D08-91A8-CE28B1A4D758}"/>
              </a:ext>
            </a:extLst>
          </p:cNvPr>
          <p:cNvSpPr txBox="1"/>
          <p:nvPr/>
        </p:nvSpPr>
        <p:spPr>
          <a:xfrm>
            <a:off x="757234" y="482510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5" name="오른쪽 중괄호 24">
            <a:extLst>
              <a:ext uri="{FF2B5EF4-FFF2-40B4-BE49-F238E27FC236}">
                <a16:creationId xmlns:a16="http://schemas.microsoft.com/office/drawing/2014/main" id="{6009F88F-175D-4144-8F0C-F6DD5DB95619}"/>
              </a:ext>
            </a:extLst>
          </p:cNvPr>
          <p:cNvSpPr/>
          <p:nvPr/>
        </p:nvSpPr>
        <p:spPr>
          <a:xfrm>
            <a:off x="6579219" y="4052699"/>
            <a:ext cx="208157" cy="1484001"/>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09454A67-410A-4171-AAF3-81181B1B5389}"/>
              </a:ext>
            </a:extLst>
          </p:cNvPr>
          <p:cNvSpPr txBox="1"/>
          <p:nvPr/>
        </p:nvSpPr>
        <p:spPr>
          <a:xfrm>
            <a:off x="6784310" y="4656199"/>
            <a:ext cx="1574470"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전체 샘플들 모두 선택</a:t>
            </a:r>
          </a:p>
        </p:txBody>
      </p:sp>
      <p:sp>
        <p:nvSpPr>
          <p:cNvPr id="27" name="TextBox 26">
            <a:extLst>
              <a:ext uri="{FF2B5EF4-FFF2-40B4-BE49-F238E27FC236}">
                <a16:creationId xmlns:a16="http://schemas.microsoft.com/office/drawing/2014/main" id="{14FF5D89-3813-4C70-9A62-182DA1C2511D}"/>
              </a:ext>
            </a:extLst>
          </p:cNvPr>
          <p:cNvSpPr txBox="1"/>
          <p:nvPr/>
        </p:nvSpPr>
        <p:spPr>
          <a:xfrm>
            <a:off x="8275996" y="4656198"/>
            <a:ext cx="1925527"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r>
              <a:rPr lang="en-US" altLang="ko-KR" sz="1200">
                <a:solidFill>
                  <a:schemeClr val="tx1"/>
                </a:solidFill>
                <a:latin typeface="고도 M" panose="02000503000000020004" pitchFamily="2" charset="-127"/>
                <a:ea typeface="고도 M" panose="02000503000000020004" pitchFamily="2" charset="-127"/>
              </a:rPr>
              <a:t>(</a:t>
            </a:r>
            <a:r>
              <a:rPr lang="ko-KR" altLang="en-US" sz="1200">
                <a:solidFill>
                  <a:schemeClr val="tx1"/>
                </a:solidFill>
                <a:latin typeface="고도 M" panose="02000503000000020004" pitchFamily="2" charset="-127"/>
                <a:ea typeface="고도 M" panose="02000503000000020004" pitchFamily="2" charset="-127"/>
              </a:rPr>
              <a:t>에포크</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28" name="TextBox 27">
            <a:extLst>
              <a:ext uri="{FF2B5EF4-FFF2-40B4-BE49-F238E27FC236}">
                <a16:creationId xmlns:a16="http://schemas.microsoft.com/office/drawing/2014/main" id="{C639571B-AF1E-4DC1-BD87-A9AC1417061E}"/>
              </a:ext>
            </a:extLst>
          </p:cNvPr>
          <p:cNvSpPr txBox="1"/>
          <p:nvPr/>
        </p:nvSpPr>
        <p:spPr>
          <a:xfrm>
            <a:off x="3369459" y="5586662"/>
            <a:ext cx="159210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배치 경사 하강법</a:t>
            </a:r>
          </a:p>
        </p:txBody>
      </p:sp>
    </p:spTree>
    <p:extLst>
      <p:ext uri="{BB962C8B-B14F-4D97-AF65-F5344CB8AC3E}">
        <p14:creationId xmlns:p14="http://schemas.microsoft.com/office/powerpoint/2010/main" val="159199205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225254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nvGraphicFramePr>
        <p:xfrm>
          <a:off x="1926019" y="1539960"/>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57234"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57234" y="1926163"/>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57234" y="2312365"/>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6995531" y="1926163"/>
            <a:ext cx="1669047" cy="646331"/>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전체 샘플 중 몇 개의</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샘플을 중복되지 않도록</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8573361" y="2110828"/>
            <a:ext cx="1407758"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369459" y="3073923"/>
            <a:ext cx="201529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미니 배치 경사 하강법</a:t>
            </a:r>
          </a:p>
        </p:txBody>
      </p:sp>
      <p:sp>
        <p:nvSpPr>
          <p:cNvPr id="29" name="타원 28">
            <a:extLst>
              <a:ext uri="{FF2B5EF4-FFF2-40B4-BE49-F238E27FC236}">
                <a16:creationId xmlns:a16="http://schemas.microsoft.com/office/drawing/2014/main" id="{851D50FE-23CF-4DCB-A18D-E1A1CAA88FD5}"/>
              </a:ext>
            </a:extLst>
          </p:cNvPr>
          <p:cNvSpPr/>
          <p:nvPr/>
        </p:nvSpPr>
        <p:spPr>
          <a:xfrm>
            <a:off x="6456556" y="1650813"/>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31943E63-D784-4CEB-9437-416A355D96DF}"/>
              </a:ext>
            </a:extLst>
          </p:cNvPr>
          <p:cNvSpPr/>
          <p:nvPr/>
        </p:nvSpPr>
        <p:spPr>
          <a:xfrm>
            <a:off x="6456555" y="2019603"/>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CF6A6AB3-C648-44E1-9FD9-58679F492392}"/>
              </a:ext>
            </a:extLst>
          </p:cNvPr>
          <p:cNvSpPr/>
          <p:nvPr/>
        </p:nvSpPr>
        <p:spPr>
          <a:xfrm>
            <a:off x="6456556" y="2397059"/>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2BC16571-0B9B-4A7C-BF07-E6AE6B9B32D9}"/>
              </a:ext>
            </a:extLst>
          </p:cNvPr>
          <p:cNvSpPr/>
          <p:nvPr/>
        </p:nvSpPr>
        <p:spPr>
          <a:xfrm>
            <a:off x="6456555" y="2765849"/>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4" name="연결선: 꺾임 13">
            <a:extLst>
              <a:ext uri="{FF2B5EF4-FFF2-40B4-BE49-F238E27FC236}">
                <a16:creationId xmlns:a16="http://schemas.microsoft.com/office/drawing/2014/main" id="{6FB9BFF0-D96A-4C64-B061-CB9F5BB0E8C7}"/>
              </a:ext>
            </a:extLst>
          </p:cNvPr>
          <p:cNvCxnSpPr>
            <a:stCxn id="29" idx="6"/>
            <a:endCxn id="31" idx="6"/>
          </p:cNvCxnSpPr>
          <p:nvPr/>
        </p:nvCxnSpPr>
        <p:spPr>
          <a:xfrm>
            <a:off x="6612673" y="1728872"/>
            <a:ext cx="12700" cy="746246"/>
          </a:xfrm>
          <a:prstGeom prst="bentConnector3">
            <a:avLst>
              <a:gd name="adj1" fmla="val 1800000"/>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8CDBE728-0E78-4BA6-90A7-E599BF1C2ABD}"/>
              </a:ext>
            </a:extLst>
          </p:cNvPr>
          <p:cNvCxnSpPr>
            <a:cxnSpLocks/>
            <a:stCxn id="30" idx="6"/>
            <a:endCxn id="32" idx="6"/>
          </p:cNvCxnSpPr>
          <p:nvPr/>
        </p:nvCxnSpPr>
        <p:spPr>
          <a:xfrm>
            <a:off x="6612672" y="2097662"/>
            <a:ext cx="12700" cy="746246"/>
          </a:xfrm>
          <a:prstGeom prst="bentConnector3">
            <a:avLst>
              <a:gd name="adj1" fmla="val 250244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9179B364-2729-447C-A2D8-E5EA7AEF672D}"/>
              </a:ext>
            </a:extLst>
          </p:cNvPr>
          <p:cNvCxnSpPr>
            <a:cxnSpLocks/>
          </p:cNvCxnSpPr>
          <p:nvPr/>
        </p:nvCxnSpPr>
        <p:spPr>
          <a:xfrm flipV="1">
            <a:off x="1546301" y="3739126"/>
            <a:ext cx="0" cy="26760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40EF8FA-B78B-42ED-BB4E-048691722980}"/>
              </a:ext>
            </a:extLst>
          </p:cNvPr>
          <p:cNvCxnSpPr>
            <a:cxnSpLocks/>
          </p:cNvCxnSpPr>
          <p:nvPr/>
        </p:nvCxnSpPr>
        <p:spPr>
          <a:xfrm flipV="1">
            <a:off x="1241502" y="6132690"/>
            <a:ext cx="2777096"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EC57786-72E3-42CE-8FA3-BBD3915EB262}"/>
                  </a:ext>
                </a:extLst>
              </p:cNvPr>
              <p:cNvSpPr txBox="1"/>
              <p:nvPr/>
            </p:nvSpPr>
            <p:spPr>
              <a:xfrm>
                <a:off x="3911691" y="5948024"/>
                <a:ext cx="5755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4EC57786-72E3-42CE-8FA3-BBD3915EB262}"/>
                  </a:ext>
                </a:extLst>
              </p:cNvPr>
              <p:cNvSpPr txBox="1">
                <a:spLocks noRot="1" noChangeAspect="1" noMove="1" noResize="1" noEditPoints="1" noAdjustHandles="1" noChangeArrowheads="1" noChangeShapeType="1" noTextEdit="1"/>
              </p:cNvSpPr>
              <p:nvPr/>
            </p:nvSpPr>
            <p:spPr>
              <a:xfrm>
                <a:off x="3911691" y="5948024"/>
                <a:ext cx="575542"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FD86B6E-F21E-4588-8A3A-061C1AC0FE64}"/>
                  </a:ext>
                </a:extLst>
              </p:cNvPr>
              <p:cNvSpPr txBox="1"/>
              <p:nvPr/>
            </p:nvSpPr>
            <p:spPr>
              <a:xfrm>
                <a:off x="1268841" y="3376618"/>
                <a:ext cx="5808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CFD86B6E-F21E-4588-8A3A-061C1AC0FE64}"/>
                  </a:ext>
                </a:extLst>
              </p:cNvPr>
              <p:cNvSpPr txBox="1">
                <a:spLocks noRot="1" noChangeAspect="1" noMove="1" noResize="1" noEditPoints="1" noAdjustHandles="1" noChangeArrowheads="1" noChangeShapeType="1" noTextEdit="1"/>
              </p:cNvSpPr>
              <p:nvPr/>
            </p:nvSpPr>
            <p:spPr>
              <a:xfrm>
                <a:off x="1268841" y="3376618"/>
                <a:ext cx="580864" cy="369332"/>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90780A64-4FF8-4A54-AAEF-854C7F7AD952}"/>
              </a:ext>
            </a:extLst>
          </p:cNvPr>
          <p:cNvSpPr txBox="1"/>
          <p:nvPr/>
        </p:nvSpPr>
        <p:spPr>
          <a:xfrm>
            <a:off x="1849705" y="6351928"/>
            <a:ext cx="177805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확률적 경사 하강법</a:t>
            </a:r>
          </a:p>
        </p:txBody>
      </p:sp>
      <p:sp>
        <p:nvSpPr>
          <p:cNvPr id="7177" name="타원 7176">
            <a:extLst>
              <a:ext uri="{FF2B5EF4-FFF2-40B4-BE49-F238E27FC236}">
                <a16:creationId xmlns:a16="http://schemas.microsoft.com/office/drawing/2014/main" id="{431BF1AA-94AE-4D36-B5E5-6B305969B79B}"/>
              </a:ext>
            </a:extLst>
          </p:cNvPr>
          <p:cNvSpPr/>
          <p:nvPr/>
        </p:nvSpPr>
        <p:spPr>
          <a:xfrm>
            <a:off x="3494042" y="3873190"/>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19B022AD-3CBD-4B6D-A4C8-B990956AB24D}"/>
              </a:ext>
            </a:extLst>
          </p:cNvPr>
          <p:cNvSpPr/>
          <p:nvPr/>
        </p:nvSpPr>
        <p:spPr>
          <a:xfrm>
            <a:off x="2066686" y="5653818"/>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9" name="자유형: 도형 7178">
            <a:extLst>
              <a:ext uri="{FF2B5EF4-FFF2-40B4-BE49-F238E27FC236}">
                <a16:creationId xmlns:a16="http://schemas.microsoft.com/office/drawing/2014/main" id="{8DC01F39-746B-4882-8CC7-3F80D9A0FF51}"/>
              </a:ext>
            </a:extLst>
          </p:cNvPr>
          <p:cNvSpPr/>
          <p:nvPr/>
        </p:nvSpPr>
        <p:spPr>
          <a:xfrm>
            <a:off x="2163337" y="3620429"/>
            <a:ext cx="2022087" cy="2051825"/>
          </a:xfrm>
          <a:custGeom>
            <a:avLst/>
            <a:gdLst>
              <a:gd name="connsiteX0" fmla="*/ 0 w 2022087"/>
              <a:gd name="connsiteY0" fmla="*/ 2051825 h 2051825"/>
              <a:gd name="connsiteX1" fmla="*/ 7434 w 2022087"/>
              <a:gd name="connsiteY1" fmla="*/ 1992351 h 2051825"/>
              <a:gd name="connsiteX2" fmla="*/ 22302 w 2022087"/>
              <a:gd name="connsiteY2" fmla="*/ 1947747 h 2051825"/>
              <a:gd name="connsiteX3" fmla="*/ 29736 w 2022087"/>
              <a:gd name="connsiteY3" fmla="*/ 1865971 h 2051825"/>
              <a:gd name="connsiteX4" fmla="*/ 37170 w 2022087"/>
              <a:gd name="connsiteY4" fmla="*/ 1813932 h 2051825"/>
              <a:gd name="connsiteX5" fmla="*/ 44604 w 2022087"/>
              <a:gd name="connsiteY5" fmla="*/ 1732156 h 2051825"/>
              <a:gd name="connsiteX6" fmla="*/ 59473 w 2022087"/>
              <a:gd name="connsiteY6" fmla="*/ 1598342 h 2051825"/>
              <a:gd name="connsiteX7" fmla="*/ 74341 w 2022087"/>
              <a:gd name="connsiteY7" fmla="*/ 1524000 h 2051825"/>
              <a:gd name="connsiteX8" fmla="*/ 111512 w 2022087"/>
              <a:gd name="connsiteY8" fmla="*/ 1553737 h 2051825"/>
              <a:gd name="connsiteX9" fmla="*/ 133814 w 2022087"/>
              <a:gd name="connsiteY9" fmla="*/ 1568605 h 2051825"/>
              <a:gd name="connsiteX10" fmla="*/ 185853 w 2022087"/>
              <a:gd name="connsiteY10" fmla="*/ 1613210 h 2051825"/>
              <a:gd name="connsiteX11" fmla="*/ 215590 w 2022087"/>
              <a:gd name="connsiteY11" fmla="*/ 1650381 h 2051825"/>
              <a:gd name="connsiteX12" fmla="*/ 245326 w 2022087"/>
              <a:gd name="connsiteY12" fmla="*/ 1657815 h 2051825"/>
              <a:gd name="connsiteX13" fmla="*/ 267629 w 2022087"/>
              <a:gd name="connsiteY13" fmla="*/ 1665249 h 2051825"/>
              <a:gd name="connsiteX14" fmla="*/ 312234 w 2022087"/>
              <a:gd name="connsiteY14" fmla="*/ 1687551 h 2051825"/>
              <a:gd name="connsiteX15" fmla="*/ 334536 w 2022087"/>
              <a:gd name="connsiteY15" fmla="*/ 1702420 h 2051825"/>
              <a:gd name="connsiteX16" fmla="*/ 394009 w 2022087"/>
              <a:gd name="connsiteY16" fmla="*/ 1724722 h 2051825"/>
              <a:gd name="connsiteX17" fmla="*/ 423746 w 2022087"/>
              <a:gd name="connsiteY17" fmla="*/ 1732156 h 2051825"/>
              <a:gd name="connsiteX18" fmla="*/ 446048 w 2022087"/>
              <a:gd name="connsiteY18" fmla="*/ 1672683 h 2051825"/>
              <a:gd name="connsiteX19" fmla="*/ 460917 w 2022087"/>
              <a:gd name="connsiteY19" fmla="*/ 1613210 h 2051825"/>
              <a:gd name="connsiteX20" fmla="*/ 468351 w 2022087"/>
              <a:gd name="connsiteY20" fmla="*/ 1590908 h 2051825"/>
              <a:gd name="connsiteX21" fmla="*/ 475785 w 2022087"/>
              <a:gd name="connsiteY21" fmla="*/ 1553737 h 2051825"/>
              <a:gd name="connsiteX22" fmla="*/ 483219 w 2022087"/>
              <a:gd name="connsiteY22" fmla="*/ 1434791 h 2051825"/>
              <a:gd name="connsiteX23" fmla="*/ 527824 w 2022087"/>
              <a:gd name="connsiteY23" fmla="*/ 1442225 h 2051825"/>
              <a:gd name="connsiteX24" fmla="*/ 564995 w 2022087"/>
              <a:gd name="connsiteY24" fmla="*/ 1479395 h 2051825"/>
              <a:gd name="connsiteX25" fmla="*/ 594731 w 2022087"/>
              <a:gd name="connsiteY25" fmla="*/ 1494264 h 2051825"/>
              <a:gd name="connsiteX26" fmla="*/ 646770 w 2022087"/>
              <a:gd name="connsiteY26" fmla="*/ 1538869 h 2051825"/>
              <a:gd name="connsiteX27" fmla="*/ 676507 w 2022087"/>
              <a:gd name="connsiteY27" fmla="*/ 1553737 h 2051825"/>
              <a:gd name="connsiteX28" fmla="*/ 698809 w 2022087"/>
              <a:gd name="connsiteY28" fmla="*/ 1561171 h 2051825"/>
              <a:gd name="connsiteX29" fmla="*/ 743414 w 2022087"/>
              <a:gd name="connsiteY29" fmla="*/ 1590908 h 2051825"/>
              <a:gd name="connsiteX30" fmla="*/ 788019 w 2022087"/>
              <a:gd name="connsiteY30" fmla="*/ 1605776 h 2051825"/>
              <a:gd name="connsiteX31" fmla="*/ 810322 w 2022087"/>
              <a:gd name="connsiteY31" fmla="*/ 1613210 h 2051825"/>
              <a:gd name="connsiteX32" fmla="*/ 832624 w 2022087"/>
              <a:gd name="connsiteY32" fmla="*/ 1628078 h 2051825"/>
              <a:gd name="connsiteX33" fmla="*/ 921834 w 2022087"/>
              <a:gd name="connsiteY33" fmla="*/ 1628078 h 2051825"/>
              <a:gd name="connsiteX34" fmla="*/ 936702 w 2022087"/>
              <a:gd name="connsiteY34" fmla="*/ 1590908 h 2051825"/>
              <a:gd name="connsiteX35" fmla="*/ 959004 w 2022087"/>
              <a:gd name="connsiteY35" fmla="*/ 1576039 h 2051825"/>
              <a:gd name="connsiteX36" fmla="*/ 973873 w 2022087"/>
              <a:gd name="connsiteY36" fmla="*/ 1561171 h 2051825"/>
              <a:gd name="connsiteX37" fmla="*/ 1011043 w 2022087"/>
              <a:gd name="connsiteY37" fmla="*/ 1516566 h 2051825"/>
              <a:gd name="connsiteX38" fmla="*/ 1025912 w 2022087"/>
              <a:gd name="connsiteY38" fmla="*/ 1486830 h 2051825"/>
              <a:gd name="connsiteX39" fmla="*/ 1048214 w 2022087"/>
              <a:gd name="connsiteY39" fmla="*/ 1479395 h 2051825"/>
              <a:gd name="connsiteX40" fmla="*/ 1070517 w 2022087"/>
              <a:gd name="connsiteY40" fmla="*/ 1464527 h 2051825"/>
              <a:gd name="connsiteX41" fmla="*/ 1085385 w 2022087"/>
              <a:gd name="connsiteY41" fmla="*/ 1442225 h 2051825"/>
              <a:gd name="connsiteX42" fmla="*/ 1107687 w 2022087"/>
              <a:gd name="connsiteY42" fmla="*/ 1434791 h 2051825"/>
              <a:gd name="connsiteX43" fmla="*/ 1152292 w 2022087"/>
              <a:gd name="connsiteY43" fmla="*/ 1405054 h 2051825"/>
              <a:gd name="connsiteX44" fmla="*/ 1174595 w 2022087"/>
              <a:gd name="connsiteY44" fmla="*/ 1390186 h 2051825"/>
              <a:gd name="connsiteX45" fmla="*/ 1189463 w 2022087"/>
              <a:gd name="connsiteY45" fmla="*/ 1449659 h 2051825"/>
              <a:gd name="connsiteX46" fmla="*/ 1196897 w 2022087"/>
              <a:gd name="connsiteY46" fmla="*/ 1479395 h 2051825"/>
              <a:gd name="connsiteX47" fmla="*/ 1204331 w 2022087"/>
              <a:gd name="connsiteY47" fmla="*/ 1553737 h 2051825"/>
              <a:gd name="connsiteX48" fmla="*/ 1219200 w 2022087"/>
              <a:gd name="connsiteY48" fmla="*/ 1576039 h 2051825"/>
              <a:gd name="connsiteX49" fmla="*/ 1226634 w 2022087"/>
              <a:gd name="connsiteY49" fmla="*/ 1598342 h 2051825"/>
              <a:gd name="connsiteX50" fmla="*/ 1234068 w 2022087"/>
              <a:gd name="connsiteY50" fmla="*/ 1635512 h 2051825"/>
              <a:gd name="connsiteX51" fmla="*/ 1248936 w 2022087"/>
              <a:gd name="connsiteY51" fmla="*/ 1687551 h 2051825"/>
              <a:gd name="connsiteX52" fmla="*/ 1263804 w 2022087"/>
              <a:gd name="connsiteY52" fmla="*/ 1717288 h 2051825"/>
              <a:gd name="connsiteX53" fmla="*/ 1271239 w 2022087"/>
              <a:gd name="connsiteY53" fmla="*/ 1761893 h 2051825"/>
              <a:gd name="connsiteX54" fmla="*/ 1300975 w 2022087"/>
              <a:gd name="connsiteY54" fmla="*/ 1813932 h 2051825"/>
              <a:gd name="connsiteX55" fmla="*/ 1315843 w 2022087"/>
              <a:gd name="connsiteY55" fmla="*/ 1791630 h 2051825"/>
              <a:gd name="connsiteX56" fmla="*/ 1323278 w 2022087"/>
              <a:gd name="connsiteY56" fmla="*/ 1761893 h 2051825"/>
              <a:gd name="connsiteX57" fmla="*/ 1330712 w 2022087"/>
              <a:gd name="connsiteY57" fmla="*/ 1739591 h 2051825"/>
              <a:gd name="connsiteX58" fmla="*/ 1338146 w 2022087"/>
              <a:gd name="connsiteY58" fmla="*/ 1702420 h 2051825"/>
              <a:gd name="connsiteX59" fmla="*/ 1353014 w 2022087"/>
              <a:gd name="connsiteY59" fmla="*/ 1672683 h 2051825"/>
              <a:gd name="connsiteX60" fmla="*/ 1367883 w 2022087"/>
              <a:gd name="connsiteY60" fmla="*/ 1330712 h 2051825"/>
              <a:gd name="connsiteX61" fmla="*/ 1375317 w 2022087"/>
              <a:gd name="connsiteY61" fmla="*/ 1241503 h 2051825"/>
              <a:gd name="connsiteX62" fmla="*/ 1390185 w 2022087"/>
              <a:gd name="connsiteY62" fmla="*/ 1196898 h 2051825"/>
              <a:gd name="connsiteX63" fmla="*/ 1397619 w 2022087"/>
              <a:gd name="connsiteY63" fmla="*/ 1159727 h 2051825"/>
              <a:gd name="connsiteX64" fmla="*/ 1405053 w 2022087"/>
              <a:gd name="connsiteY64" fmla="*/ 1107688 h 2051825"/>
              <a:gd name="connsiteX65" fmla="*/ 1419922 w 2022087"/>
              <a:gd name="connsiteY65" fmla="*/ 1077951 h 2051825"/>
              <a:gd name="connsiteX66" fmla="*/ 1442224 w 2022087"/>
              <a:gd name="connsiteY66" fmla="*/ 1085386 h 2051825"/>
              <a:gd name="connsiteX67" fmla="*/ 1471961 w 2022087"/>
              <a:gd name="connsiteY67" fmla="*/ 1107688 h 2051825"/>
              <a:gd name="connsiteX68" fmla="*/ 1509131 w 2022087"/>
              <a:gd name="connsiteY68" fmla="*/ 1152293 h 2051825"/>
              <a:gd name="connsiteX69" fmla="*/ 1516565 w 2022087"/>
              <a:gd name="connsiteY69" fmla="*/ 1174595 h 2051825"/>
              <a:gd name="connsiteX70" fmla="*/ 1531434 w 2022087"/>
              <a:gd name="connsiteY70" fmla="*/ 1189464 h 2051825"/>
              <a:gd name="connsiteX71" fmla="*/ 1576039 w 2022087"/>
              <a:gd name="connsiteY71" fmla="*/ 1226634 h 2051825"/>
              <a:gd name="connsiteX72" fmla="*/ 1605775 w 2022087"/>
              <a:gd name="connsiteY72" fmla="*/ 1256371 h 2051825"/>
              <a:gd name="connsiteX73" fmla="*/ 1642946 w 2022087"/>
              <a:gd name="connsiteY73" fmla="*/ 1300976 h 2051825"/>
              <a:gd name="connsiteX74" fmla="*/ 1665248 w 2022087"/>
              <a:gd name="connsiteY74" fmla="*/ 1308410 h 2051825"/>
              <a:gd name="connsiteX75" fmla="*/ 1709853 w 2022087"/>
              <a:gd name="connsiteY75" fmla="*/ 1330712 h 2051825"/>
              <a:gd name="connsiteX76" fmla="*/ 1724722 w 2022087"/>
              <a:gd name="connsiteY76" fmla="*/ 1345581 h 2051825"/>
              <a:gd name="connsiteX77" fmla="*/ 1732156 w 2022087"/>
              <a:gd name="connsiteY77" fmla="*/ 1375317 h 2051825"/>
              <a:gd name="connsiteX78" fmla="*/ 1769326 w 2022087"/>
              <a:gd name="connsiteY78" fmla="*/ 1405054 h 2051825"/>
              <a:gd name="connsiteX79" fmla="*/ 1806497 w 2022087"/>
              <a:gd name="connsiteY79" fmla="*/ 1427356 h 2051825"/>
              <a:gd name="connsiteX80" fmla="*/ 1813931 w 2022087"/>
              <a:gd name="connsiteY80" fmla="*/ 1397620 h 2051825"/>
              <a:gd name="connsiteX81" fmla="*/ 1791629 w 2022087"/>
              <a:gd name="connsiteY81" fmla="*/ 1338147 h 2051825"/>
              <a:gd name="connsiteX82" fmla="*/ 1784195 w 2022087"/>
              <a:gd name="connsiteY82" fmla="*/ 1315844 h 2051825"/>
              <a:gd name="connsiteX83" fmla="*/ 1769326 w 2022087"/>
              <a:gd name="connsiteY83" fmla="*/ 1300976 h 2051825"/>
              <a:gd name="connsiteX84" fmla="*/ 1732156 w 2022087"/>
              <a:gd name="connsiteY84" fmla="*/ 1263805 h 2051825"/>
              <a:gd name="connsiteX85" fmla="*/ 1702419 w 2022087"/>
              <a:gd name="connsiteY85" fmla="*/ 1226634 h 2051825"/>
              <a:gd name="connsiteX86" fmla="*/ 1680117 w 2022087"/>
              <a:gd name="connsiteY86" fmla="*/ 1196898 h 2051825"/>
              <a:gd name="connsiteX87" fmla="*/ 1650380 w 2022087"/>
              <a:gd name="connsiteY87" fmla="*/ 1137425 h 2051825"/>
              <a:gd name="connsiteX88" fmla="*/ 1620643 w 2022087"/>
              <a:gd name="connsiteY88" fmla="*/ 1085386 h 2051825"/>
              <a:gd name="connsiteX89" fmla="*/ 1605775 w 2022087"/>
              <a:gd name="connsiteY89" fmla="*/ 1048215 h 2051825"/>
              <a:gd name="connsiteX90" fmla="*/ 1576039 w 2022087"/>
              <a:gd name="connsiteY90" fmla="*/ 1025912 h 2051825"/>
              <a:gd name="connsiteX91" fmla="*/ 1531434 w 2022087"/>
              <a:gd name="connsiteY91" fmla="*/ 951571 h 2051825"/>
              <a:gd name="connsiteX92" fmla="*/ 1516565 w 2022087"/>
              <a:gd name="connsiteY92" fmla="*/ 929269 h 2051825"/>
              <a:gd name="connsiteX93" fmla="*/ 1479395 w 2022087"/>
              <a:gd name="connsiteY93" fmla="*/ 892098 h 2051825"/>
              <a:gd name="connsiteX94" fmla="*/ 1427356 w 2022087"/>
              <a:gd name="connsiteY94" fmla="*/ 817756 h 2051825"/>
              <a:gd name="connsiteX95" fmla="*/ 1390185 w 2022087"/>
              <a:gd name="connsiteY95" fmla="*/ 780586 h 2051825"/>
              <a:gd name="connsiteX96" fmla="*/ 1367883 w 2022087"/>
              <a:gd name="connsiteY96" fmla="*/ 758283 h 2051825"/>
              <a:gd name="connsiteX97" fmla="*/ 1390185 w 2022087"/>
              <a:gd name="connsiteY97" fmla="*/ 750849 h 2051825"/>
              <a:gd name="connsiteX98" fmla="*/ 1471961 w 2022087"/>
              <a:gd name="connsiteY98" fmla="*/ 773151 h 2051825"/>
              <a:gd name="connsiteX99" fmla="*/ 1486829 w 2022087"/>
              <a:gd name="connsiteY99" fmla="*/ 788020 h 2051825"/>
              <a:gd name="connsiteX100" fmla="*/ 1561170 w 2022087"/>
              <a:gd name="connsiteY100" fmla="*/ 802888 h 2051825"/>
              <a:gd name="connsiteX101" fmla="*/ 1576039 w 2022087"/>
              <a:gd name="connsiteY101" fmla="*/ 817756 h 2051825"/>
              <a:gd name="connsiteX102" fmla="*/ 1605775 w 2022087"/>
              <a:gd name="connsiteY102" fmla="*/ 825191 h 2051825"/>
              <a:gd name="connsiteX103" fmla="*/ 1628078 w 2022087"/>
              <a:gd name="connsiteY103" fmla="*/ 832625 h 2051825"/>
              <a:gd name="connsiteX104" fmla="*/ 1650380 w 2022087"/>
              <a:gd name="connsiteY104" fmla="*/ 847493 h 2051825"/>
              <a:gd name="connsiteX105" fmla="*/ 1717287 w 2022087"/>
              <a:gd name="connsiteY105" fmla="*/ 735981 h 2051825"/>
              <a:gd name="connsiteX106" fmla="*/ 1784195 w 2022087"/>
              <a:gd name="connsiteY106" fmla="*/ 743415 h 2051825"/>
              <a:gd name="connsiteX107" fmla="*/ 1806497 w 2022087"/>
              <a:gd name="connsiteY107" fmla="*/ 713678 h 2051825"/>
              <a:gd name="connsiteX108" fmla="*/ 1813931 w 2022087"/>
              <a:gd name="connsiteY108" fmla="*/ 594732 h 2051825"/>
              <a:gd name="connsiteX109" fmla="*/ 1821365 w 2022087"/>
              <a:gd name="connsiteY109" fmla="*/ 527825 h 2051825"/>
              <a:gd name="connsiteX110" fmla="*/ 1843668 w 2022087"/>
              <a:gd name="connsiteY110" fmla="*/ 468351 h 2051825"/>
              <a:gd name="connsiteX111" fmla="*/ 1836234 w 2022087"/>
              <a:gd name="connsiteY111" fmla="*/ 386576 h 2051825"/>
              <a:gd name="connsiteX112" fmla="*/ 1880839 w 2022087"/>
              <a:gd name="connsiteY112" fmla="*/ 371708 h 2051825"/>
              <a:gd name="connsiteX113" fmla="*/ 1895707 w 2022087"/>
              <a:gd name="connsiteY113" fmla="*/ 356839 h 2051825"/>
              <a:gd name="connsiteX114" fmla="*/ 1903141 w 2022087"/>
              <a:gd name="connsiteY114" fmla="*/ 334537 h 2051825"/>
              <a:gd name="connsiteX115" fmla="*/ 1932878 w 2022087"/>
              <a:gd name="connsiteY115" fmla="*/ 289932 h 2051825"/>
              <a:gd name="connsiteX116" fmla="*/ 1955180 w 2022087"/>
              <a:gd name="connsiteY116" fmla="*/ 245327 h 2051825"/>
              <a:gd name="connsiteX117" fmla="*/ 1984917 w 2022087"/>
              <a:gd name="connsiteY117" fmla="*/ 178420 h 2051825"/>
              <a:gd name="connsiteX118" fmla="*/ 1992351 w 2022087"/>
              <a:gd name="connsiteY118" fmla="*/ 148683 h 2051825"/>
              <a:gd name="connsiteX119" fmla="*/ 2022087 w 2022087"/>
              <a:gd name="connsiteY119" fmla="*/ 111512 h 2051825"/>
              <a:gd name="connsiteX120" fmla="*/ 1984917 w 2022087"/>
              <a:gd name="connsiteY120" fmla="*/ 89210 h 2051825"/>
              <a:gd name="connsiteX121" fmla="*/ 1865970 w 2022087"/>
              <a:gd name="connsiteY121" fmla="*/ 59473 h 2051825"/>
              <a:gd name="connsiteX122" fmla="*/ 1813931 w 2022087"/>
              <a:gd name="connsiteY122" fmla="*/ 44605 h 2051825"/>
              <a:gd name="connsiteX123" fmla="*/ 1717287 w 2022087"/>
              <a:gd name="connsiteY123" fmla="*/ 14869 h 2051825"/>
              <a:gd name="connsiteX124" fmla="*/ 1672683 w 2022087"/>
              <a:gd name="connsiteY124" fmla="*/ 7434 h 2051825"/>
              <a:gd name="connsiteX125" fmla="*/ 1642946 w 2022087"/>
              <a:gd name="connsiteY125" fmla="*/ 0 h 2051825"/>
              <a:gd name="connsiteX126" fmla="*/ 1620643 w 2022087"/>
              <a:gd name="connsiteY126" fmla="*/ 7434 h 2051825"/>
              <a:gd name="connsiteX127" fmla="*/ 1605775 w 2022087"/>
              <a:gd name="connsiteY127" fmla="*/ 59473 h 2051825"/>
              <a:gd name="connsiteX128" fmla="*/ 1568604 w 2022087"/>
              <a:gd name="connsiteY128" fmla="*/ 81776 h 2051825"/>
              <a:gd name="connsiteX129" fmla="*/ 1486829 w 2022087"/>
              <a:gd name="connsiteY129" fmla="*/ 74342 h 2051825"/>
              <a:gd name="connsiteX130" fmla="*/ 1405053 w 2022087"/>
              <a:gd name="connsiteY130" fmla="*/ 59473 h 2051825"/>
              <a:gd name="connsiteX131" fmla="*/ 1345580 w 2022087"/>
              <a:gd name="connsiteY131" fmla="*/ 37171 h 2051825"/>
              <a:gd name="connsiteX132" fmla="*/ 1323278 w 2022087"/>
              <a:gd name="connsiteY132" fmla="*/ 44605 h 2051825"/>
              <a:gd name="connsiteX133" fmla="*/ 1315843 w 2022087"/>
              <a:gd name="connsiteY133" fmla="*/ 96644 h 2051825"/>
              <a:gd name="connsiteX134" fmla="*/ 1308409 w 2022087"/>
              <a:gd name="connsiteY134" fmla="*/ 118947 h 2051825"/>
              <a:gd name="connsiteX135" fmla="*/ 1278673 w 2022087"/>
              <a:gd name="connsiteY135" fmla="*/ 126381 h 2051825"/>
              <a:gd name="connsiteX136" fmla="*/ 1241502 w 2022087"/>
              <a:gd name="connsiteY136" fmla="*/ 156117 h 2051825"/>
              <a:gd name="connsiteX137" fmla="*/ 1204331 w 2022087"/>
              <a:gd name="connsiteY137" fmla="*/ 163551 h 2051825"/>
              <a:gd name="connsiteX138" fmla="*/ 1174595 w 2022087"/>
              <a:gd name="connsiteY138" fmla="*/ 178420 h 2051825"/>
              <a:gd name="connsiteX139" fmla="*/ 1129990 w 2022087"/>
              <a:gd name="connsiteY139" fmla="*/ 185854 h 2051825"/>
              <a:gd name="connsiteX140" fmla="*/ 1107687 w 2022087"/>
              <a:gd name="connsiteY140" fmla="*/ 193288 h 2051825"/>
              <a:gd name="connsiteX141" fmla="*/ 1122556 w 2022087"/>
              <a:gd name="connsiteY141" fmla="*/ 252761 h 2051825"/>
              <a:gd name="connsiteX142" fmla="*/ 1152292 w 2022087"/>
              <a:gd name="connsiteY142" fmla="*/ 260195 h 2051825"/>
              <a:gd name="connsiteX143" fmla="*/ 1204331 w 2022087"/>
              <a:gd name="connsiteY143" fmla="*/ 289932 h 2051825"/>
              <a:gd name="connsiteX144" fmla="*/ 1219200 w 2022087"/>
              <a:gd name="connsiteY144" fmla="*/ 304800 h 2051825"/>
              <a:gd name="connsiteX145" fmla="*/ 1219200 w 2022087"/>
              <a:gd name="connsiteY145" fmla="*/ 431181 h 2051825"/>
              <a:gd name="connsiteX146" fmla="*/ 1211765 w 2022087"/>
              <a:gd name="connsiteY146" fmla="*/ 460917 h 2051825"/>
              <a:gd name="connsiteX147" fmla="*/ 1167161 w 2022087"/>
              <a:gd name="connsiteY147" fmla="*/ 520391 h 2051825"/>
              <a:gd name="connsiteX148" fmla="*/ 1152292 w 2022087"/>
              <a:gd name="connsiteY148" fmla="*/ 542693 h 2051825"/>
              <a:gd name="connsiteX149" fmla="*/ 1174595 w 2022087"/>
              <a:gd name="connsiteY149" fmla="*/ 550127 h 2051825"/>
              <a:gd name="connsiteX150" fmla="*/ 1211765 w 2022087"/>
              <a:gd name="connsiteY150" fmla="*/ 564995 h 2051825"/>
              <a:gd name="connsiteX151" fmla="*/ 1360448 w 2022087"/>
              <a:gd name="connsiteY151" fmla="*/ 557561 h 2051825"/>
              <a:gd name="connsiteX152" fmla="*/ 1367883 w 2022087"/>
              <a:gd name="connsiteY152" fmla="*/ 535259 h 2051825"/>
              <a:gd name="connsiteX153" fmla="*/ 1375317 w 2022087"/>
              <a:gd name="connsiteY153" fmla="*/ 364273 h 205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2022087" h="2051825">
                <a:moveTo>
                  <a:pt x="0" y="2051825"/>
                </a:moveTo>
                <a:cubicBezTo>
                  <a:pt x="2478" y="2032000"/>
                  <a:pt x="3248" y="2011886"/>
                  <a:pt x="7434" y="1992351"/>
                </a:cubicBezTo>
                <a:cubicBezTo>
                  <a:pt x="10718" y="1977027"/>
                  <a:pt x="19578" y="1963181"/>
                  <a:pt x="22302" y="1947747"/>
                </a:cubicBezTo>
                <a:cubicBezTo>
                  <a:pt x="27059" y="1920792"/>
                  <a:pt x="26713" y="1893175"/>
                  <a:pt x="29736" y="1865971"/>
                </a:cubicBezTo>
                <a:cubicBezTo>
                  <a:pt x="31671" y="1848556"/>
                  <a:pt x="35235" y="1831347"/>
                  <a:pt x="37170" y="1813932"/>
                </a:cubicBezTo>
                <a:cubicBezTo>
                  <a:pt x="40193" y="1786728"/>
                  <a:pt x="41787" y="1759382"/>
                  <a:pt x="44604" y="1732156"/>
                </a:cubicBezTo>
                <a:cubicBezTo>
                  <a:pt x="49222" y="1687515"/>
                  <a:pt x="54126" y="1642901"/>
                  <a:pt x="59473" y="1598342"/>
                </a:cubicBezTo>
                <a:cubicBezTo>
                  <a:pt x="65880" y="1544951"/>
                  <a:pt x="62321" y="1560062"/>
                  <a:pt x="74341" y="1524000"/>
                </a:cubicBezTo>
                <a:cubicBezTo>
                  <a:pt x="136015" y="1539418"/>
                  <a:pt x="82183" y="1517075"/>
                  <a:pt x="111512" y="1553737"/>
                </a:cubicBezTo>
                <a:cubicBezTo>
                  <a:pt x="117093" y="1560714"/>
                  <a:pt x="127030" y="1562790"/>
                  <a:pt x="133814" y="1568605"/>
                </a:cubicBezTo>
                <a:cubicBezTo>
                  <a:pt x="196909" y="1622686"/>
                  <a:pt x="134653" y="1579077"/>
                  <a:pt x="185853" y="1613210"/>
                </a:cubicBezTo>
                <a:cubicBezTo>
                  <a:pt x="191104" y="1621086"/>
                  <a:pt x="204999" y="1645085"/>
                  <a:pt x="215590" y="1650381"/>
                </a:cubicBezTo>
                <a:cubicBezTo>
                  <a:pt x="224728" y="1654950"/>
                  <a:pt x="235502" y="1655008"/>
                  <a:pt x="245326" y="1657815"/>
                </a:cubicBezTo>
                <a:cubicBezTo>
                  <a:pt x="252861" y="1659968"/>
                  <a:pt x="260195" y="1662771"/>
                  <a:pt x="267629" y="1665249"/>
                </a:cubicBezTo>
                <a:cubicBezTo>
                  <a:pt x="331551" y="1707864"/>
                  <a:pt x="250669" y="1656768"/>
                  <a:pt x="312234" y="1687551"/>
                </a:cubicBezTo>
                <a:cubicBezTo>
                  <a:pt x="320225" y="1691547"/>
                  <a:pt x="326545" y="1698424"/>
                  <a:pt x="334536" y="1702420"/>
                </a:cubicBezTo>
                <a:cubicBezTo>
                  <a:pt x="345007" y="1707655"/>
                  <a:pt x="378998" y="1720433"/>
                  <a:pt x="394009" y="1724722"/>
                </a:cubicBezTo>
                <a:cubicBezTo>
                  <a:pt x="403833" y="1727529"/>
                  <a:pt x="413834" y="1729678"/>
                  <a:pt x="423746" y="1732156"/>
                </a:cubicBezTo>
                <a:cubicBezTo>
                  <a:pt x="447152" y="1697047"/>
                  <a:pt x="434700" y="1721859"/>
                  <a:pt x="446048" y="1672683"/>
                </a:cubicBezTo>
                <a:cubicBezTo>
                  <a:pt x="450643" y="1652772"/>
                  <a:pt x="455540" y="1632924"/>
                  <a:pt x="460917" y="1613210"/>
                </a:cubicBezTo>
                <a:cubicBezTo>
                  <a:pt x="462979" y="1605650"/>
                  <a:pt x="466450" y="1598510"/>
                  <a:pt x="468351" y="1590908"/>
                </a:cubicBezTo>
                <a:cubicBezTo>
                  <a:pt x="471416" y="1578650"/>
                  <a:pt x="473307" y="1566127"/>
                  <a:pt x="475785" y="1553737"/>
                </a:cubicBezTo>
                <a:cubicBezTo>
                  <a:pt x="478263" y="1514088"/>
                  <a:pt x="466419" y="1470790"/>
                  <a:pt x="483219" y="1434791"/>
                </a:cubicBezTo>
                <a:cubicBezTo>
                  <a:pt x="489593" y="1421132"/>
                  <a:pt x="514591" y="1435007"/>
                  <a:pt x="527824" y="1442225"/>
                </a:cubicBezTo>
                <a:cubicBezTo>
                  <a:pt x="543207" y="1450615"/>
                  <a:pt x="549323" y="1471558"/>
                  <a:pt x="564995" y="1479395"/>
                </a:cubicBezTo>
                <a:cubicBezTo>
                  <a:pt x="574907" y="1484351"/>
                  <a:pt x="585713" y="1487823"/>
                  <a:pt x="594731" y="1494264"/>
                </a:cubicBezTo>
                <a:cubicBezTo>
                  <a:pt x="679858" y="1555070"/>
                  <a:pt x="544910" y="1475206"/>
                  <a:pt x="646770" y="1538869"/>
                </a:cubicBezTo>
                <a:cubicBezTo>
                  <a:pt x="656168" y="1544743"/>
                  <a:pt x="666321" y="1549372"/>
                  <a:pt x="676507" y="1553737"/>
                </a:cubicBezTo>
                <a:cubicBezTo>
                  <a:pt x="683710" y="1556824"/>
                  <a:pt x="691959" y="1557365"/>
                  <a:pt x="698809" y="1561171"/>
                </a:cubicBezTo>
                <a:cubicBezTo>
                  <a:pt x="714430" y="1569849"/>
                  <a:pt x="726461" y="1585257"/>
                  <a:pt x="743414" y="1590908"/>
                </a:cubicBezTo>
                <a:lnTo>
                  <a:pt x="788019" y="1605776"/>
                </a:lnTo>
                <a:lnTo>
                  <a:pt x="810322" y="1613210"/>
                </a:lnTo>
                <a:cubicBezTo>
                  <a:pt x="817756" y="1618166"/>
                  <a:pt x="824148" y="1625253"/>
                  <a:pt x="832624" y="1628078"/>
                </a:cubicBezTo>
                <a:cubicBezTo>
                  <a:pt x="872273" y="1641294"/>
                  <a:pt x="882185" y="1634686"/>
                  <a:pt x="921834" y="1628078"/>
                </a:cubicBezTo>
                <a:cubicBezTo>
                  <a:pt x="926790" y="1615688"/>
                  <a:pt x="928946" y="1601767"/>
                  <a:pt x="936702" y="1590908"/>
                </a:cubicBezTo>
                <a:cubicBezTo>
                  <a:pt x="941895" y="1583637"/>
                  <a:pt x="952027" y="1581621"/>
                  <a:pt x="959004" y="1576039"/>
                </a:cubicBezTo>
                <a:cubicBezTo>
                  <a:pt x="964477" y="1571660"/>
                  <a:pt x="968917" y="1566127"/>
                  <a:pt x="973873" y="1561171"/>
                </a:cubicBezTo>
                <a:cubicBezTo>
                  <a:pt x="1018799" y="1471317"/>
                  <a:pt x="958509" y="1579606"/>
                  <a:pt x="1011043" y="1516566"/>
                </a:cubicBezTo>
                <a:cubicBezTo>
                  <a:pt x="1018138" y="1508053"/>
                  <a:pt x="1018076" y="1494666"/>
                  <a:pt x="1025912" y="1486830"/>
                </a:cubicBezTo>
                <a:cubicBezTo>
                  <a:pt x="1031453" y="1481289"/>
                  <a:pt x="1041205" y="1482900"/>
                  <a:pt x="1048214" y="1479395"/>
                </a:cubicBezTo>
                <a:cubicBezTo>
                  <a:pt x="1056206" y="1475399"/>
                  <a:pt x="1063083" y="1469483"/>
                  <a:pt x="1070517" y="1464527"/>
                </a:cubicBezTo>
                <a:cubicBezTo>
                  <a:pt x="1075473" y="1457093"/>
                  <a:pt x="1078408" y="1447806"/>
                  <a:pt x="1085385" y="1442225"/>
                </a:cubicBezTo>
                <a:cubicBezTo>
                  <a:pt x="1091504" y="1437330"/>
                  <a:pt x="1100837" y="1438597"/>
                  <a:pt x="1107687" y="1434791"/>
                </a:cubicBezTo>
                <a:cubicBezTo>
                  <a:pt x="1123308" y="1426113"/>
                  <a:pt x="1137424" y="1414966"/>
                  <a:pt x="1152292" y="1405054"/>
                </a:cubicBezTo>
                <a:lnTo>
                  <a:pt x="1174595" y="1390186"/>
                </a:lnTo>
                <a:lnTo>
                  <a:pt x="1189463" y="1449659"/>
                </a:lnTo>
                <a:lnTo>
                  <a:pt x="1196897" y="1479395"/>
                </a:lnTo>
                <a:cubicBezTo>
                  <a:pt x="1199375" y="1504176"/>
                  <a:pt x="1198731" y="1529471"/>
                  <a:pt x="1204331" y="1553737"/>
                </a:cubicBezTo>
                <a:cubicBezTo>
                  <a:pt x="1206340" y="1562443"/>
                  <a:pt x="1215204" y="1568048"/>
                  <a:pt x="1219200" y="1576039"/>
                </a:cubicBezTo>
                <a:cubicBezTo>
                  <a:pt x="1222705" y="1583048"/>
                  <a:pt x="1224733" y="1590740"/>
                  <a:pt x="1226634" y="1598342"/>
                </a:cubicBezTo>
                <a:cubicBezTo>
                  <a:pt x="1229698" y="1610600"/>
                  <a:pt x="1231327" y="1623178"/>
                  <a:pt x="1234068" y="1635512"/>
                </a:cubicBezTo>
                <a:cubicBezTo>
                  <a:pt x="1236970" y="1648572"/>
                  <a:pt x="1243204" y="1674176"/>
                  <a:pt x="1248936" y="1687551"/>
                </a:cubicBezTo>
                <a:cubicBezTo>
                  <a:pt x="1253301" y="1697737"/>
                  <a:pt x="1258848" y="1707376"/>
                  <a:pt x="1263804" y="1717288"/>
                </a:cubicBezTo>
                <a:cubicBezTo>
                  <a:pt x="1266282" y="1732156"/>
                  <a:pt x="1266908" y="1747455"/>
                  <a:pt x="1271239" y="1761893"/>
                </a:cubicBezTo>
                <a:cubicBezTo>
                  <a:pt x="1276384" y="1779044"/>
                  <a:pt x="1291019" y="1798998"/>
                  <a:pt x="1300975" y="1813932"/>
                </a:cubicBezTo>
                <a:cubicBezTo>
                  <a:pt x="1305931" y="1806498"/>
                  <a:pt x="1312323" y="1799842"/>
                  <a:pt x="1315843" y="1791630"/>
                </a:cubicBezTo>
                <a:cubicBezTo>
                  <a:pt x="1319868" y="1782239"/>
                  <a:pt x="1320471" y="1771717"/>
                  <a:pt x="1323278" y="1761893"/>
                </a:cubicBezTo>
                <a:cubicBezTo>
                  <a:pt x="1325431" y="1754358"/>
                  <a:pt x="1328811" y="1747193"/>
                  <a:pt x="1330712" y="1739591"/>
                </a:cubicBezTo>
                <a:cubicBezTo>
                  <a:pt x="1333777" y="1727333"/>
                  <a:pt x="1334150" y="1714407"/>
                  <a:pt x="1338146" y="1702420"/>
                </a:cubicBezTo>
                <a:cubicBezTo>
                  <a:pt x="1341650" y="1691906"/>
                  <a:pt x="1348058" y="1682595"/>
                  <a:pt x="1353014" y="1672683"/>
                </a:cubicBezTo>
                <a:cubicBezTo>
                  <a:pt x="1370688" y="1478269"/>
                  <a:pt x="1352108" y="1701411"/>
                  <a:pt x="1367883" y="1330712"/>
                </a:cubicBezTo>
                <a:cubicBezTo>
                  <a:pt x="1369152" y="1300900"/>
                  <a:pt x="1370412" y="1270936"/>
                  <a:pt x="1375317" y="1241503"/>
                </a:cubicBezTo>
                <a:cubicBezTo>
                  <a:pt x="1377894" y="1226044"/>
                  <a:pt x="1386061" y="1212018"/>
                  <a:pt x="1390185" y="1196898"/>
                </a:cubicBezTo>
                <a:cubicBezTo>
                  <a:pt x="1393510" y="1184708"/>
                  <a:pt x="1395542" y="1172191"/>
                  <a:pt x="1397619" y="1159727"/>
                </a:cubicBezTo>
                <a:cubicBezTo>
                  <a:pt x="1400500" y="1142443"/>
                  <a:pt x="1400442" y="1124593"/>
                  <a:pt x="1405053" y="1107688"/>
                </a:cubicBezTo>
                <a:cubicBezTo>
                  <a:pt x="1407969" y="1096996"/>
                  <a:pt x="1414966" y="1087863"/>
                  <a:pt x="1419922" y="1077951"/>
                </a:cubicBezTo>
                <a:cubicBezTo>
                  <a:pt x="1427356" y="1080429"/>
                  <a:pt x="1435420" y="1081498"/>
                  <a:pt x="1442224" y="1085386"/>
                </a:cubicBezTo>
                <a:cubicBezTo>
                  <a:pt x="1452982" y="1091533"/>
                  <a:pt x="1462554" y="1099625"/>
                  <a:pt x="1471961" y="1107688"/>
                </a:cubicBezTo>
                <a:cubicBezTo>
                  <a:pt x="1486345" y="1120018"/>
                  <a:pt x="1500528" y="1135088"/>
                  <a:pt x="1509131" y="1152293"/>
                </a:cubicBezTo>
                <a:cubicBezTo>
                  <a:pt x="1512635" y="1159302"/>
                  <a:pt x="1512533" y="1167876"/>
                  <a:pt x="1516565" y="1174595"/>
                </a:cubicBezTo>
                <a:cubicBezTo>
                  <a:pt x="1520171" y="1180605"/>
                  <a:pt x="1526159" y="1184848"/>
                  <a:pt x="1531434" y="1189464"/>
                </a:cubicBezTo>
                <a:cubicBezTo>
                  <a:pt x="1546000" y="1202209"/>
                  <a:pt x="1561653" y="1213687"/>
                  <a:pt x="1576039" y="1226634"/>
                </a:cubicBezTo>
                <a:cubicBezTo>
                  <a:pt x="1586458" y="1236012"/>
                  <a:pt x="1596398" y="1245952"/>
                  <a:pt x="1605775" y="1256371"/>
                </a:cubicBezTo>
                <a:cubicBezTo>
                  <a:pt x="1618722" y="1270757"/>
                  <a:pt x="1628380" y="1288231"/>
                  <a:pt x="1642946" y="1300976"/>
                </a:cubicBezTo>
                <a:cubicBezTo>
                  <a:pt x="1648843" y="1306136"/>
                  <a:pt x="1658239" y="1304906"/>
                  <a:pt x="1665248" y="1308410"/>
                </a:cubicBezTo>
                <a:cubicBezTo>
                  <a:pt x="1722893" y="1337232"/>
                  <a:pt x="1653797" y="1312027"/>
                  <a:pt x="1709853" y="1330712"/>
                </a:cubicBezTo>
                <a:cubicBezTo>
                  <a:pt x="1714809" y="1335668"/>
                  <a:pt x="1721587" y="1339312"/>
                  <a:pt x="1724722" y="1345581"/>
                </a:cubicBezTo>
                <a:cubicBezTo>
                  <a:pt x="1729291" y="1354719"/>
                  <a:pt x="1726026" y="1367143"/>
                  <a:pt x="1732156" y="1375317"/>
                </a:cubicBezTo>
                <a:cubicBezTo>
                  <a:pt x="1741676" y="1388011"/>
                  <a:pt x="1757279" y="1394728"/>
                  <a:pt x="1769326" y="1405054"/>
                </a:cubicBezTo>
                <a:cubicBezTo>
                  <a:pt x="1795300" y="1427317"/>
                  <a:pt x="1771325" y="1415632"/>
                  <a:pt x="1806497" y="1427356"/>
                </a:cubicBezTo>
                <a:cubicBezTo>
                  <a:pt x="1808975" y="1417444"/>
                  <a:pt x="1813931" y="1407837"/>
                  <a:pt x="1813931" y="1397620"/>
                </a:cubicBezTo>
                <a:cubicBezTo>
                  <a:pt x="1813931" y="1374775"/>
                  <a:pt x="1800088" y="1357885"/>
                  <a:pt x="1791629" y="1338147"/>
                </a:cubicBezTo>
                <a:cubicBezTo>
                  <a:pt x="1788542" y="1330944"/>
                  <a:pt x="1788227" y="1322564"/>
                  <a:pt x="1784195" y="1315844"/>
                </a:cubicBezTo>
                <a:cubicBezTo>
                  <a:pt x="1780589" y="1309834"/>
                  <a:pt x="1773705" y="1306449"/>
                  <a:pt x="1769326" y="1300976"/>
                </a:cubicBezTo>
                <a:cubicBezTo>
                  <a:pt x="1729677" y="1251415"/>
                  <a:pt x="1781717" y="1303453"/>
                  <a:pt x="1732156" y="1263805"/>
                </a:cubicBezTo>
                <a:cubicBezTo>
                  <a:pt x="1715576" y="1250541"/>
                  <a:pt x="1715302" y="1244670"/>
                  <a:pt x="1702419" y="1226634"/>
                </a:cubicBezTo>
                <a:cubicBezTo>
                  <a:pt x="1695218" y="1216552"/>
                  <a:pt x="1686360" y="1207600"/>
                  <a:pt x="1680117" y="1196898"/>
                </a:cubicBezTo>
                <a:cubicBezTo>
                  <a:pt x="1668949" y="1177753"/>
                  <a:pt x="1661377" y="1156669"/>
                  <a:pt x="1650380" y="1137425"/>
                </a:cubicBezTo>
                <a:cubicBezTo>
                  <a:pt x="1640468" y="1120079"/>
                  <a:pt x="1629578" y="1103256"/>
                  <a:pt x="1620643" y="1085386"/>
                </a:cubicBezTo>
                <a:cubicBezTo>
                  <a:pt x="1614675" y="1073450"/>
                  <a:pt x="1613782" y="1058891"/>
                  <a:pt x="1605775" y="1048215"/>
                </a:cubicBezTo>
                <a:cubicBezTo>
                  <a:pt x="1598341" y="1038303"/>
                  <a:pt x="1585951" y="1033346"/>
                  <a:pt x="1576039" y="1025912"/>
                </a:cubicBezTo>
                <a:cubicBezTo>
                  <a:pt x="1543387" y="960610"/>
                  <a:pt x="1567293" y="1001774"/>
                  <a:pt x="1531434" y="951571"/>
                </a:cubicBezTo>
                <a:cubicBezTo>
                  <a:pt x="1526241" y="944301"/>
                  <a:pt x="1522449" y="935993"/>
                  <a:pt x="1516565" y="929269"/>
                </a:cubicBezTo>
                <a:cubicBezTo>
                  <a:pt x="1505026" y="916082"/>
                  <a:pt x="1489443" y="906453"/>
                  <a:pt x="1479395" y="892098"/>
                </a:cubicBezTo>
                <a:cubicBezTo>
                  <a:pt x="1462049" y="867317"/>
                  <a:pt x="1448745" y="839145"/>
                  <a:pt x="1427356" y="817756"/>
                </a:cubicBezTo>
                <a:lnTo>
                  <a:pt x="1390185" y="780586"/>
                </a:lnTo>
                <a:lnTo>
                  <a:pt x="1367883" y="758283"/>
                </a:lnTo>
                <a:cubicBezTo>
                  <a:pt x="1375317" y="755805"/>
                  <a:pt x="1382381" y="750140"/>
                  <a:pt x="1390185" y="750849"/>
                </a:cubicBezTo>
                <a:cubicBezTo>
                  <a:pt x="1413241" y="752945"/>
                  <a:pt x="1447153" y="764882"/>
                  <a:pt x="1471961" y="773151"/>
                </a:cubicBezTo>
                <a:cubicBezTo>
                  <a:pt x="1476917" y="778107"/>
                  <a:pt x="1480560" y="784885"/>
                  <a:pt x="1486829" y="788020"/>
                </a:cubicBezTo>
                <a:cubicBezTo>
                  <a:pt x="1497918" y="793565"/>
                  <a:pt x="1555571" y="801955"/>
                  <a:pt x="1561170" y="802888"/>
                </a:cubicBezTo>
                <a:cubicBezTo>
                  <a:pt x="1566126" y="807844"/>
                  <a:pt x="1569770" y="814621"/>
                  <a:pt x="1576039" y="817756"/>
                </a:cubicBezTo>
                <a:cubicBezTo>
                  <a:pt x="1585177" y="822325"/>
                  <a:pt x="1595951" y="822384"/>
                  <a:pt x="1605775" y="825191"/>
                </a:cubicBezTo>
                <a:cubicBezTo>
                  <a:pt x="1613310" y="827344"/>
                  <a:pt x="1620644" y="830147"/>
                  <a:pt x="1628078" y="832625"/>
                </a:cubicBezTo>
                <a:cubicBezTo>
                  <a:pt x="1635512" y="837581"/>
                  <a:pt x="1641482" y="846684"/>
                  <a:pt x="1650380" y="847493"/>
                </a:cubicBezTo>
                <a:cubicBezTo>
                  <a:pt x="1742925" y="855906"/>
                  <a:pt x="1710937" y="824888"/>
                  <a:pt x="1717287" y="735981"/>
                </a:cubicBezTo>
                <a:cubicBezTo>
                  <a:pt x="1739590" y="738459"/>
                  <a:pt x="1762425" y="748858"/>
                  <a:pt x="1784195" y="743415"/>
                </a:cubicBezTo>
                <a:cubicBezTo>
                  <a:pt x="1796215" y="740410"/>
                  <a:pt x="1804067" y="725828"/>
                  <a:pt x="1806497" y="713678"/>
                </a:cubicBezTo>
                <a:cubicBezTo>
                  <a:pt x="1814288" y="674723"/>
                  <a:pt x="1810763" y="634332"/>
                  <a:pt x="1813931" y="594732"/>
                </a:cubicBezTo>
                <a:cubicBezTo>
                  <a:pt x="1815720" y="572364"/>
                  <a:pt x="1818399" y="550068"/>
                  <a:pt x="1821365" y="527825"/>
                </a:cubicBezTo>
                <a:cubicBezTo>
                  <a:pt x="1827970" y="478289"/>
                  <a:pt x="1819064" y="492957"/>
                  <a:pt x="1843668" y="468351"/>
                </a:cubicBezTo>
                <a:cubicBezTo>
                  <a:pt x="1830864" y="442744"/>
                  <a:pt x="1811578" y="418276"/>
                  <a:pt x="1836234" y="386576"/>
                </a:cubicBezTo>
                <a:cubicBezTo>
                  <a:pt x="1845856" y="374205"/>
                  <a:pt x="1880839" y="371708"/>
                  <a:pt x="1880839" y="371708"/>
                </a:cubicBezTo>
                <a:cubicBezTo>
                  <a:pt x="1885795" y="366752"/>
                  <a:pt x="1892101" y="362849"/>
                  <a:pt x="1895707" y="356839"/>
                </a:cubicBezTo>
                <a:cubicBezTo>
                  <a:pt x="1899739" y="350120"/>
                  <a:pt x="1900054" y="341740"/>
                  <a:pt x="1903141" y="334537"/>
                </a:cubicBezTo>
                <a:cubicBezTo>
                  <a:pt x="1916644" y="303030"/>
                  <a:pt x="1913018" y="309790"/>
                  <a:pt x="1932878" y="289932"/>
                </a:cubicBezTo>
                <a:cubicBezTo>
                  <a:pt x="1940312" y="275064"/>
                  <a:pt x="1948301" y="260460"/>
                  <a:pt x="1955180" y="245327"/>
                </a:cubicBezTo>
                <a:cubicBezTo>
                  <a:pt x="2002614" y="140970"/>
                  <a:pt x="1940453" y="267341"/>
                  <a:pt x="1984917" y="178420"/>
                </a:cubicBezTo>
                <a:cubicBezTo>
                  <a:pt x="1987395" y="168508"/>
                  <a:pt x="1988326" y="158074"/>
                  <a:pt x="1992351" y="148683"/>
                </a:cubicBezTo>
                <a:cubicBezTo>
                  <a:pt x="1999384" y="132273"/>
                  <a:pt x="2010098" y="123501"/>
                  <a:pt x="2022087" y="111512"/>
                </a:cubicBezTo>
                <a:cubicBezTo>
                  <a:pt x="2009697" y="104078"/>
                  <a:pt x="1998071" y="95189"/>
                  <a:pt x="1984917" y="89210"/>
                </a:cubicBezTo>
                <a:cubicBezTo>
                  <a:pt x="1937334" y="67581"/>
                  <a:pt x="1921824" y="75431"/>
                  <a:pt x="1865970" y="59473"/>
                </a:cubicBezTo>
                <a:cubicBezTo>
                  <a:pt x="1848624" y="54517"/>
                  <a:pt x="1831174" y="49910"/>
                  <a:pt x="1813931" y="44605"/>
                </a:cubicBezTo>
                <a:cubicBezTo>
                  <a:pt x="1773276" y="32096"/>
                  <a:pt x="1760149" y="24760"/>
                  <a:pt x="1717287" y="14869"/>
                </a:cubicBezTo>
                <a:cubicBezTo>
                  <a:pt x="1702600" y="11480"/>
                  <a:pt x="1687463" y="10390"/>
                  <a:pt x="1672683" y="7434"/>
                </a:cubicBezTo>
                <a:cubicBezTo>
                  <a:pt x="1662664" y="5430"/>
                  <a:pt x="1652858" y="2478"/>
                  <a:pt x="1642946" y="0"/>
                </a:cubicBezTo>
                <a:cubicBezTo>
                  <a:pt x="1635512" y="2478"/>
                  <a:pt x="1626184" y="1893"/>
                  <a:pt x="1620643" y="7434"/>
                </a:cubicBezTo>
                <a:cubicBezTo>
                  <a:pt x="1616990" y="11087"/>
                  <a:pt x="1605968" y="59088"/>
                  <a:pt x="1605775" y="59473"/>
                </a:cubicBezTo>
                <a:cubicBezTo>
                  <a:pt x="1597611" y="75802"/>
                  <a:pt x="1583866" y="76689"/>
                  <a:pt x="1568604" y="81776"/>
                </a:cubicBezTo>
                <a:cubicBezTo>
                  <a:pt x="1541346" y="79298"/>
                  <a:pt x="1514012" y="77540"/>
                  <a:pt x="1486829" y="74342"/>
                </a:cubicBezTo>
                <a:cubicBezTo>
                  <a:pt x="1463719" y="71623"/>
                  <a:pt x="1428538" y="64170"/>
                  <a:pt x="1405053" y="59473"/>
                </a:cubicBezTo>
                <a:cubicBezTo>
                  <a:pt x="1388135" y="51014"/>
                  <a:pt x="1365825" y="37171"/>
                  <a:pt x="1345580" y="37171"/>
                </a:cubicBezTo>
                <a:cubicBezTo>
                  <a:pt x="1337744" y="37171"/>
                  <a:pt x="1330712" y="42127"/>
                  <a:pt x="1323278" y="44605"/>
                </a:cubicBezTo>
                <a:cubicBezTo>
                  <a:pt x="1320800" y="61951"/>
                  <a:pt x="1319280" y="79462"/>
                  <a:pt x="1315843" y="96644"/>
                </a:cubicBezTo>
                <a:cubicBezTo>
                  <a:pt x="1314306" y="104328"/>
                  <a:pt x="1314528" y="114052"/>
                  <a:pt x="1308409" y="118947"/>
                </a:cubicBezTo>
                <a:cubicBezTo>
                  <a:pt x="1300431" y="125330"/>
                  <a:pt x="1288585" y="123903"/>
                  <a:pt x="1278673" y="126381"/>
                </a:cubicBezTo>
                <a:cubicBezTo>
                  <a:pt x="1267787" y="137266"/>
                  <a:pt x="1256505" y="150491"/>
                  <a:pt x="1241502" y="156117"/>
                </a:cubicBezTo>
                <a:cubicBezTo>
                  <a:pt x="1229671" y="160554"/>
                  <a:pt x="1216721" y="161073"/>
                  <a:pt x="1204331" y="163551"/>
                </a:cubicBezTo>
                <a:cubicBezTo>
                  <a:pt x="1194419" y="168507"/>
                  <a:pt x="1185210" y="175235"/>
                  <a:pt x="1174595" y="178420"/>
                </a:cubicBezTo>
                <a:cubicBezTo>
                  <a:pt x="1160157" y="182751"/>
                  <a:pt x="1144704" y="182584"/>
                  <a:pt x="1129990" y="185854"/>
                </a:cubicBezTo>
                <a:cubicBezTo>
                  <a:pt x="1122340" y="187554"/>
                  <a:pt x="1115121" y="190810"/>
                  <a:pt x="1107687" y="193288"/>
                </a:cubicBezTo>
                <a:cubicBezTo>
                  <a:pt x="1112643" y="213112"/>
                  <a:pt x="1111221" y="235758"/>
                  <a:pt x="1122556" y="252761"/>
                </a:cubicBezTo>
                <a:cubicBezTo>
                  <a:pt x="1128223" y="261262"/>
                  <a:pt x="1142726" y="256607"/>
                  <a:pt x="1152292" y="260195"/>
                </a:cubicBezTo>
                <a:cubicBezTo>
                  <a:pt x="1166656" y="265582"/>
                  <a:pt x="1191644" y="279782"/>
                  <a:pt x="1204331" y="289932"/>
                </a:cubicBezTo>
                <a:cubicBezTo>
                  <a:pt x="1209804" y="294310"/>
                  <a:pt x="1214244" y="299844"/>
                  <a:pt x="1219200" y="304800"/>
                </a:cubicBezTo>
                <a:cubicBezTo>
                  <a:pt x="1233534" y="362139"/>
                  <a:pt x="1230377" y="336186"/>
                  <a:pt x="1219200" y="431181"/>
                </a:cubicBezTo>
                <a:cubicBezTo>
                  <a:pt x="1218006" y="441328"/>
                  <a:pt x="1216913" y="452092"/>
                  <a:pt x="1211765" y="460917"/>
                </a:cubicBezTo>
                <a:cubicBezTo>
                  <a:pt x="1199279" y="482322"/>
                  <a:pt x="1180907" y="499773"/>
                  <a:pt x="1167161" y="520391"/>
                </a:cubicBezTo>
                <a:lnTo>
                  <a:pt x="1152292" y="542693"/>
                </a:lnTo>
                <a:cubicBezTo>
                  <a:pt x="1159726" y="545171"/>
                  <a:pt x="1167257" y="547375"/>
                  <a:pt x="1174595" y="550127"/>
                </a:cubicBezTo>
                <a:cubicBezTo>
                  <a:pt x="1187090" y="554812"/>
                  <a:pt x="1198431" y="564462"/>
                  <a:pt x="1211765" y="564995"/>
                </a:cubicBezTo>
                <a:cubicBezTo>
                  <a:pt x="1261348" y="566978"/>
                  <a:pt x="1310887" y="560039"/>
                  <a:pt x="1360448" y="557561"/>
                </a:cubicBezTo>
                <a:cubicBezTo>
                  <a:pt x="1362926" y="550127"/>
                  <a:pt x="1367204" y="543066"/>
                  <a:pt x="1367883" y="535259"/>
                </a:cubicBezTo>
                <a:cubicBezTo>
                  <a:pt x="1375688" y="445503"/>
                  <a:pt x="1375317" y="426258"/>
                  <a:pt x="1375317" y="364273"/>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8E61B3B6-D333-48B6-9E45-18FE0E424106}"/>
              </a:ext>
            </a:extLst>
          </p:cNvPr>
          <p:cNvCxnSpPr>
            <a:cxnSpLocks/>
          </p:cNvCxnSpPr>
          <p:nvPr/>
        </p:nvCxnSpPr>
        <p:spPr>
          <a:xfrm flipV="1">
            <a:off x="5657919" y="3726594"/>
            <a:ext cx="0" cy="26760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D30D0209-610C-4668-9C2B-CBD92852964C}"/>
              </a:ext>
            </a:extLst>
          </p:cNvPr>
          <p:cNvCxnSpPr>
            <a:cxnSpLocks/>
          </p:cNvCxnSpPr>
          <p:nvPr/>
        </p:nvCxnSpPr>
        <p:spPr>
          <a:xfrm flipV="1">
            <a:off x="5353120" y="6120158"/>
            <a:ext cx="2777096"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8B24D16-0C45-4281-995F-92586E662642}"/>
                  </a:ext>
                </a:extLst>
              </p:cNvPr>
              <p:cNvSpPr txBox="1"/>
              <p:nvPr/>
            </p:nvSpPr>
            <p:spPr>
              <a:xfrm>
                <a:off x="8023309" y="5935492"/>
                <a:ext cx="5755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E8B24D16-0C45-4281-995F-92586E662642}"/>
                  </a:ext>
                </a:extLst>
              </p:cNvPr>
              <p:cNvSpPr txBox="1">
                <a:spLocks noRot="1" noChangeAspect="1" noMove="1" noResize="1" noEditPoints="1" noAdjustHandles="1" noChangeArrowheads="1" noChangeShapeType="1" noTextEdit="1"/>
              </p:cNvSpPr>
              <p:nvPr/>
            </p:nvSpPr>
            <p:spPr>
              <a:xfrm>
                <a:off x="8023309" y="5935492"/>
                <a:ext cx="575542"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B58F0E6F-A029-4732-B4DF-AD7EB261073A}"/>
                  </a:ext>
                </a:extLst>
              </p:cNvPr>
              <p:cNvSpPr txBox="1"/>
              <p:nvPr/>
            </p:nvSpPr>
            <p:spPr>
              <a:xfrm>
                <a:off x="5380459" y="3364086"/>
                <a:ext cx="5808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B58F0E6F-A029-4732-B4DF-AD7EB261073A}"/>
                  </a:ext>
                </a:extLst>
              </p:cNvPr>
              <p:cNvSpPr txBox="1">
                <a:spLocks noRot="1" noChangeAspect="1" noMove="1" noResize="1" noEditPoints="1" noAdjustHandles="1" noChangeArrowheads="1" noChangeShapeType="1" noTextEdit="1"/>
              </p:cNvSpPr>
              <p:nvPr/>
            </p:nvSpPr>
            <p:spPr>
              <a:xfrm>
                <a:off x="5380459" y="3364086"/>
                <a:ext cx="580864" cy="369332"/>
              </a:xfrm>
              <a:prstGeom prst="rect">
                <a:avLst/>
              </a:prstGeom>
              <a:blipFill>
                <a:blip r:embed="rId6"/>
                <a:stretch>
                  <a:fillRect/>
                </a:stretch>
              </a:blipFill>
            </p:spPr>
            <p:txBody>
              <a:bodyPr/>
              <a:lstStyle/>
              <a:p>
                <a:r>
                  <a:rPr lang="ko-KR" altLang="en-US">
                    <a:noFill/>
                  </a:rPr>
                  <a:t> </a:t>
                </a:r>
              </a:p>
            </p:txBody>
          </p:sp>
        </mc:Fallback>
      </mc:AlternateContent>
      <p:sp>
        <p:nvSpPr>
          <p:cNvPr id="57" name="TextBox 56">
            <a:extLst>
              <a:ext uri="{FF2B5EF4-FFF2-40B4-BE49-F238E27FC236}">
                <a16:creationId xmlns:a16="http://schemas.microsoft.com/office/drawing/2014/main" id="{39624322-306A-49B6-9933-2B8022307672}"/>
              </a:ext>
            </a:extLst>
          </p:cNvPr>
          <p:cNvSpPr txBox="1"/>
          <p:nvPr/>
        </p:nvSpPr>
        <p:spPr>
          <a:xfrm>
            <a:off x="5961323" y="6339396"/>
            <a:ext cx="159210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배치 경사 </a:t>
            </a:r>
            <a:r>
              <a:rPr lang="ko-KR" altLang="en-US" err="1">
                <a:solidFill>
                  <a:schemeClr val="tx1"/>
                </a:solidFill>
                <a:latin typeface="고도 M" panose="02000503000000020004" pitchFamily="2" charset="-127"/>
                <a:ea typeface="고도 M" panose="02000503000000020004" pitchFamily="2" charset="-127"/>
              </a:rPr>
              <a:t>하강법</a:t>
            </a:r>
            <a:endParaRPr lang="ko-KR" altLang="en-US">
              <a:solidFill>
                <a:schemeClr val="tx1"/>
              </a:solidFill>
              <a:latin typeface="고도 M" panose="02000503000000020004" pitchFamily="2" charset="-127"/>
              <a:ea typeface="고도 M" panose="02000503000000020004" pitchFamily="2" charset="-127"/>
            </a:endParaRPr>
          </a:p>
        </p:txBody>
      </p:sp>
      <p:sp>
        <p:nvSpPr>
          <p:cNvPr id="58" name="타원 57">
            <a:extLst>
              <a:ext uri="{FF2B5EF4-FFF2-40B4-BE49-F238E27FC236}">
                <a16:creationId xmlns:a16="http://schemas.microsoft.com/office/drawing/2014/main" id="{98EA4A28-A4F9-4EE2-8C31-988E09CEFC12}"/>
              </a:ext>
            </a:extLst>
          </p:cNvPr>
          <p:cNvSpPr/>
          <p:nvPr/>
        </p:nvSpPr>
        <p:spPr>
          <a:xfrm>
            <a:off x="7605660" y="3860658"/>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타원 58">
            <a:extLst>
              <a:ext uri="{FF2B5EF4-FFF2-40B4-BE49-F238E27FC236}">
                <a16:creationId xmlns:a16="http://schemas.microsoft.com/office/drawing/2014/main" id="{2619D03E-E5D1-4C0B-8358-434BACE798AC}"/>
              </a:ext>
            </a:extLst>
          </p:cNvPr>
          <p:cNvSpPr/>
          <p:nvPr/>
        </p:nvSpPr>
        <p:spPr>
          <a:xfrm>
            <a:off x="6178304" y="5641286"/>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81" name="자유형: 도형 7180">
            <a:extLst>
              <a:ext uri="{FF2B5EF4-FFF2-40B4-BE49-F238E27FC236}">
                <a16:creationId xmlns:a16="http://schemas.microsoft.com/office/drawing/2014/main" id="{C34612A7-D7DB-4E8A-BCBB-E3B4F4AC35ED}"/>
              </a:ext>
            </a:extLst>
          </p:cNvPr>
          <p:cNvSpPr/>
          <p:nvPr/>
        </p:nvSpPr>
        <p:spPr>
          <a:xfrm>
            <a:off x="6266985" y="3940098"/>
            <a:ext cx="1360449" cy="1747024"/>
          </a:xfrm>
          <a:custGeom>
            <a:avLst/>
            <a:gdLst>
              <a:gd name="connsiteX0" fmla="*/ 0 w 1360449"/>
              <a:gd name="connsiteY0" fmla="*/ 1747024 h 1747024"/>
              <a:gd name="connsiteX1" fmla="*/ 356839 w 1360449"/>
              <a:gd name="connsiteY1" fmla="*/ 654204 h 1747024"/>
              <a:gd name="connsiteX2" fmla="*/ 1360449 w 1360449"/>
              <a:gd name="connsiteY2" fmla="*/ 0 h 1747024"/>
            </a:gdLst>
            <a:ahLst/>
            <a:cxnLst>
              <a:cxn ang="0">
                <a:pos x="connsiteX0" y="connsiteY0"/>
              </a:cxn>
              <a:cxn ang="0">
                <a:pos x="connsiteX1" y="connsiteY1"/>
              </a:cxn>
              <a:cxn ang="0">
                <a:pos x="connsiteX2" y="connsiteY2"/>
              </a:cxn>
            </a:cxnLst>
            <a:rect l="l" t="t" r="r" b="b"/>
            <a:pathLst>
              <a:path w="1360449" h="1747024">
                <a:moveTo>
                  <a:pt x="0" y="1747024"/>
                </a:moveTo>
                <a:cubicBezTo>
                  <a:pt x="65049" y="1346199"/>
                  <a:pt x="130098" y="945374"/>
                  <a:pt x="356839" y="654204"/>
                </a:cubicBezTo>
                <a:cubicBezTo>
                  <a:pt x="583580" y="363034"/>
                  <a:pt x="972014" y="181517"/>
                  <a:pt x="1360449" y="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8468408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422263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매 </a:t>
            </a:r>
            <a:r>
              <a:rPr lang="ko-KR" altLang="en-US" sz="1800" err="1">
                <a:solidFill>
                  <a:schemeClr val="tx1"/>
                </a:solidFill>
                <a:latin typeface="고도 M" panose="02000503000000020004" pitchFamily="2" charset="-127"/>
                <a:ea typeface="고도 M" panose="02000503000000020004" pitchFamily="2" charset="-127"/>
              </a:rPr>
              <a:t>에포크</a:t>
            </a:r>
            <a:r>
              <a:rPr lang="ko-KR" altLang="en-US" sz="1800">
                <a:solidFill>
                  <a:schemeClr val="tx1"/>
                </a:solidFill>
                <a:latin typeface="고도 M" panose="02000503000000020004" pitchFamily="2" charset="-127"/>
                <a:ea typeface="고도 M" panose="02000503000000020004" pitchFamily="2" charset="-127"/>
              </a:rPr>
              <a:t> 마다 훈련 세트의 샘플 순서 섞기</a:t>
            </a:r>
          </a:p>
        </p:txBody>
      </p:sp>
      <p:grpSp>
        <p:nvGrpSpPr>
          <p:cNvPr id="7" name="그룹 6">
            <a:extLst>
              <a:ext uri="{FF2B5EF4-FFF2-40B4-BE49-F238E27FC236}">
                <a16:creationId xmlns:a16="http://schemas.microsoft.com/office/drawing/2014/main" id="{EAA6C88C-3B16-45ED-8D84-359350D48507}"/>
              </a:ext>
            </a:extLst>
          </p:cNvPr>
          <p:cNvGrpSpPr/>
          <p:nvPr/>
        </p:nvGrpSpPr>
        <p:grpSpPr>
          <a:xfrm>
            <a:off x="1768277" y="1708637"/>
            <a:ext cx="5830483" cy="1720363"/>
            <a:chOff x="779536" y="1539960"/>
            <a:chExt cx="5830483" cy="1720363"/>
          </a:xfrm>
        </p:grpSpPr>
        <p:sp>
          <p:nvSpPr>
            <p:cNvPr id="4" name="TextBox 3">
              <a:extLst>
                <a:ext uri="{FF2B5EF4-FFF2-40B4-BE49-F238E27FC236}">
                  <a16:creationId xmlns:a16="http://schemas.microsoft.com/office/drawing/2014/main" id="{D5BFB177-D492-4DA4-92F7-0CB2EDFD4FD9}"/>
                </a:ext>
              </a:extLst>
            </p:cNvPr>
            <p:cNvSpPr txBox="1"/>
            <p:nvPr/>
          </p:nvSpPr>
          <p:spPr>
            <a:xfrm>
              <a:off x="803581"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79536" y="196389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79536" y="2387827"/>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5965291" y="2264716"/>
              <a:ext cx="644728" cy="461665"/>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첫 번째</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에포크</a:t>
              </a:r>
            </a:p>
          </p:txBody>
        </p:sp>
        <p:sp>
          <p:nvSpPr>
            <p:cNvPr id="3" name="직사각형 2">
              <a:extLst>
                <a:ext uri="{FF2B5EF4-FFF2-40B4-BE49-F238E27FC236}">
                  <a16:creationId xmlns:a16="http://schemas.microsoft.com/office/drawing/2014/main" id="{4D2EFE04-078B-4DC7-B794-0859A39BF49B}"/>
                </a:ext>
              </a:extLst>
            </p:cNvPr>
            <p:cNvSpPr/>
            <p:nvPr/>
          </p:nvSpPr>
          <p:spPr>
            <a:xfrm>
              <a:off x="197004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3B00762-F88D-4B78-ACE0-0CA0E0E7CBCF}"/>
                </a:ext>
              </a:extLst>
            </p:cNvPr>
            <p:cNvSpPr/>
            <p:nvPr/>
          </p:nvSpPr>
          <p:spPr>
            <a:xfrm>
              <a:off x="2297151"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3DBE80EB-022D-4C0B-8CC1-03801549084C}"/>
                </a:ext>
              </a:extLst>
            </p:cNvPr>
            <p:cNvSpPr/>
            <p:nvPr/>
          </p:nvSpPr>
          <p:spPr>
            <a:xfrm>
              <a:off x="2624254"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72A4C312-49A7-4F40-8E42-09B991B4ACBE}"/>
                </a:ext>
              </a:extLst>
            </p:cNvPr>
            <p:cNvSpPr/>
            <p:nvPr/>
          </p:nvSpPr>
          <p:spPr>
            <a:xfrm>
              <a:off x="2951357"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BC4929A-DF4B-47CC-AD16-3840603B2CCD}"/>
                </a:ext>
              </a:extLst>
            </p:cNvPr>
            <p:cNvSpPr/>
            <p:nvPr/>
          </p:nvSpPr>
          <p:spPr>
            <a:xfrm>
              <a:off x="3278460"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6AAFC812-F0B3-44BD-955D-B9089AB127C5}"/>
                </a:ext>
              </a:extLst>
            </p:cNvPr>
            <p:cNvSpPr/>
            <p:nvPr/>
          </p:nvSpPr>
          <p:spPr>
            <a:xfrm>
              <a:off x="3605563"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E2D38F9D-183E-44A0-ADD8-D68B2232BEAB}"/>
                </a:ext>
              </a:extLst>
            </p:cNvPr>
            <p:cNvSpPr/>
            <p:nvPr/>
          </p:nvSpPr>
          <p:spPr>
            <a:xfrm>
              <a:off x="3932666"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8445826-D262-4652-9037-C4F1F4C27AA6}"/>
                </a:ext>
              </a:extLst>
            </p:cNvPr>
            <p:cNvSpPr/>
            <p:nvPr/>
          </p:nvSpPr>
          <p:spPr>
            <a:xfrm>
              <a:off x="4259769"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37DCA49A-05D4-4EDE-8927-E4D02FFB52AB}"/>
                </a:ext>
              </a:extLst>
            </p:cNvPr>
            <p:cNvSpPr/>
            <p:nvPr/>
          </p:nvSpPr>
          <p:spPr>
            <a:xfrm>
              <a:off x="4586872"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7219B3A-496E-4328-B6ED-970932E8EEBB}"/>
                </a:ext>
              </a:extLst>
            </p:cNvPr>
            <p:cNvSpPr/>
            <p:nvPr/>
          </p:nvSpPr>
          <p:spPr>
            <a:xfrm>
              <a:off x="4913975"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D42B1693-FE16-4A68-88B0-8E9396620DEB}"/>
                </a:ext>
              </a:extLst>
            </p:cNvPr>
            <p:cNvSpPr/>
            <p:nvPr/>
          </p:nvSpPr>
          <p:spPr>
            <a:xfrm>
              <a:off x="524107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E9DB8C0-5DE4-4658-86CD-82B664568481}"/>
                </a:ext>
              </a:extLst>
            </p:cNvPr>
            <p:cNvSpPr/>
            <p:nvPr/>
          </p:nvSpPr>
          <p:spPr>
            <a:xfrm>
              <a:off x="197004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0A9187B3-E2B0-4B21-94DC-1FEC4CD4E526}"/>
                </a:ext>
              </a:extLst>
            </p:cNvPr>
            <p:cNvSpPr/>
            <p:nvPr/>
          </p:nvSpPr>
          <p:spPr>
            <a:xfrm>
              <a:off x="2297151"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F1FDA57-553C-4DD2-A230-BC5A515CEAD1}"/>
                </a:ext>
              </a:extLst>
            </p:cNvPr>
            <p:cNvSpPr/>
            <p:nvPr/>
          </p:nvSpPr>
          <p:spPr>
            <a:xfrm>
              <a:off x="2624254"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BF94E1A6-71F8-4F20-A745-55804A3D362A}"/>
                </a:ext>
              </a:extLst>
            </p:cNvPr>
            <p:cNvSpPr/>
            <p:nvPr/>
          </p:nvSpPr>
          <p:spPr>
            <a:xfrm>
              <a:off x="2951357"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EC0BA7F-DFCD-4547-B760-18616AE91ACD}"/>
                </a:ext>
              </a:extLst>
            </p:cNvPr>
            <p:cNvSpPr/>
            <p:nvPr/>
          </p:nvSpPr>
          <p:spPr>
            <a:xfrm>
              <a:off x="3278460"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0DC60E5F-9BD0-45AA-874D-737668A0CBC8}"/>
                </a:ext>
              </a:extLst>
            </p:cNvPr>
            <p:cNvSpPr/>
            <p:nvPr/>
          </p:nvSpPr>
          <p:spPr>
            <a:xfrm>
              <a:off x="3605563"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186A976-D0DC-4EE2-8E11-A886DAA2EC30}"/>
                </a:ext>
              </a:extLst>
            </p:cNvPr>
            <p:cNvSpPr/>
            <p:nvPr/>
          </p:nvSpPr>
          <p:spPr>
            <a:xfrm>
              <a:off x="3932666"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4B34478-ACD6-4622-AE9E-EB6FB1C1ED81}"/>
                </a:ext>
              </a:extLst>
            </p:cNvPr>
            <p:cNvSpPr/>
            <p:nvPr/>
          </p:nvSpPr>
          <p:spPr>
            <a:xfrm>
              <a:off x="4259769"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9077A36E-198B-4B2E-ACD5-F7FB59FDA37E}"/>
                </a:ext>
              </a:extLst>
            </p:cNvPr>
            <p:cNvSpPr/>
            <p:nvPr/>
          </p:nvSpPr>
          <p:spPr>
            <a:xfrm>
              <a:off x="4586872"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24BCD27-C333-4E89-8EA4-B6DC7221C007}"/>
                </a:ext>
              </a:extLst>
            </p:cNvPr>
            <p:cNvSpPr/>
            <p:nvPr/>
          </p:nvSpPr>
          <p:spPr>
            <a:xfrm>
              <a:off x="4913975"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9318503-9C65-4118-8D45-EC59BC65CFB0}"/>
                </a:ext>
              </a:extLst>
            </p:cNvPr>
            <p:cNvSpPr/>
            <p:nvPr/>
          </p:nvSpPr>
          <p:spPr>
            <a:xfrm>
              <a:off x="524107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5D50445-3599-44C5-9FF2-065F87AD62BF}"/>
                </a:ext>
              </a:extLst>
            </p:cNvPr>
            <p:cNvSpPr/>
            <p:nvPr/>
          </p:nvSpPr>
          <p:spPr>
            <a:xfrm>
              <a:off x="197004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B6ECA2F-0F3C-484D-9DED-3DE94E12AB1F}"/>
                </a:ext>
              </a:extLst>
            </p:cNvPr>
            <p:cNvSpPr/>
            <p:nvPr/>
          </p:nvSpPr>
          <p:spPr>
            <a:xfrm>
              <a:off x="2297151"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218BA3F1-5572-4202-896F-92968B524444}"/>
                </a:ext>
              </a:extLst>
            </p:cNvPr>
            <p:cNvSpPr/>
            <p:nvPr/>
          </p:nvSpPr>
          <p:spPr>
            <a:xfrm>
              <a:off x="2624254"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20DA885D-208B-4B4B-AAA3-86642F07BE92}"/>
                </a:ext>
              </a:extLst>
            </p:cNvPr>
            <p:cNvSpPr/>
            <p:nvPr/>
          </p:nvSpPr>
          <p:spPr>
            <a:xfrm>
              <a:off x="2951357"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60BFE38-7B1E-4D83-87DB-2C8695EF3156}"/>
                </a:ext>
              </a:extLst>
            </p:cNvPr>
            <p:cNvSpPr/>
            <p:nvPr/>
          </p:nvSpPr>
          <p:spPr>
            <a:xfrm>
              <a:off x="3278460"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2B5C816-431D-407A-9BF3-4BEEB968C16C}"/>
                </a:ext>
              </a:extLst>
            </p:cNvPr>
            <p:cNvSpPr/>
            <p:nvPr/>
          </p:nvSpPr>
          <p:spPr>
            <a:xfrm>
              <a:off x="3605563"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C0A4963-6836-4D60-9246-6A36BC308CA9}"/>
                </a:ext>
              </a:extLst>
            </p:cNvPr>
            <p:cNvSpPr/>
            <p:nvPr/>
          </p:nvSpPr>
          <p:spPr>
            <a:xfrm>
              <a:off x="3932666"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66E70F7-36F3-4F23-BC07-C5E5A8234AA3}"/>
                </a:ext>
              </a:extLst>
            </p:cNvPr>
            <p:cNvSpPr/>
            <p:nvPr/>
          </p:nvSpPr>
          <p:spPr>
            <a:xfrm>
              <a:off x="4259769"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CA3B2606-E4FE-4DC8-8C4A-CE61A6649EF1}"/>
                </a:ext>
              </a:extLst>
            </p:cNvPr>
            <p:cNvSpPr/>
            <p:nvPr/>
          </p:nvSpPr>
          <p:spPr>
            <a:xfrm>
              <a:off x="4586872"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16B320B-44E4-4ADB-B80B-6C5C48D08846}"/>
                </a:ext>
              </a:extLst>
            </p:cNvPr>
            <p:cNvSpPr/>
            <p:nvPr/>
          </p:nvSpPr>
          <p:spPr>
            <a:xfrm>
              <a:off x="4913975"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22AAF42-007C-4A5F-8690-B3993DB4B274}"/>
                </a:ext>
              </a:extLst>
            </p:cNvPr>
            <p:cNvSpPr/>
            <p:nvPr/>
          </p:nvSpPr>
          <p:spPr>
            <a:xfrm>
              <a:off x="524107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TextBox 80">
              <a:extLst>
                <a:ext uri="{FF2B5EF4-FFF2-40B4-BE49-F238E27FC236}">
                  <a16:creationId xmlns:a16="http://schemas.microsoft.com/office/drawing/2014/main" id="{BC334BC4-A60B-4649-B571-7D0D3E2E82CF}"/>
                </a:ext>
              </a:extLst>
            </p:cNvPr>
            <p:cNvSpPr txBox="1"/>
            <p:nvPr/>
          </p:nvSpPr>
          <p:spPr>
            <a:xfrm>
              <a:off x="3645408" y="2673302"/>
              <a:ext cx="287258" cy="587020"/>
            </a:xfrm>
            <a:prstGeom prst="rect">
              <a:avLst/>
            </a:prstGeom>
            <a:noFill/>
          </p:spPr>
          <p:txBody>
            <a:bodyPr wrap="none" rtlCol="0">
              <a:spAutoFit/>
            </a:bodyPr>
            <a:lstStyle/>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6" name="오른쪽 중괄호 5">
              <a:extLst>
                <a:ext uri="{FF2B5EF4-FFF2-40B4-BE49-F238E27FC236}">
                  <a16:creationId xmlns:a16="http://schemas.microsoft.com/office/drawing/2014/main" id="{27A80C86-7E70-4E08-8215-95E57F39986A}"/>
                </a:ext>
              </a:extLst>
            </p:cNvPr>
            <p:cNvSpPr/>
            <p:nvPr/>
          </p:nvSpPr>
          <p:spPr>
            <a:xfrm>
              <a:off x="5687118" y="1693849"/>
              <a:ext cx="208165" cy="1566474"/>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82" name="그룹 81">
            <a:extLst>
              <a:ext uri="{FF2B5EF4-FFF2-40B4-BE49-F238E27FC236}">
                <a16:creationId xmlns:a16="http://schemas.microsoft.com/office/drawing/2014/main" id="{AFBC050E-A184-472A-A1D5-39D26C436F95}"/>
              </a:ext>
            </a:extLst>
          </p:cNvPr>
          <p:cNvGrpSpPr/>
          <p:nvPr/>
        </p:nvGrpSpPr>
        <p:grpSpPr>
          <a:xfrm>
            <a:off x="1798014" y="3961184"/>
            <a:ext cx="5830483" cy="1720363"/>
            <a:chOff x="779536" y="1539960"/>
            <a:chExt cx="5830483" cy="1720363"/>
          </a:xfrm>
        </p:grpSpPr>
        <p:sp>
          <p:nvSpPr>
            <p:cNvPr id="83" name="TextBox 82">
              <a:extLst>
                <a:ext uri="{FF2B5EF4-FFF2-40B4-BE49-F238E27FC236}">
                  <a16:creationId xmlns:a16="http://schemas.microsoft.com/office/drawing/2014/main" id="{B6622DBA-F906-4C2C-92E5-3FAC81AD6F30}"/>
                </a:ext>
              </a:extLst>
            </p:cNvPr>
            <p:cNvSpPr txBox="1"/>
            <p:nvPr/>
          </p:nvSpPr>
          <p:spPr>
            <a:xfrm>
              <a:off x="803581"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4" name="TextBox 83">
              <a:extLst>
                <a:ext uri="{FF2B5EF4-FFF2-40B4-BE49-F238E27FC236}">
                  <a16:creationId xmlns:a16="http://schemas.microsoft.com/office/drawing/2014/main" id="{29653504-2464-401A-B57F-514E8214B1BE}"/>
                </a:ext>
              </a:extLst>
            </p:cNvPr>
            <p:cNvSpPr txBox="1"/>
            <p:nvPr/>
          </p:nvSpPr>
          <p:spPr>
            <a:xfrm>
              <a:off x="779536" y="196389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4</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5" name="TextBox 84">
              <a:extLst>
                <a:ext uri="{FF2B5EF4-FFF2-40B4-BE49-F238E27FC236}">
                  <a16:creationId xmlns:a16="http://schemas.microsoft.com/office/drawing/2014/main" id="{AA15B47E-78BE-4454-850D-A94540F35978}"/>
                </a:ext>
              </a:extLst>
            </p:cNvPr>
            <p:cNvSpPr txBox="1"/>
            <p:nvPr/>
          </p:nvSpPr>
          <p:spPr>
            <a:xfrm>
              <a:off x="779536" y="2387827"/>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6" name="TextBox 85">
              <a:extLst>
                <a:ext uri="{FF2B5EF4-FFF2-40B4-BE49-F238E27FC236}">
                  <a16:creationId xmlns:a16="http://schemas.microsoft.com/office/drawing/2014/main" id="{D07FDCB7-FE61-48BB-9226-4D711ED463FB}"/>
                </a:ext>
              </a:extLst>
            </p:cNvPr>
            <p:cNvSpPr txBox="1"/>
            <p:nvPr/>
          </p:nvSpPr>
          <p:spPr>
            <a:xfrm>
              <a:off x="5965291" y="2264716"/>
              <a:ext cx="644728" cy="461665"/>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첫 번째</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에포크</a:t>
              </a:r>
            </a:p>
          </p:txBody>
        </p:sp>
        <p:sp>
          <p:nvSpPr>
            <p:cNvPr id="87" name="직사각형 86">
              <a:extLst>
                <a:ext uri="{FF2B5EF4-FFF2-40B4-BE49-F238E27FC236}">
                  <a16:creationId xmlns:a16="http://schemas.microsoft.com/office/drawing/2014/main" id="{888AFD0C-0F9B-4B19-AC81-82EC0FE8B762}"/>
                </a:ext>
              </a:extLst>
            </p:cNvPr>
            <p:cNvSpPr/>
            <p:nvPr/>
          </p:nvSpPr>
          <p:spPr>
            <a:xfrm>
              <a:off x="197004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164A8C49-8E5E-4567-BB1B-7DB25C53BC00}"/>
                </a:ext>
              </a:extLst>
            </p:cNvPr>
            <p:cNvSpPr/>
            <p:nvPr/>
          </p:nvSpPr>
          <p:spPr>
            <a:xfrm>
              <a:off x="2297151"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5367377B-B39A-4CA5-9112-36C968C97619}"/>
                </a:ext>
              </a:extLst>
            </p:cNvPr>
            <p:cNvSpPr/>
            <p:nvPr/>
          </p:nvSpPr>
          <p:spPr>
            <a:xfrm>
              <a:off x="2624254"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674F0B2-C213-4969-969D-4FB6BC9ADC08}"/>
                </a:ext>
              </a:extLst>
            </p:cNvPr>
            <p:cNvSpPr/>
            <p:nvPr/>
          </p:nvSpPr>
          <p:spPr>
            <a:xfrm>
              <a:off x="2951357"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95AF51C5-9F51-4A27-A878-AFA702CCDDFD}"/>
                </a:ext>
              </a:extLst>
            </p:cNvPr>
            <p:cNvSpPr/>
            <p:nvPr/>
          </p:nvSpPr>
          <p:spPr>
            <a:xfrm>
              <a:off x="3278460"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FF66CE18-6A50-48C9-983B-43D59FB80152}"/>
                </a:ext>
              </a:extLst>
            </p:cNvPr>
            <p:cNvSpPr/>
            <p:nvPr/>
          </p:nvSpPr>
          <p:spPr>
            <a:xfrm>
              <a:off x="3605563"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F67DE7B1-7A99-4F08-92F9-841A170A2019}"/>
                </a:ext>
              </a:extLst>
            </p:cNvPr>
            <p:cNvSpPr/>
            <p:nvPr/>
          </p:nvSpPr>
          <p:spPr>
            <a:xfrm>
              <a:off x="3932666"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EDEF0AF3-38D1-45F3-804B-7FF959B925E3}"/>
                </a:ext>
              </a:extLst>
            </p:cNvPr>
            <p:cNvSpPr/>
            <p:nvPr/>
          </p:nvSpPr>
          <p:spPr>
            <a:xfrm>
              <a:off x="4259769"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FC8D73F-35D7-43BE-8D5D-B0AF25EFE1B8}"/>
                </a:ext>
              </a:extLst>
            </p:cNvPr>
            <p:cNvSpPr/>
            <p:nvPr/>
          </p:nvSpPr>
          <p:spPr>
            <a:xfrm>
              <a:off x="4586872"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F4A2D687-A7B1-4327-9AC0-6CED61A09E2F}"/>
                </a:ext>
              </a:extLst>
            </p:cNvPr>
            <p:cNvSpPr/>
            <p:nvPr/>
          </p:nvSpPr>
          <p:spPr>
            <a:xfrm>
              <a:off x="4913975"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414E87EF-817E-4DCB-AF3D-4EF40BBA0269}"/>
                </a:ext>
              </a:extLst>
            </p:cNvPr>
            <p:cNvSpPr/>
            <p:nvPr/>
          </p:nvSpPr>
          <p:spPr>
            <a:xfrm>
              <a:off x="524107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F9C25357-6F41-4BE7-AAC0-285D54DC135B}"/>
                </a:ext>
              </a:extLst>
            </p:cNvPr>
            <p:cNvSpPr/>
            <p:nvPr/>
          </p:nvSpPr>
          <p:spPr>
            <a:xfrm>
              <a:off x="197004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43A6DCC-BAED-491B-8449-A9DAB5C9A1BC}"/>
                </a:ext>
              </a:extLst>
            </p:cNvPr>
            <p:cNvSpPr/>
            <p:nvPr/>
          </p:nvSpPr>
          <p:spPr>
            <a:xfrm>
              <a:off x="2297151"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A35360B-19F3-4C14-815F-866204D70C46}"/>
                </a:ext>
              </a:extLst>
            </p:cNvPr>
            <p:cNvSpPr/>
            <p:nvPr/>
          </p:nvSpPr>
          <p:spPr>
            <a:xfrm>
              <a:off x="2624254"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D886A84-B0CD-49FC-81E7-354172376940}"/>
                </a:ext>
              </a:extLst>
            </p:cNvPr>
            <p:cNvSpPr/>
            <p:nvPr/>
          </p:nvSpPr>
          <p:spPr>
            <a:xfrm>
              <a:off x="2951357"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5C99E9CA-E55C-42B6-AFB4-A382FB8DCAC0}"/>
                </a:ext>
              </a:extLst>
            </p:cNvPr>
            <p:cNvSpPr/>
            <p:nvPr/>
          </p:nvSpPr>
          <p:spPr>
            <a:xfrm>
              <a:off x="3278460"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6E8801A-20B5-43AE-9E2D-CD13043419C0}"/>
                </a:ext>
              </a:extLst>
            </p:cNvPr>
            <p:cNvSpPr/>
            <p:nvPr/>
          </p:nvSpPr>
          <p:spPr>
            <a:xfrm>
              <a:off x="3605563"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DBE6DB77-6D18-4349-8567-E0A8CBDAC4B6}"/>
                </a:ext>
              </a:extLst>
            </p:cNvPr>
            <p:cNvSpPr/>
            <p:nvPr/>
          </p:nvSpPr>
          <p:spPr>
            <a:xfrm>
              <a:off x="3932666"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436FCB2-4BC0-4B71-8FF6-6AE9C5D293BD}"/>
                </a:ext>
              </a:extLst>
            </p:cNvPr>
            <p:cNvSpPr/>
            <p:nvPr/>
          </p:nvSpPr>
          <p:spPr>
            <a:xfrm>
              <a:off x="4259769"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CF289378-C46E-4307-97A0-3652D779B281}"/>
                </a:ext>
              </a:extLst>
            </p:cNvPr>
            <p:cNvSpPr/>
            <p:nvPr/>
          </p:nvSpPr>
          <p:spPr>
            <a:xfrm>
              <a:off x="4586872"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BF96AA2E-E60B-480F-B003-5A3C932C3E5A}"/>
                </a:ext>
              </a:extLst>
            </p:cNvPr>
            <p:cNvSpPr/>
            <p:nvPr/>
          </p:nvSpPr>
          <p:spPr>
            <a:xfrm>
              <a:off x="4913975"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1F84D4F2-3D55-4E72-AE4A-1DAC206EC199}"/>
                </a:ext>
              </a:extLst>
            </p:cNvPr>
            <p:cNvSpPr/>
            <p:nvPr/>
          </p:nvSpPr>
          <p:spPr>
            <a:xfrm>
              <a:off x="524107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DD16455E-DA40-4D58-B9B6-844A96DA3AC5}"/>
                </a:ext>
              </a:extLst>
            </p:cNvPr>
            <p:cNvSpPr/>
            <p:nvPr/>
          </p:nvSpPr>
          <p:spPr>
            <a:xfrm>
              <a:off x="197004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2FA70F-0053-4175-A5A9-B7B30552D9D8}"/>
                </a:ext>
              </a:extLst>
            </p:cNvPr>
            <p:cNvSpPr/>
            <p:nvPr/>
          </p:nvSpPr>
          <p:spPr>
            <a:xfrm>
              <a:off x="2297151"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E95C0CE9-D7E1-45F3-B208-345DA14D1933}"/>
                </a:ext>
              </a:extLst>
            </p:cNvPr>
            <p:cNvSpPr/>
            <p:nvPr/>
          </p:nvSpPr>
          <p:spPr>
            <a:xfrm>
              <a:off x="2624254"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6CE75CD-998C-47E4-9AFB-6C3DCC8365C3}"/>
                </a:ext>
              </a:extLst>
            </p:cNvPr>
            <p:cNvSpPr/>
            <p:nvPr/>
          </p:nvSpPr>
          <p:spPr>
            <a:xfrm>
              <a:off x="2951357"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7AA609C5-539D-45D7-80F0-72A1E2CB0334}"/>
                </a:ext>
              </a:extLst>
            </p:cNvPr>
            <p:cNvSpPr/>
            <p:nvPr/>
          </p:nvSpPr>
          <p:spPr>
            <a:xfrm>
              <a:off x="3278460"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43785E35-AB24-48C4-A364-999AECEA44C3}"/>
                </a:ext>
              </a:extLst>
            </p:cNvPr>
            <p:cNvSpPr/>
            <p:nvPr/>
          </p:nvSpPr>
          <p:spPr>
            <a:xfrm>
              <a:off x="3605563"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56F51D76-FEE6-470E-B7E1-30D06A5DA5BC}"/>
                </a:ext>
              </a:extLst>
            </p:cNvPr>
            <p:cNvSpPr/>
            <p:nvPr/>
          </p:nvSpPr>
          <p:spPr>
            <a:xfrm>
              <a:off x="3932666"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5D719D8D-9E41-4DA8-BFD9-9DD99CAABB9A}"/>
                </a:ext>
              </a:extLst>
            </p:cNvPr>
            <p:cNvSpPr/>
            <p:nvPr/>
          </p:nvSpPr>
          <p:spPr>
            <a:xfrm>
              <a:off x="4259769"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CDC9A55C-1D4F-4070-9FF6-D3334D03804A}"/>
                </a:ext>
              </a:extLst>
            </p:cNvPr>
            <p:cNvSpPr/>
            <p:nvPr/>
          </p:nvSpPr>
          <p:spPr>
            <a:xfrm>
              <a:off x="4586872"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07C7E90-8036-4402-A5B9-BB6DF1065920}"/>
                </a:ext>
              </a:extLst>
            </p:cNvPr>
            <p:cNvSpPr/>
            <p:nvPr/>
          </p:nvSpPr>
          <p:spPr>
            <a:xfrm>
              <a:off x="4913975"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E2BEDFA2-C0DD-4CE9-9085-F1D6DE712E7C}"/>
                </a:ext>
              </a:extLst>
            </p:cNvPr>
            <p:cNvSpPr/>
            <p:nvPr/>
          </p:nvSpPr>
          <p:spPr>
            <a:xfrm>
              <a:off x="524107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TextBox 119">
              <a:extLst>
                <a:ext uri="{FF2B5EF4-FFF2-40B4-BE49-F238E27FC236}">
                  <a16:creationId xmlns:a16="http://schemas.microsoft.com/office/drawing/2014/main" id="{598AD299-35C7-44B0-8A21-12550EEC34F5}"/>
                </a:ext>
              </a:extLst>
            </p:cNvPr>
            <p:cNvSpPr txBox="1"/>
            <p:nvPr/>
          </p:nvSpPr>
          <p:spPr>
            <a:xfrm>
              <a:off x="3645408" y="2673302"/>
              <a:ext cx="287258" cy="587020"/>
            </a:xfrm>
            <a:prstGeom prst="rect">
              <a:avLst/>
            </a:prstGeom>
            <a:noFill/>
          </p:spPr>
          <p:txBody>
            <a:bodyPr wrap="none" rtlCol="0">
              <a:spAutoFit/>
            </a:bodyPr>
            <a:lstStyle/>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121" name="오른쪽 중괄호 120">
              <a:extLst>
                <a:ext uri="{FF2B5EF4-FFF2-40B4-BE49-F238E27FC236}">
                  <a16:creationId xmlns:a16="http://schemas.microsoft.com/office/drawing/2014/main" id="{E8D508BF-297F-4A32-A710-03FC77EDA6C4}"/>
                </a:ext>
              </a:extLst>
            </p:cNvPr>
            <p:cNvSpPr/>
            <p:nvPr/>
          </p:nvSpPr>
          <p:spPr>
            <a:xfrm>
              <a:off x="5687118" y="1693849"/>
              <a:ext cx="208165" cy="1566474"/>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122" name="TextBox 121">
            <a:extLst>
              <a:ext uri="{FF2B5EF4-FFF2-40B4-BE49-F238E27FC236}">
                <a16:creationId xmlns:a16="http://schemas.microsoft.com/office/drawing/2014/main" id="{631A7880-7979-44E7-80BD-17B9688720A8}"/>
              </a:ext>
            </a:extLst>
          </p:cNvPr>
          <p:cNvSpPr txBox="1"/>
          <p:nvPr/>
        </p:nvSpPr>
        <p:spPr>
          <a:xfrm>
            <a:off x="1486056" y="5952203"/>
            <a:ext cx="71978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ea typeface="고도 M" panose="02000503000000020004" pitchFamily="2" charset="-127"/>
              </a:rPr>
              <a:t>np.random.permutation() </a:t>
            </a:r>
            <a:r>
              <a:rPr lang="ko-KR" altLang="en-US" sz="1800">
                <a:solidFill>
                  <a:schemeClr val="tx1"/>
                </a:solidFill>
                <a:latin typeface="Consolas" panose="020B0609020204030204" pitchFamily="49" charset="0"/>
                <a:ea typeface="고도 M" panose="02000503000000020004" pitchFamily="2" charset="-127"/>
              </a:rPr>
              <a:t>함수를 사용하여 인덱스를 섞을수 있다</a:t>
            </a:r>
            <a:r>
              <a:rPr lang="en-US" altLang="ko-KR" sz="1800">
                <a:solidFill>
                  <a:schemeClr val="tx1"/>
                </a:solidFill>
                <a:latin typeface="Consolas" panose="020B0609020204030204" pitchFamily="49" charset="0"/>
                <a:ea typeface="고도 M" panose="02000503000000020004" pitchFamily="2" charset="-127"/>
              </a:rPr>
              <a:t>.</a:t>
            </a:r>
            <a:endParaRPr lang="ko-KR" altLang="en-US" sz="1800">
              <a:solidFill>
                <a:schemeClr val="tx1"/>
              </a:solidFill>
              <a:latin typeface="Consolas" panose="020B0609020204030204" pitchFamily="49" charset="0"/>
              <a:ea typeface="고도 M" panose="02000503000000020004" pitchFamily="2" charset="-127"/>
            </a:endParaRPr>
          </a:p>
        </p:txBody>
      </p:sp>
      <p:sp>
        <p:nvSpPr>
          <p:cNvPr id="2" name="TextBox 1">
            <a:extLst>
              <a:ext uri="{FF2B5EF4-FFF2-40B4-BE49-F238E27FC236}">
                <a16:creationId xmlns:a16="http://schemas.microsoft.com/office/drawing/2014/main" id="{D375C1CF-2FF4-4244-8851-FB98E5386099}"/>
              </a:ext>
            </a:extLst>
          </p:cNvPr>
          <p:cNvSpPr txBox="1"/>
          <p:nvPr/>
        </p:nvSpPr>
        <p:spPr>
          <a:xfrm>
            <a:off x="6586659" y="1046908"/>
            <a:ext cx="352853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SGD : </a:t>
            </a:r>
            <a:r>
              <a:rPr lang="ko-KR" altLang="en-US" sz="2400">
                <a:solidFill>
                  <a:schemeClr val="tx1"/>
                </a:solidFill>
                <a:latin typeface="Consolas" panose="020B0609020204030204" pitchFamily="49" charset="0"/>
              </a:rPr>
              <a:t>확률적 경사하강</a:t>
            </a:r>
          </a:p>
        </p:txBody>
      </p:sp>
    </p:spTree>
    <p:extLst>
      <p:ext uri="{BB962C8B-B14F-4D97-AF65-F5344CB8AC3E}">
        <p14:creationId xmlns:p14="http://schemas.microsoft.com/office/powerpoint/2010/main" val="90555248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60417" y="1040315"/>
            <a:ext cx="254909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88288" y="1547707"/>
            <a:ext cx="8190249" cy="4031873"/>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fit(self, x, y, epochs=100):</a:t>
            </a:r>
          </a:p>
          <a:p>
            <a:r>
              <a:rPr lang="en-US" altLang="ko-KR">
                <a:solidFill>
                  <a:schemeClr val="tx1"/>
                </a:solidFill>
                <a:latin typeface="Consolas" panose="020B0609020204030204" pitchFamily="49" charset="0"/>
              </a:rPr>
              <a:t>    self.w = np.ones(x.shape[1])           # </a:t>
            </a:r>
            <a:r>
              <a:rPr lang="ko-KR" altLang="en-US">
                <a:solidFill>
                  <a:schemeClr val="tx1"/>
                </a:solidFill>
                <a:latin typeface="Consolas" panose="020B0609020204030204" pitchFamily="49" charset="0"/>
              </a:rPr>
              <a:t>가중치를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self.b = 0                             # </a:t>
            </a:r>
            <a:r>
              <a:rPr lang="ko-KR" altLang="en-US">
                <a:solidFill>
                  <a:schemeClr val="tx1"/>
                </a:solidFill>
                <a:latin typeface="Consolas" panose="020B0609020204030204" pitchFamily="49" charset="0"/>
              </a:rPr>
              <a:t>절편을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for i in range(epochs):                # epochs</a:t>
            </a:r>
            <a:r>
              <a:rPr lang="ko-KR" altLang="en-US">
                <a:solidFill>
                  <a:schemeClr val="tx1"/>
                </a:solidFill>
                <a:latin typeface="Consolas" panose="020B0609020204030204" pitchFamily="49" charset="0"/>
              </a:rPr>
              <a:t>만큼 반복합니다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loss = 0</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indexes = np.random.permutation(np.arange(len(x)))</a:t>
            </a:r>
          </a:p>
          <a:p>
            <a:r>
              <a:rPr lang="en-US" altLang="ko-KR">
                <a:solidFill>
                  <a:schemeClr val="tx1"/>
                </a:solidFill>
                <a:latin typeface="Consolas" panose="020B0609020204030204" pitchFamily="49" charset="0"/>
              </a:rPr>
              <a:t>        for i in indexes:</a:t>
            </a:r>
          </a:p>
          <a:p>
            <a:r>
              <a:rPr lang="en-US" altLang="ko-KR">
                <a:solidFill>
                  <a:schemeClr val="tx1"/>
                </a:solidFill>
                <a:latin typeface="Consolas" panose="020B0609020204030204" pitchFamily="49" charset="0"/>
              </a:rPr>
              <a:t>            ...</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loss += -(y[i]*np.log(a)+(1-y[i])*np.log(1-a))</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에포크마다 평균 손실을 저장합니다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self.losses.append(loss/len(y))</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layer = SingleLayer()</a:t>
            </a:r>
          </a:p>
          <a:p>
            <a:r>
              <a:rPr lang="en-US" altLang="ko-KR">
                <a:solidFill>
                  <a:schemeClr val="tx1"/>
                </a:solidFill>
                <a:latin typeface="Consolas" panose="020B0609020204030204" pitchFamily="49" charset="0"/>
              </a:rPr>
              <a:t>layer.fit(x_train, y_train)</a:t>
            </a:r>
          </a:p>
          <a:p>
            <a:r>
              <a:rPr lang="en-US" altLang="ko-KR">
                <a:solidFill>
                  <a:schemeClr val="tx1"/>
                </a:solidFill>
                <a:latin typeface="Consolas" panose="020B0609020204030204" pitchFamily="49" charset="0"/>
              </a:rPr>
              <a:t>layer.score(x_test, y_test)</a:t>
            </a:r>
            <a:endParaRPr lang="ko-KR" altLang="en-US" sz="1400">
              <a:solidFill>
                <a:schemeClr val="tx1"/>
              </a:solidFill>
              <a:latin typeface="Consolas" panose="020B0609020204030204" pitchFamily="49" charset="0"/>
            </a:endParaRPr>
          </a:p>
        </p:txBody>
      </p:sp>
      <p:sp>
        <p:nvSpPr>
          <p:cNvPr id="124" name="TextBox 123">
            <a:extLst>
              <a:ext uri="{FF2B5EF4-FFF2-40B4-BE49-F238E27FC236}">
                <a16:creationId xmlns:a16="http://schemas.microsoft.com/office/drawing/2014/main" id="{2E867899-1071-426C-A267-C979B1CDA489}"/>
              </a:ext>
            </a:extLst>
          </p:cNvPr>
          <p:cNvSpPr txBox="1"/>
          <p:nvPr/>
        </p:nvSpPr>
        <p:spPr>
          <a:xfrm>
            <a:off x="1267541" y="5717640"/>
            <a:ext cx="8231741" cy="1323439"/>
          </a:xfrm>
          <a:prstGeom prst="rect">
            <a:avLst/>
          </a:prstGeom>
          <a:noFill/>
        </p:spPr>
        <p:txBody>
          <a:bodyPr wrap="none" rtlCol="0">
            <a:spAutoFit/>
          </a:bodyPr>
          <a:lstStyle/>
          <a:p>
            <a:r>
              <a:rPr lang="es-ES" altLang="ko-KR">
                <a:solidFill>
                  <a:schemeClr val="tx1"/>
                </a:solidFill>
                <a:latin typeface="Consolas" panose="020B0609020204030204" pitchFamily="49" charset="0"/>
                <a:ea typeface="고도 M" panose="02000503000000020004" pitchFamily="2" charset="-127"/>
              </a:rPr>
              <a:t>loss += -(y[i]*np.log(a)+(1-y[i])*np.log(1-a)) </a:t>
            </a:r>
            <a:r>
              <a:rPr lang="ko-KR" altLang="en-US">
                <a:solidFill>
                  <a:schemeClr val="tx1"/>
                </a:solidFill>
                <a:latin typeface="고도 M" panose="02000503000000020004" pitchFamily="2" charset="-127"/>
                <a:ea typeface="고도 M" panose="02000503000000020004" pitchFamily="2" charset="-127"/>
              </a:rPr>
              <a:t>로 손실 함수의 결과 값을 </a:t>
            </a:r>
            <a:r>
              <a:rPr lang="ko-KR" altLang="en-US" err="1">
                <a:solidFill>
                  <a:schemeClr val="tx1"/>
                </a:solidFill>
                <a:latin typeface="고도 M" panose="02000503000000020004" pitchFamily="2" charset="-127"/>
                <a:ea typeface="고도 M" panose="02000503000000020004" pitchFamily="2" charset="-127"/>
              </a:rPr>
              <a:t>저장후</a:t>
            </a:r>
            <a:r>
              <a:rPr lang="ko-KR" altLang="en-US">
                <a:solidFill>
                  <a:schemeClr val="tx1"/>
                </a:solidFill>
                <a:latin typeface="고도 M" panose="02000503000000020004" pitchFamily="2" charset="-127"/>
                <a:ea typeface="고도 M" panose="02000503000000020004" pitchFamily="2" charset="-127"/>
              </a:rPr>
              <a:t> </a:t>
            </a:r>
            <a:endParaRPr lang="en-US" altLang="ko-KR">
              <a:solidFill>
                <a:schemeClr val="tx1"/>
              </a:solidFill>
              <a:latin typeface="고도 M" panose="02000503000000020004" pitchFamily="2" charset="-127"/>
              <a:ea typeface="고도 M" panose="02000503000000020004" pitchFamily="2" charset="-127"/>
            </a:endParaRPr>
          </a:p>
          <a:p>
            <a:r>
              <a:rPr lang="en-US" altLang="ko-KR" err="1">
                <a:solidFill>
                  <a:schemeClr val="tx1"/>
                </a:solidFill>
                <a:latin typeface="Consolas" panose="020B0609020204030204" pitchFamily="49" charset="0"/>
                <a:ea typeface="고도 M" panose="02000503000000020004" pitchFamily="2" charset="-127"/>
              </a:rPr>
              <a:t>self.losses.append</a:t>
            </a:r>
            <a:r>
              <a:rPr lang="en-US" altLang="ko-KR">
                <a:solidFill>
                  <a:schemeClr val="tx1"/>
                </a:solidFill>
                <a:latin typeface="Consolas" panose="020B0609020204030204" pitchFamily="49" charset="0"/>
                <a:ea typeface="고도 M" panose="02000503000000020004" pitchFamily="2" charset="-127"/>
              </a:rPr>
              <a:t>(loss/</a:t>
            </a:r>
            <a:r>
              <a:rPr lang="en-US" altLang="ko-KR" err="1">
                <a:solidFill>
                  <a:schemeClr val="tx1"/>
                </a:solidFill>
                <a:latin typeface="Consolas" panose="020B0609020204030204" pitchFamily="49" charset="0"/>
                <a:ea typeface="고도 M" panose="02000503000000020004" pitchFamily="2" charset="-127"/>
              </a:rPr>
              <a:t>len</a:t>
            </a:r>
            <a:r>
              <a:rPr lang="en-US" altLang="ko-KR">
                <a:solidFill>
                  <a:schemeClr val="tx1"/>
                </a:solidFill>
                <a:latin typeface="Consolas" panose="020B0609020204030204" pitchFamily="49" charset="0"/>
                <a:ea typeface="고도 M" panose="02000503000000020004" pitchFamily="2" charset="-127"/>
              </a:rPr>
              <a:t>(y)) </a:t>
            </a:r>
            <a:r>
              <a:rPr lang="ko-KR" altLang="en-US">
                <a:solidFill>
                  <a:schemeClr val="tx1"/>
                </a:solidFill>
                <a:latin typeface="고도 M" panose="02000503000000020004" pitchFamily="2" charset="-127"/>
                <a:ea typeface="고도 M" panose="02000503000000020004" pitchFamily="2" charset="-127"/>
              </a:rPr>
              <a:t>로 평균 손실을 저장한 후 </a:t>
            </a:r>
            <a:endParaRPr lang="en-US" altLang="ko-KR">
              <a:solidFill>
                <a:schemeClr val="tx1"/>
              </a:solidFill>
              <a:latin typeface="고도 M" panose="02000503000000020004" pitchFamily="2" charset="-127"/>
              <a:ea typeface="고도 M" panose="02000503000000020004" pitchFamily="2" charset="-127"/>
            </a:endParaRPr>
          </a:p>
          <a:p>
            <a:r>
              <a:rPr lang="en-US" altLang="ko-KR" err="1">
                <a:solidFill>
                  <a:schemeClr val="tx1"/>
                </a:solidFill>
                <a:latin typeface="Consolas" panose="020B0609020204030204" pitchFamily="49" charset="0"/>
              </a:rPr>
              <a:t>layer.score</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x_test</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y_test</a:t>
            </a:r>
            <a:r>
              <a:rPr lang="en-US" altLang="ko-KR">
                <a:solidFill>
                  <a:schemeClr val="tx1"/>
                </a:solidFill>
                <a:latin typeface="Consolas" panose="020B0609020204030204" pitchFamily="49" charset="0"/>
              </a:rPr>
              <a:t>) </a:t>
            </a:r>
            <a:r>
              <a:rPr lang="ko-KR" altLang="en-US">
                <a:solidFill>
                  <a:schemeClr val="tx1"/>
                </a:solidFill>
                <a:latin typeface="고도 M" panose="02000503000000020004" pitchFamily="2" charset="-127"/>
                <a:ea typeface="고도 M" panose="02000503000000020004" pitchFamily="2" charset="-127"/>
              </a:rPr>
              <a:t>로 시각화 하여 출력한다</a:t>
            </a:r>
            <a:r>
              <a:rPr lang="en-US" altLang="ko-KR">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a:p>
            <a:endParaRPr lang="en-US" altLang="ko-KR">
              <a:solidFill>
                <a:schemeClr val="tx1"/>
              </a:solidFill>
              <a:latin typeface="고도 M" panose="02000503000000020004" pitchFamily="2" charset="-127"/>
              <a:ea typeface="고도 M" panose="02000503000000020004" pitchFamily="2" charset="-127"/>
            </a:endParaRPr>
          </a:p>
          <a:p>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8707789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60417" y="1040315"/>
            <a:ext cx="254909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88288" y="1547707"/>
            <a:ext cx="8190249"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plt.plot(layer.losses)</a:t>
            </a:r>
          </a:p>
          <a:p>
            <a:r>
              <a:rPr lang="en-US" altLang="ko-KR">
                <a:solidFill>
                  <a:schemeClr val="tx1"/>
                </a:solidFill>
                <a:latin typeface="Consolas" panose="020B0609020204030204" pitchFamily="49" charset="0"/>
              </a:rPr>
              <a:t>plt.xlabel('epoch')</a:t>
            </a:r>
          </a:p>
          <a:p>
            <a:r>
              <a:rPr lang="en-US" altLang="ko-KR">
                <a:solidFill>
                  <a:schemeClr val="tx1"/>
                </a:solidFill>
                <a:latin typeface="Consolas" panose="020B0609020204030204" pitchFamily="49" charset="0"/>
              </a:rPr>
              <a:t>plt.ylabel('loss')</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1026" name="Picture 2">
            <a:extLst>
              <a:ext uri="{FF2B5EF4-FFF2-40B4-BE49-F238E27FC236}">
                <a16:creationId xmlns:a16="http://schemas.microsoft.com/office/drawing/2014/main" id="{2C414694-3BC9-4303-B591-EA0386948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8286" y="2762985"/>
            <a:ext cx="4964151" cy="3459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0048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3.1 </a:t>
            </a:r>
            <a:r>
              <a:rPr kumimoji="0" lang="ko-KR" altLang="en-US" sz="1800">
                <a:solidFill>
                  <a:prstClr val="black"/>
                </a:solidFill>
                <a:latin typeface="맑은 고딕" pitchFamily="50" charset="-127"/>
                <a:ea typeface="맑은 고딕" pitchFamily="50" charset="-127"/>
              </a:rPr>
              <a:t>단일층 신경망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3.2 </a:t>
            </a:r>
            <a:r>
              <a:rPr kumimoji="0" lang="ko-KR" altLang="en-US" sz="1800" b="1" u="sng">
                <a:solidFill>
                  <a:prstClr val="black"/>
                </a:solidFill>
                <a:latin typeface="맑은 고딕" pitchFamily="50" charset="-127"/>
                <a:ea typeface="맑은 고딕" pitchFamily="50" charset="-127"/>
              </a:rPr>
              <a:t>검증 세트 분리와 스케일링</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3.3 </a:t>
            </a:r>
            <a:r>
              <a:rPr kumimoji="0" lang="ko-KR" altLang="en-US" sz="1800">
                <a:solidFill>
                  <a:prstClr val="black"/>
                </a:solidFill>
                <a:latin typeface="맑은 고딕" pitchFamily="50" charset="-127"/>
                <a:ea typeface="맑은 고딕" pitchFamily="50" charset="-127"/>
              </a:rPr>
              <a:t>과대적합과 과소적합</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3.4 </a:t>
            </a:r>
            <a:r>
              <a:rPr kumimoji="0" lang="ko-KR" altLang="en-US" sz="1800">
                <a:solidFill>
                  <a:prstClr val="black"/>
                </a:solidFill>
                <a:latin typeface="맑은 고딕" pitchFamily="50" charset="-127"/>
                <a:ea typeface="맑은 고딕" pitchFamily="50" charset="-127"/>
              </a:rPr>
              <a:t>규제방법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3.5 </a:t>
            </a:r>
            <a:r>
              <a:rPr kumimoji="0" lang="ko-KR" altLang="en-US" sz="1800">
                <a:solidFill>
                  <a:prstClr val="black"/>
                </a:solidFill>
                <a:latin typeface="맑은 고딕" pitchFamily="50" charset="-127"/>
                <a:ea typeface="맑은 고딕" pitchFamily="50" charset="-127"/>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3. </a:t>
            </a:r>
            <a:r>
              <a:rPr kumimoji="0" lang="ko-KR" altLang="en-US" sz="3600" b="1">
                <a:solidFill>
                  <a:srgbClr val="C5003D"/>
                </a:solidFill>
                <a:latin typeface="맑은 고딕" panose="020B0503020000020004" pitchFamily="50" charset="-127"/>
                <a:ea typeface="맑은 고딕" panose="020B0503020000020004" pitchFamily="50" charset="-127"/>
              </a:rPr>
              <a:t>신경망 시작하기</a:t>
            </a:r>
          </a:p>
        </p:txBody>
      </p:sp>
    </p:spTree>
    <p:extLst>
      <p:ext uri="{BB962C8B-B14F-4D97-AF65-F5344CB8AC3E}">
        <p14:creationId xmlns:p14="http://schemas.microsoft.com/office/powerpoint/2010/main" val="364261959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검증 세트 분리</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45549" y="2077818"/>
            <a:ext cx="15760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검증 세트 분리</a:t>
            </a:r>
          </a:p>
        </p:txBody>
      </p:sp>
      <p:sp>
        <p:nvSpPr>
          <p:cNvPr id="2" name="직사각형 1">
            <a:extLst>
              <a:ext uri="{FF2B5EF4-FFF2-40B4-BE49-F238E27FC236}">
                <a16:creationId xmlns:a16="http://schemas.microsoft.com/office/drawing/2014/main" id="{67779AF1-E1EE-4407-B937-A86D43FD986C}"/>
              </a:ext>
            </a:extLst>
          </p:cNvPr>
          <p:cNvSpPr/>
          <p:nvPr/>
        </p:nvSpPr>
        <p:spPr>
          <a:xfrm>
            <a:off x="1197917" y="3010447"/>
            <a:ext cx="4398826"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E6E7455-75C3-40A8-A991-F7DFE2272834}"/>
              </a:ext>
            </a:extLst>
          </p:cNvPr>
          <p:cNvSpPr/>
          <p:nvPr/>
        </p:nvSpPr>
        <p:spPr>
          <a:xfrm>
            <a:off x="5596743" y="3010447"/>
            <a:ext cx="1693851"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6F6F4E30-18EB-4BB7-A334-FC7778313291}"/>
              </a:ext>
            </a:extLst>
          </p:cNvPr>
          <p:cNvSpPr/>
          <p:nvPr/>
        </p:nvSpPr>
        <p:spPr>
          <a:xfrm>
            <a:off x="7290594" y="3010447"/>
            <a:ext cx="1693851"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DA26245-396B-4D30-9400-EFC140C8F6A3}"/>
              </a:ext>
            </a:extLst>
          </p:cNvPr>
          <p:cNvSpPr txBox="1"/>
          <p:nvPr/>
        </p:nvSpPr>
        <p:spPr>
          <a:xfrm>
            <a:off x="2859532" y="2490440"/>
            <a:ext cx="951571"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훈련세트</a:t>
            </a:r>
          </a:p>
        </p:txBody>
      </p:sp>
      <p:sp>
        <p:nvSpPr>
          <p:cNvPr id="11" name="TextBox 10">
            <a:extLst>
              <a:ext uri="{FF2B5EF4-FFF2-40B4-BE49-F238E27FC236}">
                <a16:creationId xmlns:a16="http://schemas.microsoft.com/office/drawing/2014/main" id="{C913DBE1-C6AF-4983-81F7-4DA573692E0A}"/>
              </a:ext>
            </a:extLst>
          </p:cNvPr>
          <p:cNvSpPr txBox="1"/>
          <p:nvPr/>
        </p:nvSpPr>
        <p:spPr>
          <a:xfrm>
            <a:off x="5991922" y="2490440"/>
            <a:ext cx="951571"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검증세트</a:t>
            </a:r>
          </a:p>
        </p:txBody>
      </p:sp>
      <p:sp>
        <p:nvSpPr>
          <p:cNvPr id="12" name="TextBox 11">
            <a:extLst>
              <a:ext uri="{FF2B5EF4-FFF2-40B4-BE49-F238E27FC236}">
                <a16:creationId xmlns:a16="http://schemas.microsoft.com/office/drawing/2014/main" id="{25499954-B214-4D0C-8631-568B58875706}"/>
              </a:ext>
            </a:extLst>
          </p:cNvPr>
          <p:cNvSpPr txBox="1"/>
          <p:nvPr/>
        </p:nvSpPr>
        <p:spPr>
          <a:xfrm>
            <a:off x="7611181" y="2486515"/>
            <a:ext cx="1126592"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테스트세트</a:t>
            </a:r>
          </a:p>
        </p:txBody>
      </p:sp>
      <p:sp>
        <p:nvSpPr>
          <p:cNvPr id="7" name="타원 6">
            <a:extLst>
              <a:ext uri="{FF2B5EF4-FFF2-40B4-BE49-F238E27FC236}">
                <a16:creationId xmlns:a16="http://schemas.microsoft.com/office/drawing/2014/main" id="{D9192D74-B4AC-4531-A66A-E5EAC22BD705}"/>
              </a:ext>
            </a:extLst>
          </p:cNvPr>
          <p:cNvSpPr/>
          <p:nvPr/>
        </p:nvSpPr>
        <p:spPr>
          <a:xfrm>
            <a:off x="1137424" y="3010447"/>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38EA2A17-9BBE-4CB2-8B61-7264DDC8AF4F}"/>
              </a:ext>
            </a:extLst>
          </p:cNvPr>
          <p:cNvSpPr/>
          <p:nvPr/>
        </p:nvSpPr>
        <p:spPr>
          <a:xfrm>
            <a:off x="5527604" y="3010447"/>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BD95D578-9F54-491E-A933-41F78B0D9A2A}"/>
              </a:ext>
            </a:extLst>
          </p:cNvPr>
          <p:cNvSpPr/>
          <p:nvPr/>
        </p:nvSpPr>
        <p:spPr>
          <a:xfrm>
            <a:off x="7212814" y="3010446"/>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타원 19">
            <a:extLst>
              <a:ext uri="{FF2B5EF4-FFF2-40B4-BE49-F238E27FC236}">
                <a16:creationId xmlns:a16="http://schemas.microsoft.com/office/drawing/2014/main" id="{D0767AAD-2D3F-403E-9749-249DA701B590}"/>
              </a:ext>
            </a:extLst>
          </p:cNvPr>
          <p:cNvSpPr/>
          <p:nvPr/>
        </p:nvSpPr>
        <p:spPr>
          <a:xfrm>
            <a:off x="8906665" y="3010445"/>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3" name="연결선: 구부러짐 12">
            <a:extLst>
              <a:ext uri="{FF2B5EF4-FFF2-40B4-BE49-F238E27FC236}">
                <a16:creationId xmlns:a16="http://schemas.microsoft.com/office/drawing/2014/main" id="{E2756EA7-AB35-47D3-A6EC-45060C69DF28}"/>
              </a:ext>
            </a:extLst>
          </p:cNvPr>
          <p:cNvCxnSpPr>
            <a:cxnSpLocks/>
            <a:stCxn id="7" idx="0"/>
            <a:endCxn id="3" idx="1"/>
          </p:cNvCxnSpPr>
          <p:nvPr/>
        </p:nvCxnSpPr>
        <p:spPr>
          <a:xfrm rot="5400000" flipH="1" flipV="1">
            <a:off x="1862002" y="2012918"/>
            <a:ext cx="350730" cy="1644329"/>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연결선: 구부러짐 22">
            <a:extLst>
              <a:ext uri="{FF2B5EF4-FFF2-40B4-BE49-F238E27FC236}">
                <a16:creationId xmlns:a16="http://schemas.microsoft.com/office/drawing/2014/main" id="{F0C03110-3FDF-40E9-9E7A-8004176921BD}"/>
              </a:ext>
            </a:extLst>
          </p:cNvPr>
          <p:cNvCxnSpPr>
            <a:cxnSpLocks/>
            <a:stCxn id="3" idx="3"/>
            <a:endCxn id="17" idx="0"/>
          </p:cNvCxnSpPr>
          <p:nvPr/>
        </p:nvCxnSpPr>
        <p:spPr>
          <a:xfrm>
            <a:off x="3811103" y="2659717"/>
            <a:ext cx="1794280" cy="350730"/>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연결선: 구부러짐 27">
            <a:extLst>
              <a:ext uri="{FF2B5EF4-FFF2-40B4-BE49-F238E27FC236}">
                <a16:creationId xmlns:a16="http://schemas.microsoft.com/office/drawing/2014/main" id="{A5F7FC59-D468-4509-9D6C-AB7D4884ED44}"/>
              </a:ext>
            </a:extLst>
          </p:cNvPr>
          <p:cNvCxnSpPr>
            <a:cxnSpLocks/>
            <a:stCxn id="17" idx="0"/>
            <a:endCxn id="11" idx="1"/>
          </p:cNvCxnSpPr>
          <p:nvPr/>
        </p:nvCxnSpPr>
        <p:spPr>
          <a:xfrm rot="5400000" flipH="1" flipV="1">
            <a:off x="5623287" y="2641813"/>
            <a:ext cx="350730" cy="386539"/>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연결선: 구부러짐 30">
            <a:extLst>
              <a:ext uri="{FF2B5EF4-FFF2-40B4-BE49-F238E27FC236}">
                <a16:creationId xmlns:a16="http://schemas.microsoft.com/office/drawing/2014/main" id="{57E216C9-2DD8-4FD5-85E0-2B1FFFF9C6E0}"/>
              </a:ext>
            </a:extLst>
          </p:cNvPr>
          <p:cNvCxnSpPr>
            <a:cxnSpLocks/>
            <a:stCxn id="19" idx="0"/>
            <a:endCxn id="11" idx="3"/>
          </p:cNvCxnSpPr>
          <p:nvPr/>
        </p:nvCxnSpPr>
        <p:spPr>
          <a:xfrm rot="16200000" flipV="1">
            <a:off x="6941679" y="2661532"/>
            <a:ext cx="350729" cy="347100"/>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A37D7DBB-CC6C-42BF-B67A-E5F5FA489729}"/>
              </a:ext>
            </a:extLst>
          </p:cNvPr>
          <p:cNvCxnSpPr>
            <a:cxnSpLocks/>
            <a:stCxn id="12" idx="1"/>
            <a:endCxn id="19" idx="0"/>
          </p:cNvCxnSpPr>
          <p:nvPr/>
        </p:nvCxnSpPr>
        <p:spPr>
          <a:xfrm rot="10800000" flipV="1">
            <a:off x="7290593" y="2655792"/>
            <a:ext cx="320588" cy="354654"/>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연결선: 구부러짐 37">
            <a:extLst>
              <a:ext uri="{FF2B5EF4-FFF2-40B4-BE49-F238E27FC236}">
                <a16:creationId xmlns:a16="http://schemas.microsoft.com/office/drawing/2014/main" id="{0D630CDD-ABA0-40BF-A714-61FD2C8D2F9D}"/>
              </a:ext>
            </a:extLst>
          </p:cNvPr>
          <p:cNvCxnSpPr>
            <a:cxnSpLocks/>
            <a:stCxn id="20" idx="0"/>
            <a:endCxn id="12" idx="3"/>
          </p:cNvCxnSpPr>
          <p:nvPr/>
        </p:nvCxnSpPr>
        <p:spPr>
          <a:xfrm rot="16200000" flipV="1">
            <a:off x="8683783" y="2709783"/>
            <a:ext cx="354653" cy="246671"/>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773961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테스트 세트로 모델를 튜닝하면 실전에서 좋은 성능을 기대하기 어렵다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56" name="직사각형 55">
            <a:extLst>
              <a:ext uri="{FF2B5EF4-FFF2-40B4-BE49-F238E27FC236}">
                <a16:creationId xmlns:a16="http://schemas.microsoft.com/office/drawing/2014/main" id="{8D2274C3-35AE-43D0-9508-B734616893A1}"/>
              </a:ext>
            </a:extLst>
          </p:cNvPr>
          <p:cNvSpPr/>
          <p:nvPr/>
        </p:nvSpPr>
        <p:spPr>
          <a:xfrm>
            <a:off x="1125369" y="3584311"/>
            <a:ext cx="8190249" cy="2462213"/>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sklearn.datasets import load_breast_cancer</a:t>
            </a:r>
          </a:p>
          <a:p>
            <a:r>
              <a:rPr lang="en-US" altLang="ko-KR" sz="1400">
                <a:solidFill>
                  <a:schemeClr val="tx1"/>
                </a:solidFill>
                <a:latin typeface="Consolas" panose="020B0609020204030204" pitchFamily="49" charset="0"/>
              </a:rPr>
              <a:t>from sklearn.model_selection import train_test_split</a:t>
            </a:r>
          </a:p>
          <a:p>
            <a:r>
              <a:rPr lang="en-US" altLang="ko-KR" sz="1400">
                <a:solidFill>
                  <a:schemeClr val="tx1"/>
                </a:solidFill>
                <a:latin typeface="Consolas" panose="020B0609020204030204" pitchFamily="49" charset="0"/>
              </a:rPr>
              <a:t>cancer = load_breast_cancer()</a:t>
            </a:r>
          </a:p>
          <a:p>
            <a:r>
              <a:rPr lang="en-US" altLang="ko-KR" sz="1400">
                <a:solidFill>
                  <a:schemeClr val="tx1"/>
                </a:solidFill>
                <a:latin typeface="Consolas" panose="020B0609020204030204" pitchFamily="49" charset="0"/>
              </a:rPr>
              <a:t>x = cancer.data</a:t>
            </a:r>
          </a:p>
          <a:p>
            <a:r>
              <a:rPr lang="en-US" altLang="ko-KR" sz="1400">
                <a:solidFill>
                  <a:schemeClr val="tx1"/>
                </a:solidFill>
                <a:latin typeface="Consolas" panose="020B0609020204030204" pitchFamily="49" charset="0"/>
              </a:rPr>
              <a:t>y = cancer.target</a:t>
            </a:r>
          </a:p>
          <a:p>
            <a:r>
              <a:rPr lang="en-US" altLang="ko-KR" sz="1400">
                <a:solidFill>
                  <a:schemeClr val="tx1"/>
                </a:solidFill>
                <a:latin typeface="Consolas" panose="020B0609020204030204" pitchFamily="49" charset="0"/>
              </a:rPr>
              <a:t>x_train_all, x_test, y_train_all, y_test = train_test_split(x, y, stratify=y, test_size=0.2, random_state=42)</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x_train, x_val, y_train, y_val = train_test_split(x_train_all, y_train_all, stratify=y_train_all, test_size=0.2, random_state=42)</a:t>
            </a:r>
          </a:p>
          <a:p>
            <a:r>
              <a:rPr lang="en-US" altLang="ko-KR" sz="1400">
                <a:solidFill>
                  <a:schemeClr val="tx1"/>
                </a:solidFill>
                <a:latin typeface="Consolas" panose="020B0609020204030204" pitchFamily="49" charset="0"/>
              </a:rPr>
              <a:t>print(len(x_train), len(x_val))</a:t>
            </a:r>
          </a:p>
        </p:txBody>
      </p:sp>
      <p:sp>
        <p:nvSpPr>
          <p:cNvPr id="7186" name="직사각형 7185">
            <a:extLst>
              <a:ext uri="{FF2B5EF4-FFF2-40B4-BE49-F238E27FC236}">
                <a16:creationId xmlns:a16="http://schemas.microsoft.com/office/drawing/2014/main" id="{E4761771-1ADD-42C6-92CE-FED2CC185BAA}"/>
              </a:ext>
            </a:extLst>
          </p:cNvPr>
          <p:cNvSpPr/>
          <p:nvPr/>
        </p:nvSpPr>
        <p:spPr>
          <a:xfrm>
            <a:off x="1137424" y="6078718"/>
            <a:ext cx="857927" cy="338554"/>
          </a:xfrm>
          <a:prstGeom prst="rect">
            <a:avLst/>
          </a:prstGeom>
        </p:spPr>
        <p:txBody>
          <a:bodyPr wrap="none">
            <a:spAutoFit/>
          </a:bodyPr>
          <a:lstStyle/>
          <a:p>
            <a:r>
              <a:rPr lang="en-US" altLang="ko-KR">
                <a:solidFill>
                  <a:schemeClr val="tx1"/>
                </a:solidFill>
                <a:latin typeface="Consolas" panose="020B0609020204030204" pitchFamily="49" charset="0"/>
              </a:rPr>
              <a:t>364 91</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14376145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341792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데이터 전처리와 특성의 스케일</a:t>
            </a:r>
          </a:p>
        </p:txBody>
      </p:sp>
      <p:graphicFrame>
        <p:nvGraphicFramePr>
          <p:cNvPr id="24" name="표 2">
            <a:extLst>
              <a:ext uri="{FF2B5EF4-FFF2-40B4-BE49-F238E27FC236}">
                <a16:creationId xmlns:a16="http://schemas.microsoft.com/office/drawing/2014/main" id="{7188B56D-D889-4386-8381-773DD2CFEDF8}"/>
              </a:ext>
            </a:extLst>
          </p:cNvPr>
          <p:cNvGraphicFramePr>
            <a:graphicFrameLocks noGrp="1"/>
          </p:cNvGraphicFramePr>
          <p:nvPr>
            <p:extLst>
              <p:ext uri="{D42A27DB-BD31-4B8C-83A1-F6EECF244321}">
                <p14:modId xmlns:p14="http://schemas.microsoft.com/office/powerpoint/2010/main" val="116305083"/>
              </p:ext>
            </p:extLst>
          </p:nvPr>
        </p:nvGraphicFramePr>
        <p:xfrm>
          <a:off x="1844243" y="1867062"/>
          <a:ext cx="6303580" cy="1484002"/>
        </p:xfrm>
        <a:graphic>
          <a:graphicData uri="http://schemas.openxmlformats.org/drawingml/2006/table">
            <a:tbl>
              <a:tblPr firstRow="1" bandRow="1">
                <a:tableStyleId>{5940675A-B579-460E-94D1-54222C63F5DA}</a:tableStyleId>
              </a:tblPr>
              <a:tblGrid>
                <a:gridCol w="1575895">
                  <a:extLst>
                    <a:ext uri="{9D8B030D-6E8A-4147-A177-3AD203B41FA5}">
                      <a16:colId xmlns:a16="http://schemas.microsoft.com/office/drawing/2014/main" val="1895530755"/>
                    </a:ext>
                  </a:extLst>
                </a:gridCol>
                <a:gridCol w="1575895">
                  <a:extLst>
                    <a:ext uri="{9D8B030D-6E8A-4147-A177-3AD203B41FA5}">
                      <a16:colId xmlns:a16="http://schemas.microsoft.com/office/drawing/2014/main" val="3099487695"/>
                    </a:ext>
                  </a:extLst>
                </a:gridCol>
                <a:gridCol w="1575895">
                  <a:extLst>
                    <a:ext uri="{9D8B030D-6E8A-4147-A177-3AD203B41FA5}">
                      <a16:colId xmlns:a16="http://schemas.microsoft.com/office/drawing/2014/main" val="2140364734"/>
                    </a:ext>
                  </a:extLst>
                </a:gridCol>
                <a:gridCol w="1575895">
                  <a:extLst>
                    <a:ext uri="{9D8B030D-6E8A-4147-A177-3AD203B41FA5}">
                      <a16:colId xmlns:a16="http://schemas.microsoft.com/office/drawing/2014/main" val="326207436"/>
                    </a:ext>
                  </a:extLst>
                </a:gridCol>
              </a:tblGrid>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ko-KR" altLang="en-US" sz="1400">
                          <a:latin typeface="Consolas" panose="020B0609020204030204" pitchFamily="49" charset="0"/>
                        </a:rPr>
                        <a:t>당도</a:t>
                      </a:r>
                    </a:p>
                  </a:txBody>
                  <a:tcPr anchor="ctr"/>
                </a:tc>
                <a:tc>
                  <a:txBody>
                    <a:bodyPr/>
                    <a:lstStyle/>
                    <a:p>
                      <a:pPr algn="ctr" latinLnBrk="1"/>
                      <a:r>
                        <a:rPr lang="ko-KR" altLang="en-US" sz="1400">
                          <a:latin typeface="Consolas" panose="020B0609020204030204" pitchFamily="49" charset="0"/>
                        </a:rPr>
                        <a:t>무게</a:t>
                      </a: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540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8</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700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480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30" name="TextBox 29">
            <a:extLst>
              <a:ext uri="{FF2B5EF4-FFF2-40B4-BE49-F238E27FC236}">
                <a16:creationId xmlns:a16="http://schemas.microsoft.com/office/drawing/2014/main" id="{BE15CF3F-C674-41A4-9816-0766286B8637}"/>
              </a:ext>
            </a:extLst>
          </p:cNvPr>
          <p:cNvSpPr txBox="1"/>
          <p:nvPr/>
        </p:nvSpPr>
        <p:spPr>
          <a:xfrm>
            <a:off x="1428768" y="3715837"/>
            <a:ext cx="6141425" cy="646331"/>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사과의 당도는 </a:t>
            </a:r>
            <a:r>
              <a:rPr lang="en-US" altLang="ko-KR" sz="1800">
                <a:solidFill>
                  <a:schemeClr val="tx1"/>
                </a:solidFill>
                <a:latin typeface="고도 M" panose="02000503000000020004" pitchFamily="2" charset="-127"/>
                <a:ea typeface="고도 M" panose="02000503000000020004" pitchFamily="2" charset="-127"/>
              </a:rPr>
              <a:t>1~10</a:t>
            </a:r>
            <a:r>
              <a:rPr lang="ko-KR" altLang="en-US" sz="1800">
                <a:solidFill>
                  <a:schemeClr val="tx1"/>
                </a:solidFill>
                <a:latin typeface="고도 M" panose="02000503000000020004" pitchFamily="2" charset="-127"/>
                <a:ea typeface="고도 M" panose="02000503000000020004" pitchFamily="2" charset="-127"/>
              </a:rPr>
              <a:t>이고 사과의 무게의 범위는 </a:t>
            </a:r>
            <a:r>
              <a:rPr lang="en-US" altLang="ko-KR" sz="1800">
                <a:solidFill>
                  <a:schemeClr val="tx1"/>
                </a:solidFill>
                <a:latin typeface="고도 M" panose="02000503000000020004" pitchFamily="2" charset="-127"/>
                <a:ea typeface="고도 M" panose="02000503000000020004" pitchFamily="2" charset="-127"/>
              </a:rPr>
              <a:t>500~1000</a:t>
            </a:r>
            <a:r>
              <a:rPr lang="ko-KR" altLang="en-US" sz="1800">
                <a:solidFill>
                  <a:schemeClr val="tx1"/>
                </a:solidFill>
                <a:latin typeface="고도 M" panose="02000503000000020004" pitchFamily="2" charset="-127"/>
                <a:ea typeface="고도 M" panose="02000503000000020004" pitchFamily="2" charset="-127"/>
              </a:rPr>
              <a:t>이다</a:t>
            </a:r>
            <a:r>
              <a:rPr lang="en-US" altLang="ko-KR" sz="1800">
                <a:solidFill>
                  <a:schemeClr val="tx1"/>
                </a:solidFill>
                <a:latin typeface="고도 M" panose="02000503000000020004" pitchFamily="2" charset="-127"/>
                <a:ea typeface="고도 M" panose="02000503000000020004" pitchFamily="2" charset="-127"/>
              </a:rPr>
              <a:t>.</a:t>
            </a:r>
          </a:p>
          <a:p>
            <a:pPr algn="l"/>
            <a:r>
              <a:rPr lang="ko-KR" altLang="en-US" sz="1800">
                <a:solidFill>
                  <a:schemeClr val="tx1"/>
                </a:solidFill>
                <a:latin typeface="고도 M" panose="02000503000000020004" pitchFamily="2" charset="-127"/>
                <a:ea typeface="고도 M" panose="02000503000000020004" pitchFamily="2" charset="-127"/>
              </a:rPr>
              <a:t>이런 경우 </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두 특성의 스케일 차이가 크다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라고 말한다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9163596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341792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데이터 전처리와 특성의 스케일</a:t>
            </a:r>
          </a:p>
        </p:txBody>
      </p:sp>
      <p:sp>
        <p:nvSpPr>
          <p:cNvPr id="7" name="직사각형 6">
            <a:extLst>
              <a:ext uri="{FF2B5EF4-FFF2-40B4-BE49-F238E27FC236}">
                <a16:creationId xmlns:a16="http://schemas.microsoft.com/office/drawing/2014/main" id="{2122107A-A7B1-418C-BA41-9F428A0E65BF}"/>
              </a:ext>
            </a:extLst>
          </p:cNvPr>
          <p:cNvSpPr/>
          <p:nvPr/>
        </p:nvSpPr>
        <p:spPr>
          <a:xfrm>
            <a:off x="1288288" y="1763297"/>
            <a:ext cx="8190249" cy="132343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print(cancer.feature_names[[2,3]])</a:t>
            </a:r>
          </a:p>
          <a:p>
            <a:r>
              <a:rPr lang="en-US" altLang="ko-KR">
                <a:solidFill>
                  <a:schemeClr val="tx1"/>
                </a:solidFill>
                <a:latin typeface="Consolas" panose="020B0609020204030204" pitchFamily="49" charset="0"/>
              </a:rPr>
              <a:t>plt.boxplot(x_train[:, 2:4])</a:t>
            </a:r>
          </a:p>
          <a:p>
            <a:r>
              <a:rPr lang="en-US" altLang="ko-KR">
                <a:solidFill>
                  <a:schemeClr val="tx1"/>
                </a:solidFill>
                <a:latin typeface="Consolas" panose="020B0609020204030204" pitchFamily="49" charset="0"/>
              </a:rPr>
              <a:t>plt.xlabel('feature')</a:t>
            </a:r>
          </a:p>
          <a:p>
            <a:r>
              <a:rPr lang="en-US" altLang="ko-KR">
                <a:solidFill>
                  <a:schemeClr val="tx1"/>
                </a:solidFill>
                <a:latin typeface="Consolas" panose="020B0609020204030204" pitchFamily="49" charset="0"/>
              </a:rPr>
              <a:t>plt.ylabel('value')</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7C94EEB5-9166-40A5-B849-D38D23063A14}"/>
              </a:ext>
            </a:extLst>
          </p:cNvPr>
          <p:cNvSpPr/>
          <p:nvPr/>
        </p:nvSpPr>
        <p:spPr>
          <a:xfrm>
            <a:off x="1195585" y="3192815"/>
            <a:ext cx="3087064"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['mean perimeter' 'mean area']</a:t>
            </a:r>
            <a:endParaRPr lang="ko-KR" altLang="en-US">
              <a:solidFill>
                <a:schemeClr val="tx1"/>
              </a:solidFill>
              <a:latin typeface="고도 M" panose="02000503000000020004" pitchFamily="2" charset="-127"/>
              <a:ea typeface="고도 M" panose="02000503000000020004" pitchFamily="2" charset="-127"/>
            </a:endParaRPr>
          </a:p>
        </p:txBody>
      </p:sp>
      <p:pic>
        <p:nvPicPr>
          <p:cNvPr id="2051" name="Picture 3">
            <a:extLst>
              <a:ext uri="{FF2B5EF4-FFF2-40B4-BE49-F238E27FC236}">
                <a16:creationId xmlns:a16="http://schemas.microsoft.com/office/drawing/2014/main" id="{2B78EE00-3A66-4615-BE6C-B4D1A0382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8119" y="3608125"/>
            <a:ext cx="4355383" cy="2888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981667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71921"/>
            <a:ext cx="8190249"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layer1.w_history: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5122" name="Picture 2">
            <a:extLst>
              <a:ext uri="{FF2B5EF4-FFF2-40B4-BE49-F238E27FC236}">
                <a16:creationId xmlns:a16="http://schemas.microsoft.com/office/drawing/2014/main" id="{2CBDE625-BD5D-4D3C-BD0B-FBEDE7589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874" y="3809303"/>
            <a:ext cx="4312385" cy="290448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a:extLst>
              <a:ext uri="{FF2B5EF4-FFF2-40B4-BE49-F238E27FC236}">
                <a16:creationId xmlns:a16="http://schemas.microsoft.com/office/drawing/2014/main" id="{0152EAC9-3652-4084-BD5F-FD77C5B69922}"/>
              </a:ext>
            </a:extLst>
          </p:cNvPr>
          <p:cNvGrpSpPr/>
          <p:nvPr/>
        </p:nvGrpSpPr>
        <p:grpSpPr>
          <a:xfrm>
            <a:off x="7689243" y="4486945"/>
            <a:ext cx="304746" cy="1516466"/>
            <a:chOff x="7689242" y="4486945"/>
            <a:chExt cx="735794" cy="735794"/>
          </a:xfrm>
        </p:grpSpPr>
        <p:sp>
          <p:nvSpPr>
            <p:cNvPr id="2" name="타원 1">
              <a:extLst>
                <a:ext uri="{FF2B5EF4-FFF2-40B4-BE49-F238E27FC236}">
                  <a16:creationId xmlns:a16="http://schemas.microsoft.com/office/drawing/2014/main" id="{9DE79BA6-06E3-4331-A475-F0A139ED36D2}"/>
                </a:ext>
              </a:extLst>
            </p:cNvPr>
            <p:cNvSpPr/>
            <p:nvPr/>
          </p:nvSpPr>
          <p:spPr>
            <a:xfrm>
              <a:off x="7939333" y="4737036"/>
              <a:ext cx="235612" cy="23561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CBBF422E-4D38-4AE3-A9C5-786670C378AD}"/>
                </a:ext>
              </a:extLst>
            </p:cNvPr>
            <p:cNvSpPr/>
            <p:nvPr/>
          </p:nvSpPr>
          <p:spPr>
            <a:xfrm>
              <a:off x="7881422" y="4679125"/>
              <a:ext cx="351435" cy="35143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FE1CAEF9-8CC8-4048-A487-2FF0E2BEEADE}"/>
                </a:ext>
              </a:extLst>
            </p:cNvPr>
            <p:cNvSpPr/>
            <p:nvPr/>
          </p:nvSpPr>
          <p:spPr>
            <a:xfrm>
              <a:off x="7800986" y="4598689"/>
              <a:ext cx="512307" cy="51230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326B70D5-DA26-4168-8304-CE7388E34BB5}"/>
                </a:ext>
              </a:extLst>
            </p:cNvPr>
            <p:cNvSpPr/>
            <p:nvPr/>
          </p:nvSpPr>
          <p:spPr>
            <a:xfrm>
              <a:off x="7747692" y="4545395"/>
              <a:ext cx="618895" cy="61889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65C5AFBD-DD8D-486D-B2A7-4D9AF096D42F}"/>
                </a:ext>
              </a:extLst>
            </p:cNvPr>
            <p:cNvSpPr/>
            <p:nvPr/>
          </p:nvSpPr>
          <p:spPr>
            <a:xfrm>
              <a:off x="7689242" y="4486945"/>
              <a:ext cx="735794" cy="73579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Tree>
    <p:extLst>
      <p:ext uri="{BB962C8B-B14F-4D97-AF65-F5344CB8AC3E}">
        <p14:creationId xmlns:p14="http://schemas.microsoft.com/office/powerpoint/2010/main" val="25754165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인공 지능</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6" name="직사각형 5">
            <a:extLst>
              <a:ext uri="{FF2B5EF4-FFF2-40B4-BE49-F238E27FC236}">
                <a16:creationId xmlns:a16="http://schemas.microsoft.com/office/drawing/2014/main" id="{FFE52B80-1654-49A6-99F7-AE124A8A6CD4}"/>
              </a:ext>
            </a:extLst>
          </p:cNvPr>
          <p:cNvSpPr/>
          <p:nvPr/>
        </p:nvSpPr>
        <p:spPr>
          <a:xfrm>
            <a:off x="1249401" y="1753862"/>
            <a:ext cx="5219700" cy="707886"/>
          </a:xfrm>
          <a:prstGeom prst="rect">
            <a:avLst/>
          </a:prstGeom>
        </p:spPr>
        <p:txBody>
          <a:bodyPr>
            <a:spAutoFit/>
          </a:bodyPr>
          <a:lstStyle/>
          <a:p>
            <a:r>
              <a:rPr lang="en-US" altLang="ko-KR" sz="2000" i="1">
                <a:solidFill>
                  <a:srgbClr val="494E52"/>
                </a:solidFill>
                <a:latin typeface="나눔스퀘어 ExtraBold" panose="020B0600000101010101" pitchFamily="50" charset="-127"/>
                <a:ea typeface="나눔스퀘어 ExtraBold" panose="020B0600000101010101" pitchFamily="50" charset="-127"/>
              </a:rPr>
              <a:t>"</a:t>
            </a:r>
            <a:r>
              <a:rPr lang="ko-KR" altLang="en-US" sz="2000" i="1">
                <a:solidFill>
                  <a:srgbClr val="494E52"/>
                </a:solidFill>
                <a:latin typeface="나눔스퀘어 ExtraBold" panose="020B0600000101010101" pitchFamily="50" charset="-127"/>
                <a:ea typeface="나눔스퀘어 ExtraBold" panose="020B0600000101010101" pitchFamily="50" charset="-127"/>
              </a:rPr>
              <a:t>보통의 사람이 수행하는 지능적인 작업을 자동화하기 위한 연구 활동 </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본문</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
        <p:nvSpPr>
          <p:cNvPr id="9" name="직사각형 8">
            <a:extLst>
              <a:ext uri="{FF2B5EF4-FFF2-40B4-BE49-F238E27FC236}">
                <a16:creationId xmlns:a16="http://schemas.microsoft.com/office/drawing/2014/main" id="{4DAC72C9-A278-4919-B1E0-11C3A52CAF08}"/>
              </a:ext>
            </a:extLst>
          </p:cNvPr>
          <p:cNvSpPr/>
          <p:nvPr/>
        </p:nvSpPr>
        <p:spPr>
          <a:xfrm>
            <a:off x="1249401" y="2959007"/>
            <a:ext cx="5954286" cy="707886"/>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인공지능</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r>
              <a:rPr lang="ko-KR" altLang="en-US" sz="2000" i="1">
                <a:solidFill>
                  <a:srgbClr val="494E52"/>
                </a:solidFill>
                <a:latin typeface="나눔스퀘어 ExtraBold" panose="020B0600000101010101" pitchFamily="50" charset="-127"/>
                <a:ea typeface="나눔스퀘어 ExtraBold" panose="020B0600000101010101" pitchFamily="50" charset="-127"/>
              </a:rPr>
              <a:t>人工知能</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영어</a:t>
            </a:r>
            <a:r>
              <a:rPr lang="en-US" altLang="ko-KR" sz="2000" i="1">
                <a:solidFill>
                  <a:srgbClr val="494E52"/>
                </a:solidFill>
                <a:latin typeface="나눔스퀘어 ExtraBold" panose="020B0600000101010101" pitchFamily="50" charset="-127"/>
                <a:ea typeface="나눔스퀘어 ExtraBold" panose="020B0600000101010101" pitchFamily="50" charset="-127"/>
              </a:rPr>
              <a:t>: artificial intelligence, AI)</a:t>
            </a:r>
            <a:r>
              <a:rPr lang="ko-KR" altLang="en-US" sz="2000" i="1">
                <a:solidFill>
                  <a:srgbClr val="494E52"/>
                </a:solidFill>
                <a:latin typeface="나눔스퀘어 ExtraBold" panose="020B0600000101010101" pitchFamily="50" charset="-127"/>
                <a:ea typeface="나눔스퀘어 ExtraBold" panose="020B0600000101010101" pitchFamily="50" charset="-127"/>
              </a:rPr>
              <a:t>은 기계로부터 만들어진 지능을 말한다</a:t>
            </a:r>
            <a:r>
              <a:rPr lang="en-US" altLang="ko-KR" sz="2000" i="1">
                <a:solidFill>
                  <a:srgbClr val="494E52"/>
                </a:solidFill>
                <a:latin typeface="나눔스퀘어 ExtraBold" panose="020B0600000101010101" pitchFamily="50" charset="-127"/>
                <a:ea typeface="나눔스퀘어 ExtraBold" panose="020B0600000101010101" pitchFamily="50" charset="-127"/>
              </a:rPr>
              <a:t>. - </a:t>
            </a:r>
            <a:r>
              <a:rPr lang="en-US" altLang="ko-KR" sz="2000" i="1" err="1">
                <a:solidFill>
                  <a:srgbClr val="494E52"/>
                </a:solidFill>
                <a:latin typeface="나눔스퀘어 ExtraBold" panose="020B0600000101010101" pitchFamily="50" charset="-127"/>
                <a:ea typeface="나눔스퀘어 ExtraBold" panose="020B0600000101010101" pitchFamily="50" charset="-127"/>
              </a:rPr>
              <a:t>wikipedia</a:t>
            </a:r>
            <a:endParaRPr lang="ko-KR" altLang="en-US" sz="2000">
              <a:latin typeface="나눔스퀘어 ExtraBold" panose="020B0600000101010101" pitchFamily="50" charset="-127"/>
              <a:ea typeface="나눔스퀘어 ExtraBold" panose="020B0600000101010101" pitchFamily="50" charset="-127"/>
            </a:endParaRPr>
          </a:p>
        </p:txBody>
      </p:sp>
      <p:sp>
        <p:nvSpPr>
          <p:cNvPr id="10" name="직사각형 9">
            <a:extLst>
              <a:ext uri="{FF2B5EF4-FFF2-40B4-BE49-F238E27FC236}">
                <a16:creationId xmlns:a16="http://schemas.microsoft.com/office/drawing/2014/main" id="{4374229F-9369-468C-89DF-EABF0C6FCB0B}"/>
              </a:ext>
            </a:extLst>
          </p:cNvPr>
          <p:cNvSpPr/>
          <p:nvPr/>
        </p:nvSpPr>
        <p:spPr>
          <a:xfrm>
            <a:off x="1249400" y="4164152"/>
            <a:ext cx="8244003" cy="1015663"/>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명시적인 규칙을 충분하게 만들어 기계의 수준을 높이는 접근 방법을 </a:t>
            </a:r>
            <a:r>
              <a:rPr lang="en-US" altLang="ko-KR" sz="2000" i="1">
                <a:solidFill>
                  <a:srgbClr val="494E52"/>
                </a:solidFill>
                <a:latin typeface="나눔스퀘어 ExtraBold" panose="020B0600000101010101" pitchFamily="50" charset="-127"/>
                <a:ea typeface="나눔스퀘어 ExtraBold" panose="020B0600000101010101" pitchFamily="50" charset="-127"/>
              </a:rPr>
              <a:t>symbolic AI </a:t>
            </a:r>
            <a:r>
              <a:rPr lang="ko-KR" altLang="en-US" sz="2000" i="1">
                <a:solidFill>
                  <a:srgbClr val="494E52"/>
                </a:solidFill>
                <a:latin typeface="나눔스퀘어 ExtraBold" panose="020B0600000101010101" pitchFamily="50" charset="-127"/>
                <a:ea typeface="나눔스퀘어 ExtraBold" panose="020B0600000101010101" pitchFamily="50" charset="-127"/>
              </a:rPr>
              <a:t>라고 하며</a:t>
            </a:r>
            <a:r>
              <a:rPr lang="en-US" altLang="ko-KR" sz="2000" i="1">
                <a:solidFill>
                  <a:srgbClr val="494E52"/>
                </a:solidFill>
                <a:latin typeface="나눔스퀘어 ExtraBold" panose="020B0600000101010101" pitchFamily="50" charset="-127"/>
                <a:ea typeface="나눔스퀘어 ExtraBold" panose="020B0600000101010101" pitchFamily="50" charset="-127"/>
              </a:rPr>
              <a:t>, 1950</a:t>
            </a:r>
            <a:r>
              <a:rPr lang="ko-KR" altLang="en-US" sz="2000" i="1">
                <a:solidFill>
                  <a:srgbClr val="494E52"/>
                </a:solidFill>
                <a:latin typeface="나눔스퀘어 ExtraBold" panose="020B0600000101010101" pitchFamily="50" charset="-127"/>
                <a:ea typeface="나눔스퀘어 ExtraBold" panose="020B0600000101010101" pitchFamily="50" charset="-127"/>
              </a:rPr>
              <a:t>년대부터 </a:t>
            </a:r>
            <a:r>
              <a:rPr lang="en-US" altLang="ko-KR" sz="2000" i="1">
                <a:solidFill>
                  <a:srgbClr val="494E52"/>
                </a:solidFill>
                <a:latin typeface="나눔스퀘어 ExtraBold" panose="020B0600000101010101" pitchFamily="50" charset="-127"/>
                <a:ea typeface="나눔스퀘어 ExtraBold" panose="020B0600000101010101" pitchFamily="50" charset="-127"/>
              </a:rPr>
              <a:t>1980</a:t>
            </a:r>
            <a:r>
              <a:rPr lang="ko-KR" altLang="en-US" sz="2000" i="1">
                <a:solidFill>
                  <a:srgbClr val="494E52"/>
                </a:solidFill>
                <a:latin typeface="나눔스퀘어 ExtraBold" panose="020B0600000101010101" pitchFamily="50" charset="-127"/>
                <a:ea typeface="나눔스퀘어 ExtraBold" panose="020B0600000101010101" pitchFamily="50" charset="-127"/>
              </a:rPr>
              <a:t>년대까지 </a:t>
            </a:r>
            <a:r>
              <a:rPr lang="en-US" altLang="ko-KR" sz="2000" i="1">
                <a:solidFill>
                  <a:srgbClr val="494E52"/>
                </a:solidFill>
                <a:latin typeface="나눔스퀘어 ExtraBold" panose="020B0600000101010101" pitchFamily="50" charset="-127"/>
                <a:ea typeface="나눔스퀘어 ExtraBold" panose="020B0600000101010101" pitchFamily="50" charset="-127"/>
              </a:rPr>
              <a:t>AI</a:t>
            </a:r>
            <a:r>
              <a:rPr lang="ko-KR" altLang="en-US" sz="2000" i="1">
                <a:solidFill>
                  <a:srgbClr val="494E52"/>
                </a:solidFill>
                <a:latin typeface="나눔스퀘어 ExtraBold" panose="020B0600000101010101" pitchFamily="50" charset="-127"/>
                <a:ea typeface="나눔스퀘어 ExtraBold" panose="020B0600000101010101" pitchFamily="50" charset="-127"/>
              </a:rPr>
              <a:t>의 지배적인 패러다임이었습니다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116819878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271366" y="4913711"/>
            <a:ext cx="8190249" cy="830997"/>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train_mean = np.mean(x_train, axis=0)</a:t>
            </a:r>
          </a:p>
          <a:p>
            <a:r>
              <a:rPr lang="pl-PL" altLang="ko-KR">
                <a:solidFill>
                  <a:schemeClr val="tx1"/>
                </a:solidFill>
                <a:latin typeface="Consolas" panose="020B0609020204030204" pitchFamily="49" charset="0"/>
              </a:rPr>
              <a:t>train_std = np.std(x_train, axis=0)</a:t>
            </a:r>
          </a:p>
          <a:p>
            <a:r>
              <a:rPr lang="pl-PL" altLang="ko-KR">
                <a:solidFill>
                  <a:schemeClr val="tx1"/>
                </a:solidFill>
                <a:latin typeface="Consolas" panose="020B0609020204030204" pitchFamily="49" charset="0"/>
              </a:rPr>
              <a:t>x_train_scaled = (x_train - train_mean) / train_std</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8E69F006-8B61-4632-AAFA-956EBAD6B3C4}"/>
              </a:ext>
            </a:extLst>
          </p:cNvPr>
          <p:cNvSpPr txBox="1"/>
          <p:nvPr/>
        </p:nvSpPr>
        <p:spPr>
          <a:xfrm>
            <a:off x="640749" y="1162464"/>
            <a:ext cx="1499128"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스케일  조정</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37161A9-44C4-46F7-9776-92905526DF47}"/>
                  </a:ext>
                </a:extLst>
              </p:cNvPr>
              <p:cNvSpPr txBox="1"/>
              <p:nvPr/>
            </p:nvSpPr>
            <p:spPr>
              <a:xfrm>
                <a:off x="1390313" y="1862974"/>
                <a:ext cx="1640642" cy="73488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800" i="1" smtClean="0">
                          <a:solidFill>
                            <a:schemeClr val="tx1"/>
                          </a:solidFill>
                          <a:latin typeface="Cambria Math" panose="02040503050406030204" pitchFamily="18" charset="0"/>
                        </a:rPr>
                        <m:t>z</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f>
                        <m:fPr>
                          <m:ctrlPr>
                            <a:rPr lang="en-US" altLang="ko-KR" sz="2800" i="1" smtClean="0">
                              <a:solidFill>
                                <a:schemeClr val="tx1"/>
                              </a:solidFill>
                              <a:latin typeface="Cambria Math" panose="02040503050406030204" pitchFamily="18" charset="0"/>
                            </a:rPr>
                          </m:ctrlPr>
                        </m:fPr>
                        <m:num>
                          <m:r>
                            <m:rPr>
                              <m:sty m:val="p"/>
                            </m:rPr>
                            <a:rPr lang="en-US" altLang="ko-KR" sz="2800" i="1">
                              <a:solidFill>
                                <a:schemeClr val="tx1"/>
                              </a:solidFill>
                              <a:latin typeface="Cambria Math" panose="02040503050406030204" pitchFamily="18" charset="0"/>
                            </a:rPr>
                            <m:t>x</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r>
                            <a:rPr lang="ko-KR" altLang="en-US" sz="2800" b="0" i="1" smtClean="0">
                              <a:solidFill>
                                <a:schemeClr val="tx1"/>
                              </a:solidFill>
                              <a:latin typeface="Cambria Math" panose="02040503050406030204" pitchFamily="18" charset="0"/>
                            </a:rPr>
                            <m:t>𝜇</m:t>
                          </m:r>
                        </m:num>
                        <m:den>
                          <m:r>
                            <m:rPr>
                              <m:sty m:val="p"/>
                            </m:rPr>
                            <a:rPr lang="en-US" altLang="ko-KR" sz="2800" i="1">
                              <a:solidFill>
                                <a:schemeClr val="tx1"/>
                              </a:solidFill>
                              <a:latin typeface="Cambria Math" panose="02040503050406030204" pitchFamily="18" charset="0"/>
                            </a:rPr>
                            <m:t>s</m:t>
                          </m:r>
                        </m:den>
                      </m:f>
                    </m:oMath>
                  </m:oMathPara>
                </a14:m>
                <a:endParaRPr lang="ko-KR" altLang="en-US" sz="28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37161A9-44C4-46F7-9776-92905526DF47}"/>
                  </a:ext>
                </a:extLst>
              </p:cNvPr>
              <p:cNvSpPr txBox="1">
                <a:spLocks noRot="1" noChangeAspect="1" noMove="1" noResize="1" noEditPoints="1" noAdjustHandles="1" noChangeArrowheads="1" noChangeShapeType="1" noTextEdit="1"/>
              </p:cNvSpPr>
              <p:nvPr/>
            </p:nvSpPr>
            <p:spPr>
              <a:xfrm>
                <a:off x="1390313" y="1862974"/>
                <a:ext cx="1640642" cy="734881"/>
              </a:xfrm>
              <a:prstGeom prst="rect">
                <a:avLst/>
              </a:prstGeom>
              <a:blipFill>
                <a:blip r:embed="rId3"/>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2119C15-59F5-4515-81E5-8C80A182625E}"/>
              </a:ext>
            </a:extLst>
          </p:cNvPr>
          <p:cNvSpPr txBox="1"/>
          <p:nvPr/>
        </p:nvSpPr>
        <p:spPr>
          <a:xfrm>
            <a:off x="3442754" y="1907248"/>
            <a:ext cx="3464410" cy="646331"/>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표준화는 특성 값에서 평균을 빼고 </a:t>
            </a:r>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표준 편차로 나누면 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799DE6-EE73-4DDE-9A97-679E207AF4C7}"/>
                  </a:ext>
                </a:extLst>
              </p:cNvPr>
              <p:cNvSpPr txBox="1"/>
              <p:nvPr/>
            </p:nvSpPr>
            <p:spPr>
              <a:xfrm>
                <a:off x="1390313" y="2895499"/>
                <a:ext cx="3464282" cy="16762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s</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rad>
                        <m:radPr>
                          <m:degHide m:val="on"/>
                          <m:ctrlPr>
                            <a:rPr lang="en-US" altLang="ko-KR" sz="2800" b="0" i="1" smtClean="0">
                              <a:solidFill>
                                <a:schemeClr val="tx1"/>
                              </a:solidFill>
                              <a:latin typeface="Cambria Math" panose="02040503050406030204" pitchFamily="18" charset="0"/>
                            </a:rPr>
                          </m:ctrlPr>
                        </m:radPr>
                        <m:deg/>
                        <m:e>
                          <m:f>
                            <m:fPr>
                              <m:ctrlPr>
                                <a:rPr lang="en-US" altLang="ko-KR" sz="2800" b="0" i="1" smtClean="0">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1</m:t>
                              </m:r>
                            </m:num>
                            <m:den>
                              <m:r>
                                <m:rPr>
                                  <m:sty m:val="p"/>
                                </m:rPr>
                                <a:rPr lang="en-US" altLang="ko-KR" sz="2800" i="1">
                                  <a:solidFill>
                                    <a:schemeClr val="tx1"/>
                                  </a:solidFill>
                                  <a:latin typeface="Cambria Math" panose="02040503050406030204" pitchFamily="18" charset="0"/>
                                </a:rPr>
                                <m:t>m</m:t>
                              </m:r>
                            </m:den>
                          </m:f>
                          <m:nary>
                            <m:naryPr>
                              <m:chr m:val="∑"/>
                              <m:ctrlPr>
                                <a:rPr lang="en-US" altLang="ko-KR" sz="2800" i="1">
                                  <a:solidFill>
                                    <a:schemeClr val="tx1"/>
                                  </a:solidFill>
                                  <a:latin typeface="Cambria Math" panose="02040503050406030204" pitchFamily="18" charset="0"/>
                                </a:rPr>
                              </m:ctrlPr>
                            </m:naryPr>
                            <m:sub>
                              <m:r>
                                <m:rPr>
                                  <m:sty m:val="p"/>
                                  <m:brk m:alnAt="23"/>
                                </m:rPr>
                                <a:rPr lang="en-US" altLang="ko-KR" sz="2800" i="1">
                                  <a:solidFill>
                                    <a:schemeClr val="tx1"/>
                                  </a:solidFill>
                                  <a:latin typeface="Cambria Math" panose="02040503050406030204" pitchFamily="18" charset="0"/>
                                </a:rPr>
                                <m:t>i</m:t>
                              </m:r>
                              <m:r>
                                <a:rPr lang="en-US" altLang="ko-KR" sz="2800" i="1">
                                  <a:solidFill>
                                    <a:schemeClr val="tx1"/>
                                  </a:solidFill>
                                  <a:latin typeface="Cambria Math" panose="02040503050406030204" pitchFamily="18" charset="0"/>
                                </a:rPr>
                                <m:t>=0</m:t>
                              </m:r>
                            </m:sub>
                            <m:sup>
                              <m:r>
                                <m:rPr>
                                  <m:sty m:val="p"/>
                                </m:rPr>
                                <a:rPr lang="en-US" altLang="ko-KR" sz="2800" i="1">
                                  <a:solidFill>
                                    <a:schemeClr val="tx1"/>
                                  </a:solidFill>
                                  <a:latin typeface="Cambria Math" panose="02040503050406030204" pitchFamily="18" charset="0"/>
                                </a:rPr>
                                <m:t>m</m:t>
                              </m:r>
                            </m:sup>
                            <m:e>
                              <m:sSup>
                                <m:sSupPr>
                                  <m:ctrlPr>
                                    <a:rPr lang="en-US" altLang="ko-KR" sz="2800" i="1">
                                      <a:solidFill>
                                        <a:schemeClr val="tx1"/>
                                      </a:solidFill>
                                      <a:latin typeface="Cambria Math" panose="02040503050406030204" pitchFamily="18" charset="0"/>
                                    </a:rPr>
                                  </m:ctrlPr>
                                </m:sSupPr>
                                <m:e>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x</m:t>
                                      </m:r>
                                    </m:e>
                                    <m:sub>
                                      <m:r>
                                        <m:rPr>
                                          <m:sty m:val="p"/>
                                        </m:rPr>
                                        <a:rPr lang="en-US" altLang="ko-KR" sz="2800" i="1">
                                          <a:solidFill>
                                            <a:schemeClr val="tx1"/>
                                          </a:solidFill>
                                          <a:latin typeface="Cambria Math" panose="02040503050406030204" pitchFamily="18" charset="0"/>
                                        </a:rPr>
                                        <m:t>i</m:t>
                                      </m:r>
                                    </m:sub>
                                  </m:sSub>
                                  <m:r>
                                    <a:rPr lang="en-US" altLang="ko-KR" sz="2800" i="1">
                                      <a:solidFill>
                                        <a:schemeClr val="tx1"/>
                                      </a:solidFill>
                                      <a:latin typeface="Cambria Math" panose="02040503050406030204" pitchFamily="18" charset="0"/>
                                    </a:rPr>
                                    <m:t>−</m:t>
                                  </m:r>
                                  <m:r>
                                    <a:rPr lang="ko-KR" altLang="en-US" sz="2800" i="1">
                                      <a:solidFill>
                                        <a:schemeClr val="tx1"/>
                                      </a:solidFill>
                                      <a:latin typeface="Cambria Math" panose="02040503050406030204" pitchFamily="18" charset="0"/>
                                    </a:rPr>
                                    <m:t>𝜇</m:t>
                                  </m:r>
                                  <m:r>
                                    <a:rPr lang="en-US" altLang="ko-KR" sz="2800" i="1">
                                      <a:solidFill>
                                        <a:schemeClr val="tx1"/>
                                      </a:solidFill>
                                      <a:latin typeface="Cambria Math" panose="02040503050406030204" pitchFamily="18" charset="0"/>
                                    </a:rPr>
                                    <m:t>)</m:t>
                                  </m:r>
                                </m:e>
                                <m:sup>
                                  <m:r>
                                    <a:rPr lang="en-US" altLang="ko-KR" sz="2800" i="1">
                                      <a:solidFill>
                                        <a:schemeClr val="tx1"/>
                                      </a:solidFill>
                                      <a:latin typeface="Cambria Math" panose="02040503050406030204" pitchFamily="18" charset="0"/>
                                    </a:rPr>
                                    <m:t>2</m:t>
                                  </m:r>
                                </m:sup>
                              </m:sSup>
                            </m:e>
                          </m:nary>
                        </m:e>
                      </m:rad>
                    </m:oMath>
                  </m:oMathPara>
                </a14:m>
                <a:endParaRPr lang="ko-KR" altLang="en-US" sz="28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AD799DE6-EE73-4DDE-9A97-679E207AF4C7}"/>
                  </a:ext>
                </a:extLst>
              </p:cNvPr>
              <p:cNvSpPr txBox="1">
                <a:spLocks noRot="1" noChangeAspect="1" noMove="1" noResize="1" noEditPoints="1" noAdjustHandles="1" noChangeArrowheads="1" noChangeShapeType="1" noTextEdit="1"/>
              </p:cNvSpPr>
              <p:nvPr/>
            </p:nvSpPr>
            <p:spPr>
              <a:xfrm>
                <a:off x="1390313" y="2895499"/>
                <a:ext cx="3464282" cy="1676293"/>
              </a:xfrm>
              <a:prstGeom prst="rect">
                <a:avLst/>
              </a:prstGeom>
              <a:blipFill>
                <a:blip r:embed="rId4"/>
                <a:stretch>
                  <a:fillRect/>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63BFD11-0FAD-46BB-BB8E-0EF79EF3EE8A}"/>
              </a:ext>
            </a:extLst>
          </p:cNvPr>
          <p:cNvSpPr txBox="1"/>
          <p:nvPr/>
        </p:nvSpPr>
        <p:spPr>
          <a:xfrm>
            <a:off x="5139693" y="3548979"/>
            <a:ext cx="158088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표준 편차 공식</a:t>
            </a:r>
          </a:p>
        </p:txBody>
      </p:sp>
      <p:sp>
        <p:nvSpPr>
          <p:cNvPr id="2" name="직사각형 1">
            <a:extLst>
              <a:ext uri="{FF2B5EF4-FFF2-40B4-BE49-F238E27FC236}">
                <a16:creationId xmlns:a16="http://schemas.microsoft.com/office/drawing/2014/main" id="{F59FA434-019E-463C-99BD-DEA88BBD00B1}"/>
              </a:ext>
            </a:extLst>
          </p:cNvPr>
          <p:cNvSpPr/>
          <p:nvPr/>
        </p:nvSpPr>
        <p:spPr>
          <a:xfrm>
            <a:off x="7382518"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8663B132-DC61-4E11-A505-C4B2E0C74903}"/>
              </a:ext>
            </a:extLst>
          </p:cNvPr>
          <p:cNvSpPr/>
          <p:nvPr/>
        </p:nvSpPr>
        <p:spPr>
          <a:xfrm>
            <a:off x="7646179"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6FCE214-B6DF-4D8E-B3BC-1571ED7BF6C5}"/>
              </a:ext>
            </a:extLst>
          </p:cNvPr>
          <p:cNvSpPr/>
          <p:nvPr/>
        </p:nvSpPr>
        <p:spPr>
          <a:xfrm>
            <a:off x="7909840"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166415B-502E-4304-9840-245B1976D94F}"/>
              </a:ext>
            </a:extLst>
          </p:cNvPr>
          <p:cNvSpPr/>
          <p:nvPr/>
        </p:nvSpPr>
        <p:spPr>
          <a:xfrm>
            <a:off x="8173501"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20D28686-F30C-4739-A6F9-6907CEA0EE3F}"/>
              </a:ext>
            </a:extLst>
          </p:cNvPr>
          <p:cNvSpPr/>
          <p:nvPr/>
        </p:nvSpPr>
        <p:spPr>
          <a:xfrm>
            <a:off x="8437162"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CFF8B89E-3C4B-4505-87D2-B5234C72E2A8}"/>
              </a:ext>
            </a:extLst>
          </p:cNvPr>
          <p:cNvSpPr/>
          <p:nvPr/>
        </p:nvSpPr>
        <p:spPr>
          <a:xfrm>
            <a:off x="7382518"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FC2684F7-B950-4524-B603-106E04E1931C}"/>
              </a:ext>
            </a:extLst>
          </p:cNvPr>
          <p:cNvSpPr/>
          <p:nvPr/>
        </p:nvSpPr>
        <p:spPr>
          <a:xfrm>
            <a:off x="7646179"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3B9B0C01-B092-4988-BA3A-8A90241CA50C}"/>
              </a:ext>
            </a:extLst>
          </p:cNvPr>
          <p:cNvSpPr/>
          <p:nvPr/>
        </p:nvSpPr>
        <p:spPr>
          <a:xfrm>
            <a:off x="7909840"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FA6713CF-ECEE-4426-9903-4CDF42B86167}"/>
              </a:ext>
            </a:extLst>
          </p:cNvPr>
          <p:cNvSpPr/>
          <p:nvPr/>
        </p:nvSpPr>
        <p:spPr>
          <a:xfrm>
            <a:off x="8173501"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C5214B2A-5F0B-4F59-9A0C-480B6C7BA5EC}"/>
              </a:ext>
            </a:extLst>
          </p:cNvPr>
          <p:cNvSpPr/>
          <p:nvPr/>
        </p:nvSpPr>
        <p:spPr>
          <a:xfrm>
            <a:off x="8437162"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9C363F9-F0A0-4C22-8F7D-2A5BBF8BD51E}"/>
              </a:ext>
            </a:extLst>
          </p:cNvPr>
          <p:cNvSpPr/>
          <p:nvPr/>
        </p:nvSpPr>
        <p:spPr>
          <a:xfrm>
            <a:off x="7382518"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2606029B-7153-4E3B-BC41-FC10A4BD7CD9}"/>
              </a:ext>
            </a:extLst>
          </p:cNvPr>
          <p:cNvSpPr/>
          <p:nvPr/>
        </p:nvSpPr>
        <p:spPr>
          <a:xfrm>
            <a:off x="7646179"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F38BC9E-1AB8-48B3-AE10-E615B345F8FC}"/>
              </a:ext>
            </a:extLst>
          </p:cNvPr>
          <p:cNvSpPr/>
          <p:nvPr/>
        </p:nvSpPr>
        <p:spPr>
          <a:xfrm>
            <a:off x="7909840"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80AB4A3-AE08-4244-AF32-BC61A2984087}"/>
              </a:ext>
            </a:extLst>
          </p:cNvPr>
          <p:cNvSpPr/>
          <p:nvPr/>
        </p:nvSpPr>
        <p:spPr>
          <a:xfrm>
            <a:off x="8173501"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174A9E3-11CE-4AB3-A423-47176B0CCEB5}"/>
              </a:ext>
            </a:extLst>
          </p:cNvPr>
          <p:cNvSpPr/>
          <p:nvPr/>
        </p:nvSpPr>
        <p:spPr>
          <a:xfrm>
            <a:off x="8437162"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9A64BF01-40D5-433A-A9AF-9721C7C1ECCD}"/>
              </a:ext>
            </a:extLst>
          </p:cNvPr>
          <p:cNvSpPr txBox="1"/>
          <p:nvPr/>
        </p:nvSpPr>
        <p:spPr>
          <a:xfrm>
            <a:off x="7514348" y="1776331"/>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(3, 5)</a:t>
            </a:r>
            <a:endParaRPr lang="ko-KR" altLang="en-US" sz="2400">
              <a:solidFill>
                <a:schemeClr val="tx1"/>
              </a:solidFill>
              <a:latin typeface="Consolas" panose="020B0609020204030204" pitchFamily="49" charset="0"/>
            </a:endParaRPr>
          </a:p>
        </p:txBody>
      </p:sp>
      <p:cxnSp>
        <p:nvCxnSpPr>
          <p:cNvPr id="28" name="직선 화살표 연결선 27">
            <a:extLst>
              <a:ext uri="{FF2B5EF4-FFF2-40B4-BE49-F238E27FC236}">
                <a16:creationId xmlns:a16="http://schemas.microsoft.com/office/drawing/2014/main" id="{8A9A3BD0-626C-4732-98A8-3C608FA0DFAD}"/>
              </a:ext>
            </a:extLst>
          </p:cNvPr>
          <p:cNvCxnSpPr>
            <a:cxnSpLocks/>
          </p:cNvCxnSpPr>
          <p:nvPr/>
        </p:nvCxnSpPr>
        <p:spPr>
          <a:xfrm>
            <a:off x="7514348" y="2514856"/>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9DE50B8-4B60-4AE9-B869-465B0ED34945}"/>
              </a:ext>
            </a:extLst>
          </p:cNvPr>
          <p:cNvCxnSpPr>
            <a:cxnSpLocks/>
          </p:cNvCxnSpPr>
          <p:nvPr/>
        </p:nvCxnSpPr>
        <p:spPr>
          <a:xfrm>
            <a:off x="7792033" y="2514856"/>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B2C26747-5550-4E5A-A98E-45B60D9C321C}"/>
              </a:ext>
            </a:extLst>
          </p:cNvPr>
          <p:cNvCxnSpPr>
            <a:cxnSpLocks/>
          </p:cNvCxnSpPr>
          <p:nvPr/>
        </p:nvCxnSpPr>
        <p:spPr>
          <a:xfrm>
            <a:off x="8041670" y="2514855"/>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2F5E9C06-6E9E-4C15-A78E-C7D8B184DE6F}"/>
              </a:ext>
            </a:extLst>
          </p:cNvPr>
          <p:cNvCxnSpPr>
            <a:cxnSpLocks/>
          </p:cNvCxnSpPr>
          <p:nvPr/>
        </p:nvCxnSpPr>
        <p:spPr>
          <a:xfrm>
            <a:off x="8305331" y="2514855"/>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0DE9C39-4129-41A8-AB78-C6018BB7120A}"/>
              </a:ext>
            </a:extLst>
          </p:cNvPr>
          <p:cNvCxnSpPr>
            <a:cxnSpLocks/>
          </p:cNvCxnSpPr>
          <p:nvPr/>
        </p:nvCxnSpPr>
        <p:spPr>
          <a:xfrm>
            <a:off x="8568992" y="2524220"/>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F3B77AA7-FB40-4301-A255-EB339E50EE23}"/>
              </a:ext>
            </a:extLst>
          </p:cNvPr>
          <p:cNvSpPr/>
          <p:nvPr/>
        </p:nvSpPr>
        <p:spPr>
          <a:xfrm>
            <a:off x="7382518"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6A12C2A-4708-4966-86DD-B164FC67D9C8}"/>
              </a:ext>
            </a:extLst>
          </p:cNvPr>
          <p:cNvSpPr/>
          <p:nvPr/>
        </p:nvSpPr>
        <p:spPr>
          <a:xfrm>
            <a:off x="7646179"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988BBF45-5D19-4A3E-B517-3DBA424AE349}"/>
              </a:ext>
            </a:extLst>
          </p:cNvPr>
          <p:cNvSpPr/>
          <p:nvPr/>
        </p:nvSpPr>
        <p:spPr>
          <a:xfrm>
            <a:off x="7909840"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B0EBF2AF-7E17-45FD-9A18-92B4167C8823}"/>
              </a:ext>
            </a:extLst>
          </p:cNvPr>
          <p:cNvSpPr/>
          <p:nvPr/>
        </p:nvSpPr>
        <p:spPr>
          <a:xfrm>
            <a:off x="8173501"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D2EB1B4C-3FE4-4691-8B03-788C89D156CF}"/>
              </a:ext>
            </a:extLst>
          </p:cNvPr>
          <p:cNvSpPr/>
          <p:nvPr/>
        </p:nvSpPr>
        <p:spPr>
          <a:xfrm>
            <a:off x="8437162"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576513A3-9755-44AB-BF6B-CD8FD86BC82F}"/>
              </a:ext>
            </a:extLst>
          </p:cNvPr>
          <p:cNvSpPr/>
          <p:nvPr/>
        </p:nvSpPr>
        <p:spPr>
          <a:xfrm>
            <a:off x="8912515"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1953478-3E68-45CB-B388-FC3DB33A4336}"/>
              </a:ext>
            </a:extLst>
          </p:cNvPr>
          <p:cNvSpPr/>
          <p:nvPr/>
        </p:nvSpPr>
        <p:spPr>
          <a:xfrm>
            <a:off x="9176176"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DBC88F3-37D2-4CDE-8AB9-FACD067890E1}"/>
              </a:ext>
            </a:extLst>
          </p:cNvPr>
          <p:cNvSpPr/>
          <p:nvPr/>
        </p:nvSpPr>
        <p:spPr>
          <a:xfrm>
            <a:off x="9439837"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485B791A-A0BE-4208-BB49-47CDAFD419DA}"/>
              </a:ext>
            </a:extLst>
          </p:cNvPr>
          <p:cNvSpPr/>
          <p:nvPr/>
        </p:nvSpPr>
        <p:spPr>
          <a:xfrm>
            <a:off x="9703498"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BFAF46E-6409-4FF9-914C-869E86DFC3B9}"/>
              </a:ext>
            </a:extLst>
          </p:cNvPr>
          <p:cNvSpPr/>
          <p:nvPr/>
        </p:nvSpPr>
        <p:spPr>
          <a:xfrm>
            <a:off x="9967159"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C688336-28C0-4762-880E-585788232664}"/>
              </a:ext>
            </a:extLst>
          </p:cNvPr>
          <p:cNvSpPr/>
          <p:nvPr/>
        </p:nvSpPr>
        <p:spPr>
          <a:xfrm>
            <a:off x="8912515"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7E6383CA-1C42-4B04-A6B6-DED09846AB3B}"/>
              </a:ext>
            </a:extLst>
          </p:cNvPr>
          <p:cNvSpPr/>
          <p:nvPr/>
        </p:nvSpPr>
        <p:spPr>
          <a:xfrm>
            <a:off x="9176176"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DFD1FBB-F39D-4F19-AE0E-7EA2FD49E4C9}"/>
              </a:ext>
            </a:extLst>
          </p:cNvPr>
          <p:cNvSpPr/>
          <p:nvPr/>
        </p:nvSpPr>
        <p:spPr>
          <a:xfrm>
            <a:off x="9439837"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15B06E1C-A8B7-4A52-BC40-3A285093273C}"/>
              </a:ext>
            </a:extLst>
          </p:cNvPr>
          <p:cNvSpPr/>
          <p:nvPr/>
        </p:nvSpPr>
        <p:spPr>
          <a:xfrm>
            <a:off x="9703498"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264BEA66-89E0-4965-A0DD-6FAB2ED135A3}"/>
              </a:ext>
            </a:extLst>
          </p:cNvPr>
          <p:cNvSpPr/>
          <p:nvPr/>
        </p:nvSpPr>
        <p:spPr>
          <a:xfrm>
            <a:off x="9967159"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08E86CF3-4E7D-4D59-88B7-E1EBD44477EE}"/>
              </a:ext>
            </a:extLst>
          </p:cNvPr>
          <p:cNvSpPr/>
          <p:nvPr/>
        </p:nvSpPr>
        <p:spPr>
          <a:xfrm>
            <a:off x="8912515"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7B8E444-3A88-4AA3-BF2D-71B3106DAAA0}"/>
              </a:ext>
            </a:extLst>
          </p:cNvPr>
          <p:cNvSpPr/>
          <p:nvPr/>
        </p:nvSpPr>
        <p:spPr>
          <a:xfrm>
            <a:off x="9176176"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8DEDAB76-316A-4BA6-BAEA-92BA8F6354EE}"/>
              </a:ext>
            </a:extLst>
          </p:cNvPr>
          <p:cNvSpPr/>
          <p:nvPr/>
        </p:nvSpPr>
        <p:spPr>
          <a:xfrm>
            <a:off x="9439837"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D607D9F-5653-4605-A655-F78C8C384614}"/>
              </a:ext>
            </a:extLst>
          </p:cNvPr>
          <p:cNvSpPr/>
          <p:nvPr/>
        </p:nvSpPr>
        <p:spPr>
          <a:xfrm>
            <a:off x="9703498"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0346D3F-12A1-4ED6-BFF0-3A89786C60FD}"/>
              </a:ext>
            </a:extLst>
          </p:cNvPr>
          <p:cNvSpPr/>
          <p:nvPr/>
        </p:nvSpPr>
        <p:spPr>
          <a:xfrm>
            <a:off x="9967159"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39694893-CE00-43B9-846E-D56516ABE99D}"/>
              </a:ext>
            </a:extLst>
          </p:cNvPr>
          <p:cNvSpPr txBox="1"/>
          <p:nvPr/>
        </p:nvSpPr>
        <p:spPr>
          <a:xfrm>
            <a:off x="8629375" y="27648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44132055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layer2.w_history: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2" name="Picture 2">
            <a:extLst>
              <a:ext uri="{FF2B5EF4-FFF2-40B4-BE49-F238E27FC236}">
                <a16:creationId xmlns:a16="http://schemas.microsoft.com/office/drawing/2014/main" id="{1A2B5B6D-5FA0-47DC-86A6-FF9ECF0692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7888" y="3742193"/>
            <a:ext cx="4685603" cy="3115807"/>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27B25081-D8E5-4BA5-A180-FEC897F66649}"/>
              </a:ext>
            </a:extLst>
          </p:cNvPr>
          <p:cNvGrpSpPr/>
          <p:nvPr/>
        </p:nvGrpSpPr>
        <p:grpSpPr>
          <a:xfrm>
            <a:off x="7689243" y="4486945"/>
            <a:ext cx="1538904" cy="1516466"/>
            <a:chOff x="7689242" y="4486945"/>
            <a:chExt cx="735794" cy="735794"/>
          </a:xfrm>
        </p:grpSpPr>
        <p:sp>
          <p:nvSpPr>
            <p:cNvPr id="8" name="타원 7">
              <a:extLst>
                <a:ext uri="{FF2B5EF4-FFF2-40B4-BE49-F238E27FC236}">
                  <a16:creationId xmlns:a16="http://schemas.microsoft.com/office/drawing/2014/main" id="{AB6FF394-32A1-4A9A-8ED9-29A693893F3B}"/>
                </a:ext>
              </a:extLst>
            </p:cNvPr>
            <p:cNvSpPr/>
            <p:nvPr/>
          </p:nvSpPr>
          <p:spPr>
            <a:xfrm>
              <a:off x="7939333" y="4737036"/>
              <a:ext cx="235612" cy="23561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B39596C-75B5-4C22-A2A8-D41FF5C75C96}"/>
                </a:ext>
              </a:extLst>
            </p:cNvPr>
            <p:cNvSpPr/>
            <p:nvPr/>
          </p:nvSpPr>
          <p:spPr>
            <a:xfrm>
              <a:off x="7881422" y="4679125"/>
              <a:ext cx="351435" cy="35143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1802A0DC-154C-4FA0-B313-5FFD87BA5114}"/>
                </a:ext>
              </a:extLst>
            </p:cNvPr>
            <p:cNvSpPr/>
            <p:nvPr/>
          </p:nvSpPr>
          <p:spPr>
            <a:xfrm>
              <a:off x="7800986" y="4598689"/>
              <a:ext cx="512307" cy="51230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4C17ADFF-A8F4-407B-8343-61706C8BFB14}"/>
                </a:ext>
              </a:extLst>
            </p:cNvPr>
            <p:cNvSpPr/>
            <p:nvPr/>
          </p:nvSpPr>
          <p:spPr>
            <a:xfrm>
              <a:off x="7747692" y="4545395"/>
              <a:ext cx="618895" cy="61889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F3703483-C143-47BF-ACEE-2E21BC024296}"/>
                </a:ext>
              </a:extLst>
            </p:cNvPr>
            <p:cNvSpPr/>
            <p:nvPr/>
          </p:nvSpPr>
          <p:spPr>
            <a:xfrm>
              <a:off x="7689242" y="4486945"/>
              <a:ext cx="735794" cy="73579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Tree>
    <p:extLst>
      <p:ext uri="{BB962C8B-B14F-4D97-AF65-F5344CB8AC3E}">
        <p14:creationId xmlns:p14="http://schemas.microsoft.com/office/powerpoint/2010/main" val="311282010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338554"/>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layer2.score(x_val, y_val)</a:t>
            </a: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8F98F7ED-2063-4372-B44E-F292F8A829B0}"/>
              </a:ext>
            </a:extLst>
          </p:cNvPr>
          <p:cNvSpPr/>
          <p:nvPr/>
        </p:nvSpPr>
        <p:spPr>
          <a:xfrm>
            <a:off x="1184210" y="1504659"/>
            <a:ext cx="2321469"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0.37362637362637363</a:t>
            </a:r>
            <a:endParaRPr lang="ko-KR" altLang="en-US">
              <a:solidFill>
                <a:schemeClr val="tx1"/>
              </a:solidFill>
              <a:latin typeface="고도 M" panose="02000503000000020004" pitchFamily="2" charset="-127"/>
              <a:ea typeface="고도 M" panose="02000503000000020004" pitchFamily="2" charset="-127"/>
            </a:endParaRPr>
          </a:p>
        </p:txBody>
      </p:sp>
      <p:sp>
        <p:nvSpPr>
          <p:cNvPr id="8" name="직사각형 7">
            <a:extLst>
              <a:ext uri="{FF2B5EF4-FFF2-40B4-BE49-F238E27FC236}">
                <a16:creationId xmlns:a16="http://schemas.microsoft.com/office/drawing/2014/main" id="{21C36CFE-5211-4D85-B9B7-AEBC6E4368A1}"/>
              </a:ext>
            </a:extLst>
          </p:cNvPr>
          <p:cNvSpPr/>
          <p:nvPr/>
        </p:nvSpPr>
        <p:spPr>
          <a:xfrm>
            <a:off x="1184211" y="3433734"/>
            <a:ext cx="8190249" cy="1077218"/>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val_mean = np.mean(x_val, axis=0)</a:t>
            </a:r>
          </a:p>
          <a:p>
            <a:r>
              <a:rPr lang="pl-PL" altLang="ko-KR">
                <a:solidFill>
                  <a:schemeClr val="tx1"/>
                </a:solidFill>
                <a:latin typeface="Consolas" panose="020B0609020204030204" pitchFamily="49" charset="0"/>
              </a:rPr>
              <a:t>val_std = np.std(x_val, axis=0)</a:t>
            </a:r>
          </a:p>
          <a:p>
            <a:r>
              <a:rPr lang="pl-PL" altLang="ko-KR">
                <a:solidFill>
                  <a:schemeClr val="tx1"/>
                </a:solidFill>
                <a:latin typeface="Consolas" panose="020B0609020204030204" pitchFamily="49" charset="0"/>
              </a:rPr>
              <a:t>x_val_scaled = (x_val - val_mean) / val_std</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layer2.score(x_val_scaled, y_val)</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D4577CB-5872-45E0-A712-EC21A17CCADA}"/>
              </a:ext>
            </a:extLst>
          </p:cNvPr>
          <p:cNvSpPr/>
          <p:nvPr/>
        </p:nvSpPr>
        <p:spPr>
          <a:xfrm>
            <a:off x="1184210" y="4676234"/>
            <a:ext cx="2090637"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0.967032967032967</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54C1267D-D3DF-4551-98A5-B92C440EA302}"/>
              </a:ext>
            </a:extLst>
          </p:cNvPr>
          <p:cNvSpPr/>
          <p:nvPr/>
        </p:nvSpPr>
        <p:spPr>
          <a:xfrm>
            <a:off x="1184210" y="2130642"/>
            <a:ext cx="7052824" cy="830997"/>
          </a:xfrm>
          <a:prstGeom prst="rect">
            <a:avLst/>
          </a:prstGeom>
        </p:spPr>
        <p:txBody>
          <a:bodyPr wrap="square">
            <a:spAutoFit/>
          </a:bodyPr>
          <a:lstStyle/>
          <a:p>
            <a:r>
              <a:rPr lang="ko-KR" altLang="en-US">
                <a:solidFill>
                  <a:schemeClr val="tx1"/>
                </a:solidFill>
                <a:latin typeface="고도 M" panose="02000503000000020004" pitchFamily="2" charset="-127"/>
                <a:ea typeface="고도 M" panose="02000503000000020004" pitchFamily="2" charset="-127"/>
              </a:rPr>
              <a:t>훈련 세트만 스케일을 조정하면 성능이 좋지않다</a:t>
            </a:r>
            <a:r>
              <a:rPr lang="en-US" altLang="ko-KR">
                <a:solidFill>
                  <a:schemeClr val="tx1"/>
                </a:solidFill>
                <a:latin typeface="고도 M" panose="02000503000000020004" pitchFamily="2" charset="-127"/>
                <a:ea typeface="고도 M" panose="02000503000000020004" pitchFamily="2" charset="-127"/>
              </a:rPr>
              <a:t>.</a:t>
            </a:r>
          </a:p>
          <a:p>
            <a:endParaRPr lang="en-US" altLang="ko-KR">
              <a:solidFill>
                <a:schemeClr val="tx1"/>
              </a:solidFill>
              <a:latin typeface="고도 M" panose="02000503000000020004" pitchFamily="2" charset="-127"/>
              <a:ea typeface="고도 M" panose="02000503000000020004" pitchFamily="2" charset="-127"/>
            </a:endParaRPr>
          </a:p>
          <a:p>
            <a:r>
              <a:rPr lang="ko-KR" altLang="en-US">
                <a:solidFill>
                  <a:schemeClr val="tx1"/>
                </a:solidFill>
                <a:latin typeface="고도 M" panose="02000503000000020004" pitchFamily="2" charset="-127"/>
                <a:ea typeface="고도 M" panose="02000503000000020004" pitchFamily="2" charset="-127"/>
              </a:rPr>
              <a:t>검증세트도 표준화 전처리를 적용해야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00584772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156966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plt.plot(x_train[:50, 0], x_train[:50, 1], 'bo')</a:t>
            </a:r>
          </a:p>
          <a:p>
            <a:r>
              <a:rPr lang="pl-PL" altLang="ko-KR">
                <a:solidFill>
                  <a:schemeClr val="tx1"/>
                </a:solidFill>
                <a:latin typeface="Consolas" panose="020B0609020204030204" pitchFamily="49" charset="0"/>
              </a:rPr>
              <a:t>plt.plot(x_val[:50, 0], x_val[:50,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9218" name="Picture 2">
            <a:extLst>
              <a:ext uri="{FF2B5EF4-FFF2-40B4-BE49-F238E27FC236}">
                <a16:creationId xmlns:a16="http://schemas.microsoft.com/office/drawing/2014/main" id="{87B5FA8C-8A20-43D4-BCD2-F605C57AAA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4716" y="2827996"/>
            <a:ext cx="5401605" cy="3704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58627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81D91D9F-0C09-43D0-B65B-7DE9D7E51D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7467" y="2827995"/>
            <a:ext cx="5500586" cy="3704765"/>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156966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plt.plot(x_train_scaled[:50, 0], x_train_scaled[:50, 1], 'bo')</a:t>
            </a:r>
          </a:p>
          <a:p>
            <a:r>
              <a:rPr lang="pl-PL" altLang="ko-KR">
                <a:solidFill>
                  <a:schemeClr val="tx1"/>
                </a:solidFill>
                <a:latin typeface="Consolas" panose="020B0609020204030204" pitchFamily="49" charset="0"/>
              </a:rPr>
              <a:t>plt.plot(x_val_scaled[:50, 0], x_val_scaled[:50,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7478751" y="2921620"/>
            <a:ext cx="2215671" cy="3046988"/>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 세트와 검증</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세트의 거리가 그대로</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유지 되어야 한다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하지만 지금은 거리가 </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달라졌다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이유는 </a:t>
            </a:r>
            <a:endParaRPr lang="en-US" altLang="ko-KR">
              <a:solidFill>
                <a:schemeClr val="tx1"/>
              </a:solidFill>
              <a:latin typeface="고도 M" panose="02000503000000020004" pitchFamily="2" charset="-127"/>
              <a:ea typeface="고도 M" panose="02000503000000020004" pitchFamily="2" charset="-127"/>
            </a:endParaRP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훈련 세트과 검증 세트가</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각각 다른 비율로 전처리</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되었기 때문이다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69419990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727C9D37-6F74-4998-999F-291685BC6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2335" y="2823460"/>
            <a:ext cx="5485718" cy="3694751"/>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930675"/>
            <a:ext cx="8190249" cy="1815882"/>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x_val_scaled = (x_val - train_mean) / train_std</a:t>
            </a:r>
          </a:p>
          <a:p>
            <a:r>
              <a:rPr lang="pl-PL" altLang="ko-KR">
                <a:solidFill>
                  <a:schemeClr val="tx1"/>
                </a:solidFill>
                <a:latin typeface="Consolas" panose="020B0609020204030204" pitchFamily="49" charset="0"/>
              </a:rPr>
              <a:t>plt.plot(x_train_scaled[:50, 0], x_train_scaled[:50, 1], 'bo')</a:t>
            </a:r>
          </a:p>
          <a:p>
            <a:r>
              <a:rPr lang="pl-PL" altLang="ko-KR">
                <a:solidFill>
                  <a:schemeClr val="tx1"/>
                </a:solidFill>
                <a:latin typeface="Consolas" panose="020B0609020204030204" pitchFamily="49" charset="0"/>
              </a:rPr>
              <a:t>plt.plot(x_val_scaled[:50, 0], x_val_scaled[:50,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7478751" y="2921620"/>
            <a:ext cx="1976823" cy="1323439"/>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 세트의 평균</a:t>
            </a:r>
            <a:r>
              <a:rPr lang="en-US" altLang="ko-KR">
                <a:solidFill>
                  <a:schemeClr val="tx1"/>
                </a:solidFill>
                <a:latin typeface="고도 M" panose="02000503000000020004" pitchFamily="2" charset="-127"/>
                <a:ea typeface="고도 M" panose="02000503000000020004" pitchFamily="2" charset="-127"/>
              </a:rPr>
              <a:t>,</a:t>
            </a:r>
          </a:p>
          <a:p>
            <a:pPr algn="l"/>
            <a:r>
              <a:rPr lang="ko-KR" altLang="en-US">
                <a:solidFill>
                  <a:schemeClr val="tx1"/>
                </a:solidFill>
                <a:latin typeface="고도 M" panose="02000503000000020004" pitchFamily="2" charset="-127"/>
                <a:ea typeface="고도 M" panose="02000503000000020004" pitchFamily="2" charset="-127"/>
              </a:rPr>
              <a:t>표준 편차를 이용하여</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검증 세트를 변환</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하면 </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문제가 해결된다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7671664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단일층</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53060722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정의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2" name="TextBox 1">
            <a:extLst>
              <a:ext uri="{FF2B5EF4-FFF2-40B4-BE49-F238E27FC236}">
                <a16:creationId xmlns:a16="http://schemas.microsoft.com/office/drawing/2014/main" id="{8727198F-3C8C-4836-826F-3FB37681C802}"/>
              </a:ext>
            </a:extLst>
          </p:cNvPr>
          <p:cNvSpPr txBox="1"/>
          <p:nvPr/>
        </p:nvSpPr>
        <p:spPr>
          <a:xfrm>
            <a:off x="1063702" y="1310269"/>
            <a:ext cx="7662675" cy="707886"/>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과대적합 </a:t>
            </a:r>
            <a:r>
              <a:rPr lang="en-US" altLang="ko-KR" sz="2000">
                <a:solidFill>
                  <a:schemeClr val="tx1"/>
                </a:solidFill>
                <a:latin typeface="고도 M" panose="02000503000000020004" pitchFamily="2" charset="-127"/>
                <a:ea typeface="고도 M" panose="02000503000000020004" pitchFamily="2" charset="-127"/>
              </a:rPr>
              <a:t>: </a:t>
            </a:r>
          </a:p>
          <a:p>
            <a:pPr algn="l"/>
            <a:r>
              <a:rPr lang="en-US" altLang="ko-KR" sz="20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훈련 세트에서는 좋은 성능을 내지만 검증 세트에서는 낮은 성능을 내는 경우</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2EE62CE8-FE1E-4F3F-9DC4-91020630EF7D}"/>
              </a:ext>
            </a:extLst>
          </p:cNvPr>
          <p:cNvSpPr txBox="1"/>
          <p:nvPr/>
        </p:nvSpPr>
        <p:spPr>
          <a:xfrm>
            <a:off x="1063702" y="2245459"/>
            <a:ext cx="8149988" cy="707886"/>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과소적합 </a:t>
            </a:r>
            <a:r>
              <a:rPr lang="en-US" altLang="ko-KR" sz="2000">
                <a:solidFill>
                  <a:schemeClr val="tx1"/>
                </a:solidFill>
                <a:latin typeface="고도 M" panose="02000503000000020004" pitchFamily="2" charset="-127"/>
                <a:ea typeface="고도 M" panose="02000503000000020004" pitchFamily="2" charset="-127"/>
              </a:rPr>
              <a:t>: </a:t>
            </a:r>
          </a:p>
          <a:p>
            <a:pPr algn="l"/>
            <a:r>
              <a:rPr lang="en-US" altLang="ko-KR" sz="20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훈련 세트와 검증세트의 성능에는 차이가 크지 않지만 모두 낮은 성능을 내는 경우</a:t>
            </a:r>
            <a:endParaRPr lang="ko-KR" altLang="en-US" sz="2000">
              <a:solidFill>
                <a:schemeClr val="tx1"/>
              </a:solidFill>
              <a:latin typeface="고도 M" panose="02000503000000020004" pitchFamily="2" charset="-127"/>
              <a:ea typeface="고도 M" panose="02000503000000020004" pitchFamily="2" charset="-127"/>
            </a:endParaRPr>
          </a:p>
        </p:txBody>
      </p:sp>
      <p:grpSp>
        <p:nvGrpSpPr>
          <p:cNvPr id="28" name="그룹 27">
            <a:extLst>
              <a:ext uri="{FF2B5EF4-FFF2-40B4-BE49-F238E27FC236}">
                <a16:creationId xmlns:a16="http://schemas.microsoft.com/office/drawing/2014/main" id="{C7CC0851-9DAA-444A-B3D3-83DB852E0B6D}"/>
              </a:ext>
            </a:extLst>
          </p:cNvPr>
          <p:cNvGrpSpPr/>
          <p:nvPr/>
        </p:nvGrpSpPr>
        <p:grpSpPr>
          <a:xfrm>
            <a:off x="943404" y="3787045"/>
            <a:ext cx="4418407" cy="2626922"/>
            <a:chOff x="1062848" y="3704580"/>
            <a:chExt cx="4879329" cy="2900959"/>
          </a:xfrm>
        </p:grpSpPr>
        <p:cxnSp>
          <p:nvCxnSpPr>
            <p:cNvPr id="4" name="직선 연결선 3">
              <a:extLst>
                <a:ext uri="{FF2B5EF4-FFF2-40B4-BE49-F238E27FC236}">
                  <a16:creationId xmlns:a16="http://schemas.microsoft.com/office/drawing/2014/main" id="{399A0291-2271-4058-9C58-32BA4389A325}"/>
                </a:ext>
              </a:extLst>
            </p:cNvPr>
            <p:cNvCxnSpPr/>
            <p:nvPr/>
          </p:nvCxnSpPr>
          <p:spPr>
            <a:xfrm>
              <a:off x="1680117" y="3791415"/>
              <a:ext cx="0" cy="24755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E4DE67AF-5939-4A64-A047-57578BF0BDE2}"/>
                </a:ext>
              </a:extLst>
            </p:cNvPr>
            <p:cNvCxnSpPr>
              <a:cxnSpLocks/>
            </p:cNvCxnSpPr>
            <p:nvPr/>
          </p:nvCxnSpPr>
          <p:spPr>
            <a:xfrm flipH="1">
              <a:off x="1680117" y="6266985"/>
              <a:ext cx="28249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96F6537-5A55-482E-B70A-CD3CA5A928E9}"/>
                </a:ext>
              </a:extLst>
            </p:cNvPr>
            <p:cNvSpPr txBox="1"/>
            <p:nvPr/>
          </p:nvSpPr>
          <p:spPr>
            <a:xfrm>
              <a:off x="1062848" y="3704580"/>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a:t>
              </a:r>
            </a:p>
          </p:txBody>
        </p:sp>
        <p:sp>
          <p:nvSpPr>
            <p:cNvPr id="14" name="TextBox 13">
              <a:extLst>
                <a:ext uri="{FF2B5EF4-FFF2-40B4-BE49-F238E27FC236}">
                  <a16:creationId xmlns:a16="http://schemas.microsoft.com/office/drawing/2014/main" id="{4085D209-9900-47AA-97EA-25DCCFDC00C3}"/>
                </a:ext>
              </a:extLst>
            </p:cNvPr>
            <p:cNvSpPr txBox="1"/>
            <p:nvPr/>
          </p:nvSpPr>
          <p:spPr>
            <a:xfrm>
              <a:off x="3758248" y="6266985"/>
              <a:ext cx="74251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에포크</a:t>
              </a:r>
            </a:p>
          </p:txBody>
        </p:sp>
        <p:sp>
          <p:nvSpPr>
            <p:cNvPr id="15" name="자유형: 도형 14">
              <a:extLst>
                <a:ext uri="{FF2B5EF4-FFF2-40B4-BE49-F238E27FC236}">
                  <a16:creationId xmlns:a16="http://schemas.microsoft.com/office/drawing/2014/main" id="{64BD3C56-50F3-4150-9B40-6E9CF9276C24}"/>
                </a:ext>
              </a:extLst>
            </p:cNvPr>
            <p:cNvSpPr/>
            <p:nvPr/>
          </p:nvSpPr>
          <p:spPr>
            <a:xfrm>
              <a:off x="1999785" y="4073912"/>
              <a:ext cx="2386361" cy="1932878"/>
            </a:xfrm>
            <a:custGeom>
              <a:avLst/>
              <a:gdLst>
                <a:gd name="connsiteX0" fmla="*/ 0 w 2386361"/>
                <a:gd name="connsiteY0" fmla="*/ 0 h 1932878"/>
                <a:gd name="connsiteX1" fmla="*/ 223025 w 2386361"/>
                <a:gd name="connsiteY1" fmla="*/ 795454 h 1932878"/>
                <a:gd name="connsiteX2" fmla="*/ 713678 w 2386361"/>
                <a:gd name="connsiteY2" fmla="*/ 1434790 h 1932878"/>
                <a:gd name="connsiteX3" fmla="*/ 2386361 w 2386361"/>
                <a:gd name="connsiteY3" fmla="*/ 1932878 h 1932878"/>
                <a:gd name="connsiteX4" fmla="*/ 2386361 w 2386361"/>
                <a:gd name="connsiteY4" fmla="*/ 1932878 h 1932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361" h="1932878">
                  <a:moveTo>
                    <a:pt x="0" y="0"/>
                  </a:moveTo>
                  <a:cubicBezTo>
                    <a:pt x="52039" y="278161"/>
                    <a:pt x="104079" y="556322"/>
                    <a:pt x="223025" y="795454"/>
                  </a:cubicBezTo>
                  <a:cubicBezTo>
                    <a:pt x="341971" y="1034586"/>
                    <a:pt x="353122" y="1245219"/>
                    <a:pt x="713678" y="1434790"/>
                  </a:cubicBezTo>
                  <a:cubicBezTo>
                    <a:pt x="1074234" y="1624361"/>
                    <a:pt x="2386361" y="1932878"/>
                    <a:pt x="2386361" y="1932878"/>
                  </a:cubicBezTo>
                  <a:lnTo>
                    <a:pt x="2386361" y="1932878"/>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자유형: 도형 15">
              <a:extLst>
                <a:ext uri="{FF2B5EF4-FFF2-40B4-BE49-F238E27FC236}">
                  <a16:creationId xmlns:a16="http://schemas.microsoft.com/office/drawing/2014/main" id="{307AA0C1-8F2B-4FA0-9DD2-852FE47896CC}"/>
                </a:ext>
              </a:extLst>
            </p:cNvPr>
            <p:cNvSpPr/>
            <p:nvPr/>
          </p:nvSpPr>
          <p:spPr>
            <a:xfrm>
              <a:off x="2074127" y="4073912"/>
              <a:ext cx="2222810" cy="1361675"/>
            </a:xfrm>
            <a:custGeom>
              <a:avLst/>
              <a:gdLst>
                <a:gd name="connsiteX0" fmla="*/ 0 w 2222810"/>
                <a:gd name="connsiteY0" fmla="*/ 0 h 1361675"/>
                <a:gd name="connsiteX1" fmla="*/ 208156 w 2222810"/>
                <a:gd name="connsiteY1" fmla="*/ 691376 h 1361675"/>
                <a:gd name="connsiteX2" fmla="*/ 542693 w 2222810"/>
                <a:gd name="connsiteY2" fmla="*/ 1174595 h 1361675"/>
                <a:gd name="connsiteX3" fmla="*/ 1085385 w 2222810"/>
                <a:gd name="connsiteY3" fmla="*/ 1360449 h 1361675"/>
                <a:gd name="connsiteX4" fmla="*/ 1761893 w 2222810"/>
                <a:gd name="connsiteY4" fmla="*/ 1241503 h 1361675"/>
                <a:gd name="connsiteX5" fmla="*/ 2222810 w 2222810"/>
                <a:gd name="connsiteY5" fmla="*/ 981308 h 136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22810" h="1361675">
                  <a:moveTo>
                    <a:pt x="0" y="0"/>
                  </a:moveTo>
                  <a:cubicBezTo>
                    <a:pt x="58853" y="247805"/>
                    <a:pt x="117707" y="495610"/>
                    <a:pt x="208156" y="691376"/>
                  </a:cubicBezTo>
                  <a:cubicBezTo>
                    <a:pt x="298605" y="887142"/>
                    <a:pt x="396488" y="1063083"/>
                    <a:pt x="542693" y="1174595"/>
                  </a:cubicBezTo>
                  <a:cubicBezTo>
                    <a:pt x="688898" y="1286107"/>
                    <a:pt x="882185" y="1349298"/>
                    <a:pt x="1085385" y="1360449"/>
                  </a:cubicBezTo>
                  <a:cubicBezTo>
                    <a:pt x="1288585" y="1371600"/>
                    <a:pt x="1572322" y="1304693"/>
                    <a:pt x="1761893" y="1241503"/>
                  </a:cubicBezTo>
                  <a:cubicBezTo>
                    <a:pt x="1951464" y="1178313"/>
                    <a:pt x="2087137" y="1079810"/>
                    <a:pt x="2222810" y="98130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A04D9C30-0297-418B-86CC-C78B30667E6A}"/>
                </a:ext>
              </a:extLst>
            </p:cNvPr>
            <p:cNvSpPr txBox="1"/>
            <p:nvPr/>
          </p:nvSpPr>
          <p:spPr>
            <a:xfrm>
              <a:off x="1754460" y="4385417"/>
              <a:ext cx="566181" cy="95410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소</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적</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합</a:t>
              </a:r>
            </a:p>
          </p:txBody>
        </p:sp>
        <p:sp>
          <p:nvSpPr>
            <p:cNvPr id="21" name="TextBox 20">
              <a:extLst>
                <a:ext uri="{FF2B5EF4-FFF2-40B4-BE49-F238E27FC236}">
                  <a16:creationId xmlns:a16="http://schemas.microsoft.com/office/drawing/2014/main" id="{39436F70-8797-4451-B0BF-58F6CA757D3D}"/>
                </a:ext>
              </a:extLst>
            </p:cNvPr>
            <p:cNvSpPr txBox="1"/>
            <p:nvPr/>
          </p:nvSpPr>
          <p:spPr>
            <a:xfrm>
              <a:off x="3654050" y="5418428"/>
              <a:ext cx="835485"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과대적합</a:t>
              </a:r>
            </a:p>
          </p:txBody>
        </p:sp>
        <p:sp>
          <p:nvSpPr>
            <p:cNvPr id="22" name="TextBox 21">
              <a:extLst>
                <a:ext uri="{FF2B5EF4-FFF2-40B4-BE49-F238E27FC236}">
                  <a16:creationId xmlns:a16="http://schemas.microsoft.com/office/drawing/2014/main" id="{50237C85-B2FB-4B7F-8EBE-C9A0D986F817}"/>
                </a:ext>
              </a:extLst>
            </p:cNvPr>
            <p:cNvSpPr txBox="1"/>
            <p:nvPr/>
          </p:nvSpPr>
          <p:spPr>
            <a:xfrm>
              <a:off x="2614956" y="4656428"/>
              <a:ext cx="668773"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최적점</a:t>
              </a:r>
            </a:p>
          </p:txBody>
        </p:sp>
        <p:sp>
          <p:nvSpPr>
            <p:cNvPr id="23" name="TextBox 22">
              <a:extLst>
                <a:ext uri="{FF2B5EF4-FFF2-40B4-BE49-F238E27FC236}">
                  <a16:creationId xmlns:a16="http://schemas.microsoft.com/office/drawing/2014/main" id="{FF6ACDBE-39FA-44A6-9329-CCEA6A9D8996}"/>
                </a:ext>
              </a:extLst>
            </p:cNvPr>
            <p:cNvSpPr txBox="1"/>
            <p:nvPr/>
          </p:nvSpPr>
          <p:spPr>
            <a:xfrm>
              <a:off x="3917777" y="4400369"/>
              <a:ext cx="1261884"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검증 세트 손실</a:t>
              </a:r>
            </a:p>
          </p:txBody>
        </p:sp>
        <p:cxnSp>
          <p:nvCxnSpPr>
            <p:cNvPr id="18" name="직선 화살표 연결선 17">
              <a:extLst>
                <a:ext uri="{FF2B5EF4-FFF2-40B4-BE49-F238E27FC236}">
                  <a16:creationId xmlns:a16="http://schemas.microsoft.com/office/drawing/2014/main" id="{1ED89280-D630-4D82-904A-48FBBD75F749}"/>
                </a:ext>
              </a:extLst>
            </p:cNvPr>
            <p:cNvCxnSpPr>
              <a:stCxn id="22" idx="2"/>
            </p:cNvCxnSpPr>
            <p:nvPr/>
          </p:nvCxnSpPr>
          <p:spPr>
            <a:xfrm>
              <a:off x="2949343" y="4964205"/>
              <a:ext cx="71334" cy="4542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7D3913A6-18B2-4645-9316-193F4EAE25AB}"/>
                </a:ext>
              </a:extLst>
            </p:cNvPr>
            <p:cNvCxnSpPr>
              <a:cxnSpLocks/>
              <a:stCxn id="23" idx="2"/>
            </p:cNvCxnSpPr>
            <p:nvPr/>
          </p:nvCxnSpPr>
          <p:spPr>
            <a:xfrm flipH="1">
              <a:off x="4368872" y="4708146"/>
              <a:ext cx="179847" cy="3176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FE6C1390-64A6-419C-ACFA-5A690F059772}"/>
                </a:ext>
              </a:extLst>
            </p:cNvPr>
            <p:cNvCxnSpPr>
              <a:cxnSpLocks/>
              <a:stCxn id="30" idx="1"/>
            </p:cNvCxnSpPr>
            <p:nvPr/>
          </p:nvCxnSpPr>
          <p:spPr>
            <a:xfrm flipH="1" flipV="1">
              <a:off x="4438185" y="6006791"/>
              <a:ext cx="235696" cy="258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DC2B9FE-831E-4E1D-BB9A-7B452AE3C223}"/>
                </a:ext>
              </a:extLst>
            </p:cNvPr>
            <p:cNvSpPr txBox="1"/>
            <p:nvPr/>
          </p:nvSpPr>
          <p:spPr>
            <a:xfrm>
              <a:off x="4673881" y="5878760"/>
              <a:ext cx="1268296"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훈련 세트 손실</a:t>
              </a:r>
            </a:p>
          </p:txBody>
        </p:sp>
      </p:grpSp>
      <p:cxnSp>
        <p:nvCxnSpPr>
          <p:cNvPr id="35" name="직선 연결선 34">
            <a:extLst>
              <a:ext uri="{FF2B5EF4-FFF2-40B4-BE49-F238E27FC236}">
                <a16:creationId xmlns:a16="http://schemas.microsoft.com/office/drawing/2014/main" id="{FB552927-8128-46DA-9310-3F20258984EC}"/>
              </a:ext>
            </a:extLst>
          </p:cNvPr>
          <p:cNvCxnSpPr/>
          <p:nvPr/>
        </p:nvCxnSpPr>
        <p:spPr>
          <a:xfrm>
            <a:off x="5829531" y="3865677"/>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C5BEE4A0-BCA5-4B89-82D6-17DD0172E926}"/>
              </a:ext>
            </a:extLst>
          </p:cNvPr>
          <p:cNvCxnSpPr>
            <a:cxnSpLocks/>
          </p:cNvCxnSpPr>
          <p:nvPr/>
        </p:nvCxnSpPr>
        <p:spPr>
          <a:xfrm flipH="1">
            <a:off x="5829531" y="6107394"/>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D9D41ED-9D0E-491C-BEC4-47B4B56DDEC1}"/>
              </a:ext>
            </a:extLst>
          </p:cNvPr>
          <p:cNvSpPr txBox="1"/>
          <p:nvPr/>
        </p:nvSpPr>
        <p:spPr>
          <a:xfrm>
            <a:off x="5084721" y="3787045"/>
            <a:ext cx="74251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정확도</a:t>
            </a:r>
          </a:p>
        </p:txBody>
      </p:sp>
      <p:sp>
        <p:nvSpPr>
          <p:cNvPr id="38" name="TextBox 37">
            <a:extLst>
              <a:ext uri="{FF2B5EF4-FFF2-40B4-BE49-F238E27FC236}">
                <a16:creationId xmlns:a16="http://schemas.microsoft.com/office/drawing/2014/main" id="{40ECB04A-D8BA-4684-BC10-4EB019F01077}"/>
              </a:ext>
            </a:extLst>
          </p:cNvPr>
          <p:cNvSpPr txBox="1"/>
          <p:nvPr/>
        </p:nvSpPr>
        <p:spPr>
          <a:xfrm>
            <a:off x="7711353" y="6107394"/>
            <a:ext cx="672370" cy="30657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에포크</a:t>
            </a:r>
          </a:p>
        </p:txBody>
      </p:sp>
      <p:sp>
        <p:nvSpPr>
          <p:cNvPr id="41" name="TextBox 40">
            <a:extLst>
              <a:ext uri="{FF2B5EF4-FFF2-40B4-BE49-F238E27FC236}">
                <a16:creationId xmlns:a16="http://schemas.microsoft.com/office/drawing/2014/main" id="{A9E0437F-6D4E-49FD-B8DD-8835B85A078F}"/>
              </a:ext>
            </a:extLst>
          </p:cNvPr>
          <p:cNvSpPr txBox="1"/>
          <p:nvPr/>
        </p:nvSpPr>
        <p:spPr>
          <a:xfrm>
            <a:off x="5573273" y="4802956"/>
            <a:ext cx="947695" cy="95410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           과</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소</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적</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합</a:t>
            </a:r>
          </a:p>
        </p:txBody>
      </p:sp>
      <p:sp>
        <p:nvSpPr>
          <p:cNvPr id="42" name="TextBox 41">
            <a:extLst>
              <a:ext uri="{FF2B5EF4-FFF2-40B4-BE49-F238E27FC236}">
                <a16:creationId xmlns:a16="http://schemas.microsoft.com/office/drawing/2014/main" id="{F0EA6546-71DA-4C2A-B964-74BE4BB6C661}"/>
              </a:ext>
            </a:extLst>
          </p:cNvPr>
          <p:cNvSpPr txBox="1"/>
          <p:nvPr/>
        </p:nvSpPr>
        <p:spPr>
          <a:xfrm>
            <a:off x="7559078" y="4265751"/>
            <a:ext cx="756562"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과대적합</a:t>
            </a:r>
          </a:p>
        </p:txBody>
      </p:sp>
      <p:sp>
        <p:nvSpPr>
          <p:cNvPr id="43" name="TextBox 42">
            <a:extLst>
              <a:ext uri="{FF2B5EF4-FFF2-40B4-BE49-F238E27FC236}">
                <a16:creationId xmlns:a16="http://schemas.microsoft.com/office/drawing/2014/main" id="{99B065CD-49ED-42AD-AFC3-968A9B3F9581}"/>
              </a:ext>
            </a:extLst>
          </p:cNvPr>
          <p:cNvSpPr txBox="1"/>
          <p:nvPr/>
        </p:nvSpPr>
        <p:spPr>
          <a:xfrm>
            <a:off x="6992985" y="5060292"/>
            <a:ext cx="605598"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최적점</a:t>
            </a:r>
          </a:p>
        </p:txBody>
      </p:sp>
      <p:sp>
        <p:nvSpPr>
          <p:cNvPr id="44" name="TextBox 43">
            <a:extLst>
              <a:ext uri="{FF2B5EF4-FFF2-40B4-BE49-F238E27FC236}">
                <a16:creationId xmlns:a16="http://schemas.microsoft.com/office/drawing/2014/main" id="{EA09DF62-ABA8-4C2D-A3E2-369CA48F9EB3}"/>
              </a:ext>
            </a:extLst>
          </p:cNvPr>
          <p:cNvSpPr txBox="1"/>
          <p:nvPr/>
        </p:nvSpPr>
        <p:spPr>
          <a:xfrm>
            <a:off x="8062978" y="5047712"/>
            <a:ext cx="1426994"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검증 세트 정확도</a:t>
            </a:r>
          </a:p>
        </p:txBody>
      </p:sp>
      <p:cxnSp>
        <p:nvCxnSpPr>
          <p:cNvPr id="45" name="직선 화살표 연결선 44">
            <a:extLst>
              <a:ext uri="{FF2B5EF4-FFF2-40B4-BE49-F238E27FC236}">
                <a16:creationId xmlns:a16="http://schemas.microsoft.com/office/drawing/2014/main" id="{25FF29A8-3ABD-4157-83E9-6E3B2A9C7571}"/>
              </a:ext>
            </a:extLst>
          </p:cNvPr>
          <p:cNvCxnSpPr>
            <a:cxnSpLocks/>
            <a:stCxn id="43" idx="0"/>
            <a:endCxn id="7168" idx="3"/>
          </p:cNvCxnSpPr>
          <p:nvPr/>
        </p:nvCxnSpPr>
        <p:spPr>
          <a:xfrm flipH="1" flipV="1">
            <a:off x="7211122" y="4735551"/>
            <a:ext cx="84662" cy="3247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BA56D346-DB51-4AA0-8BBD-54F3EB7DC080}"/>
              </a:ext>
            </a:extLst>
          </p:cNvPr>
          <p:cNvCxnSpPr>
            <a:cxnSpLocks/>
            <a:stCxn id="44" idx="0"/>
          </p:cNvCxnSpPr>
          <p:nvPr/>
        </p:nvCxnSpPr>
        <p:spPr>
          <a:xfrm flipH="1" flipV="1">
            <a:off x="8510938" y="4897922"/>
            <a:ext cx="265537" cy="1497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766560B-67F6-44CF-9090-C261B8FC841C}"/>
              </a:ext>
            </a:extLst>
          </p:cNvPr>
          <p:cNvCxnSpPr>
            <a:cxnSpLocks/>
            <a:stCxn id="48" idx="2"/>
          </p:cNvCxnSpPr>
          <p:nvPr/>
        </p:nvCxnSpPr>
        <p:spPr>
          <a:xfrm flipH="1">
            <a:off x="8383724" y="3899479"/>
            <a:ext cx="390151" cy="1289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B30A244-50DB-4F14-AD66-4F181BB906C1}"/>
              </a:ext>
            </a:extLst>
          </p:cNvPr>
          <p:cNvSpPr txBox="1"/>
          <p:nvPr/>
        </p:nvSpPr>
        <p:spPr>
          <a:xfrm>
            <a:off x="8057172" y="3591702"/>
            <a:ext cx="1433406"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훈련 세트 정확도</a:t>
            </a:r>
          </a:p>
        </p:txBody>
      </p:sp>
      <p:sp>
        <p:nvSpPr>
          <p:cNvPr id="31" name="자유형: 도형 30">
            <a:extLst>
              <a:ext uri="{FF2B5EF4-FFF2-40B4-BE49-F238E27FC236}">
                <a16:creationId xmlns:a16="http://schemas.microsoft.com/office/drawing/2014/main" id="{625CA687-05EA-4903-89C3-4972CAC2388D}"/>
              </a:ext>
            </a:extLst>
          </p:cNvPr>
          <p:cNvSpPr/>
          <p:nvPr/>
        </p:nvSpPr>
        <p:spPr>
          <a:xfrm>
            <a:off x="5991922" y="4088780"/>
            <a:ext cx="2297151" cy="1903142"/>
          </a:xfrm>
          <a:custGeom>
            <a:avLst/>
            <a:gdLst>
              <a:gd name="connsiteX0" fmla="*/ 0 w 2297151"/>
              <a:gd name="connsiteY0" fmla="*/ 1903142 h 1903142"/>
              <a:gd name="connsiteX1" fmla="*/ 252761 w 2297151"/>
              <a:gd name="connsiteY1" fmla="*/ 1271240 h 1903142"/>
              <a:gd name="connsiteX2" fmla="*/ 676507 w 2297151"/>
              <a:gd name="connsiteY2" fmla="*/ 728547 h 1903142"/>
              <a:gd name="connsiteX3" fmla="*/ 1308410 w 2297151"/>
              <a:gd name="connsiteY3" fmla="*/ 275064 h 1903142"/>
              <a:gd name="connsiteX4" fmla="*/ 2297151 w 2297151"/>
              <a:gd name="connsiteY4" fmla="*/ 0 h 1903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151" h="1903142">
                <a:moveTo>
                  <a:pt x="0" y="1903142"/>
                </a:moveTo>
                <a:cubicBezTo>
                  <a:pt x="70005" y="1685074"/>
                  <a:pt x="140010" y="1467006"/>
                  <a:pt x="252761" y="1271240"/>
                </a:cubicBezTo>
                <a:cubicBezTo>
                  <a:pt x="365512" y="1075474"/>
                  <a:pt x="500566" y="894576"/>
                  <a:pt x="676507" y="728547"/>
                </a:cubicBezTo>
                <a:cubicBezTo>
                  <a:pt x="852448" y="562518"/>
                  <a:pt x="1038303" y="396488"/>
                  <a:pt x="1308410" y="275064"/>
                </a:cubicBezTo>
                <a:cubicBezTo>
                  <a:pt x="1578517" y="153639"/>
                  <a:pt x="1937834" y="76819"/>
                  <a:pt x="2297151"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68" name="자유형: 도형 7167">
            <a:extLst>
              <a:ext uri="{FF2B5EF4-FFF2-40B4-BE49-F238E27FC236}">
                <a16:creationId xmlns:a16="http://schemas.microsoft.com/office/drawing/2014/main" id="{C641DEE3-5A42-44A9-B879-567D0F1CB2E9}"/>
              </a:ext>
            </a:extLst>
          </p:cNvPr>
          <p:cNvSpPr/>
          <p:nvPr/>
        </p:nvSpPr>
        <p:spPr>
          <a:xfrm>
            <a:off x="6051395" y="4674147"/>
            <a:ext cx="2393795" cy="1332643"/>
          </a:xfrm>
          <a:custGeom>
            <a:avLst/>
            <a:gdLst>
              <a:gd name="connsiteX0" fmla="*/ 0 w 2393795"/>
              <a:gd name="connsiteY0" fmla="*/ 1332643 h 1332643"/>
              <a:gd name="connsiteX1" fmla="*/ 185854 w 2393795"/>
              <a:gd name="connsiteY1" fmla="*/ 886594 h 1332643"/>
              <a:gd name="connsiteX2" fmla="*/ 564995 w 2393795"/>
              <a:gd name="connsiteY2" fmla="*/ 433112 h 1332643"/>
              <a:gd name="connsiteX3" fmla="*/ 1159727 w 2393795"/>
              <a:gd name="connsiteY3" fmla="*/ 61404 h 1332643"/>
              <a:gd name="connsiteX4" fmla="*/ 1888273 w 2393795"/>
              <a:gd name="connsiteY4" fmla="*/ 9365 h 1332643"/>
              <a:gd name="connsiteX5" fmla="*/ 2393795 w 2393795"/>
              <a:gd name="connsiteY5" fmla="*/ 158048 h 1332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3795" h="1332643">
                <a:moveTo>
                  <a:pt x="0" y="1332643"/>
                </a:moveTo>
                <a:cubicBezTo>
                  <a:pt x="45844" y="1184579"/>
                  <a:pt x="91688" y="1036516"/>
                  <a:pt x="185854" y="886594"/>
                </a:cubicBezTo>
                <a:cubicBezTo>
                  <a:pt x="280020" y="736672"/>
                  <a:pt x="402683" y="570644"/>
                  <a:pt x="564995" y="433112"/>
                </a:cubicBezTo>
                <a:cubicBezTo>
                  <a:pt x="727307" y="295580"/>
                  <a:pt x="939181" y="132028"/>
                  <a:pt x="1159727" y="61404"/>
                </a:cubicBezTo>
                <a:cubicBezTo>
                  <a:pt x="1380273" y="-9220"/>
                  <a:pt x="1682595" y="-6742"/>
                  <a:pt x="1888273" y="9365"/>
                </a:cubicBezTo>
                <a:cubicBezTo>
                  <a:pt x="2093951" y="25472"/>
                  <a:pt x="2243873" y="91760"/>
                  <a:pt x="2393795" y="15804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 name="직선 연결선 4">
            <a:extLst>
              <a:ext uri="{FF2B5EF4-FFF2-40B4-BE49-F238E27FC236}">
                <a16:creationId xmlns:a16="http://schemas.microsoft.com/office/drawing/2014/main" id="{AE1EC1B7-4B67-48E4-8475-C6CBCF5AD90F}"/>
              </a:ext>
            </a:extLst>
          </p:cNvPr>
          <p:cNvCxnSpPr/>
          <p:nvPr/>
        </p:nvCxnSpPr>
        <p:spPr>
          <a:xfrm>
            <a:off x="2733118" y="5047712"/>
            <a:ext cx="0" cy="1222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FD1F5291-D076-4A34-921A-7AB29ED30F3E}"/>
              </a:ext>
            </a:extLst>
          </p:cNvPr>
          <p:cNvCxnSpPr/>
          <p:nvPr/>
        </p:nvCxnSpPr>
        <p:spPr>
          <a:xfrm>
            <a:off x="7211122" y="4251356"/>
            <a:ext cx="0" cy="1222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495413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과대적합 구간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930675"/>
            <a:ext cx="8190249" cy="2308324"/>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layer3 = SingleLayer()</a:t>
            </a:r>
          </a:p>
          <a:p>
            <a:r>
              <a:rPr lang="pl-PL" altLang="ko-KR">
                <a:solidFill>
                  <a:schemeClr val="tx1"/>
                </a:solidFill>
                <a:latin typeface="Consolas" panose="020B0609020204030204" pitchFamily="49" charset="0"/>
              </a:rPr>
              <a:t>layer3.fit(x_train_scaled, y_train, x_val=x_val_scaled, y_val=y_val)</a:t>
            </a:r>
          </a:p>
          <a:p>
            <a:r>
              <a:rPr lang="pl-PL" altLang="ko-KR">
                <a:solidFill>
                  <a:schemeClr val="tx1"/>
                </a:solidFill>
                <a:latin typeface="Consolas" panose="020B0609020204030204" pitchFamily="49" charset="0"/>
              </a:rPr>
              <a:t>plt.ylim(0, 0.3)</a:t>
            </a:r>
          </a:p>
          <a:p>
            <a:r>
              <a:rPr lang="pl-PL" altLang="ko-KR">
                <a:solidFill>
                  <a:schemeClr val="tx1"/>
                </a:solidFill>
                <a:latin typeface="Consolas" panose="020B0609020204030204" pitchFamily="49" charset="0"/>
              </a:rPr>
              <a:t>plt.plot(layer3.losses)</a:t>
            </a:r>
          </a:p>
          <a:p>
            <a:r>
              <a:rPr lang="pl-PL" altLang="ko-KR">
                <a:solidFill>
                  <a:schemeClr val="tx1"/>
                </a:solidFill>
                <a:latin typeface="Consolas" panose="020B0609020204030204" pitchFamily="49" charset="0"/>
              </a:rPr>
              <a:t>plt.plot(layer3.val_losses)</a:t>
            </a:r>
          </a:p>
          <a:p>
            <a:r>
              <a:rPr lang="pl-PL" altLang="ko-KR">
                <a:solidFill>
                  <a:schemeClr val="tx1"/>
                </a:solidFill>
                <a:latin typeface="Consolas" panose="020B0609020204030204" pitchFamily="49" charset="0"/>
              </a:rPr>
              <a:t>plt.ylabel('loss')</a:t>
            </a:r>
          </a:p>
          <a:p>
            <a:r>
              <a:rPr lang="pl-PL" altLang="ko-KR">
                <a:solidFill>
                  <a:schemeClr val="tx1"/>
                </a:solidFill>
                <a:latin typeface="Consolas" panose="020B0609020204030204" pitchFamily="49" charset="0"/>
              </a:rPr>
              <a:t>plt.xlabel('epoch')</a:t>
            </a:r>
          </a:p>
          <a:p>
            <a:r>
              <a:rPr lang="pl-PL" altLang="ko-KR">
                <a:solidFill>
                  <a:schemeClr val="tx1"/>
                </a:solidFill>
                <a:latin typeface="Consolas" panose="020B0609020204030204" pitchFamily="49" charset="0"/>
              </a:rPr>
              <a:t>plt.legend(['train_loss', 'val_loss'])</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12290" name="Picture 2">
            <a:extLst>
              <a:ext uri="{FF2B5EF4-FFF2-40B4-BE49-F238E27FC236}">
                <a16:creationId xmlns:a16="http://schemas.microsoft.com/office/drawing/2014/main" id="{1ADE9218-0938-4476-A0A9-3A62BBDD4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5376" y="3332774"/>
            <a:ext cx="4884234" cy="3314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132650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훈련 조기 종료</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622050"/>
            <a:ext cx="8190249" cy="830997"/>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layer4 = SingleLayer()</a:t>
            </a:r>
          </a:p>
          <a:p>
            <a:r>
              <a:rPr lang="pl-PL" altLang="ko-KR">
                <a:solidFill>
                  <a:schemeClr val="tx1"/>
                </a:solidFill>
                <a:latin typeface="Consolas" panose="020B0609020204030204" pitchFamily="49" charset="0"/>
              </a:rPr>
              <a:t>layer4.fit(x_train_scaled, y_train, epochs=20)</a:t>
            </a:r>
          </a:p>
          <a:p>
            <a:r>
              <a:rPr lang="pl-PL" altLang="ko-KR">
                <a:solidFill>
                  <a:schemeClr val="tx1"/>
                </a:solidFill>
                <a:latin typeface="Consolas" panose="020B0609020204030204" pitchFamily="49" charset="0"/>
              </a:rPr>
              <a:t>layer4.score(x_val_scaled, y_val)</a:t>
            </a: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0D90F3C-6072-4FCE-A00D-4FEDEC830F71}"/>
              </a:ext>
            </a:extLst>
          </p:cNvPr>
          <p:cNvSpPr/>
          <p:nvPr/>
        </p:nvSpPr>
        <p:spPr>
          <a:xfrm>
            <a:off x="1184210" y="2559393"/>
            <a:ext cx="2036135"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0.978021978021978</a:t>
            </a:r>
            <a:endParaRPr lang="ko-KR" altLang="en-US">
              <a:solidFill>
                <a:schemeClr val="tx1"/>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DA83E6D7-D641-41D0-8949-04A03AB913CC}"/>
              </a:ext>
            </a:extLst>
          </p:cNvPr>
          <p:cNvSpPr txBox="1"/>
          <p:nvPr/>
        </p:nvSpPr>
        <p:spPr>
          <a:xfrm>
            <a:off x="855545" y="1114845"/>
            <a:ext cx="1728358"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훈련 조기 종료</a:t>
            </a:r>
          </a:p>
        </p:txBody>
      </p:sp>
    </p:spTree>
    <p:extLst>
      <p:ext uri="{BB962C8B-B14F-4D97-AF65-F5344CB8AC3E}">
        <p14:creationId xmlns:p14="http://schemas.microsoft.com/office/powerpoint/2010/main" val="35078834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Basic concepts</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74262"/>
            <a:ext cx="7418814" cy="3416320"/>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ML?</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learning?</a:t>
            </a:r>
          </a:p>
          <a:p>
            <a:pPr marL="800100" lvl="1" indent="-342900">
              <a:buFont typeface="Wingdings" panose="05000000000000000000" pitchFamily="2" charset="2"/>
              <a:buChar char="§"/>
            </a:pPr>
            <a:r>
              <a:rPr lang="en-US" altLang="ko-KR" sz="2400">
                <a:solidFill>
                  <a:schemeClr val="tx1"/>
                </a:solidFill>
                <a:latin typeface="고도 M" panose="02000503000000020004" pitchFamily="2" charset="-127"/>
                <a:ea typeface="고도 M" panose="02000503000000020004" pitchFamily="2" charset="-127"/>
              </a:rPr>
              <a:t>supervised</a:t>
            </a:r>
          </a:p>
          <a:p>
            <a:pPr marL="800100" lvl="1" indent="-342900">
              <a:buFont typeface="Wingdings" panose="05000000000000000000" pitchFamily="2" charset="2"/>
              <a:buChar char="§"/>
            </a:pPr>
            <a:r>
              <a:rPr lang="en-US" altLang="ko-KR" sz="2400">
                <a:solidFill>
                  <a:schemeClr val="tx1"/>
                </a:solidFill>
                <a:latin typeface="고도 M" panose="02000503000000020004" pitchFamily="2" charset="-127"/>
                <a:ea typeface="고도 M" panose="02000503000000020004" pitchFamily="2" charset="-127"/>
              </a:rPr>
              <a:t>unsupervised</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regression?</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classification?</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8255698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단일층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13797271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가중치 규제</a:t>
            </a:r>
            <a:r>
              <a:rPr lang="en-US" altLang="ko-KR" sz="2000" b="1">
                <a:solidFill>
                  <a:srgbClr val="000000"/>
                </a:solidFill>
                <a:ea typeface="-2002" pitchFamily="18" charset="-127"/>
              </a:rPr>
              <a:t>(regularization)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cxnSp>
        <p:nvCxnSpPr>
          <p:cNvPr id="10" name="직선 연결선 9">
            <a:extLst>
              <a:ext uri="{FF2B5EF4-FFF2-40B4-BE49-F238E27FC236}">
                <a16:creationId xmlns:a16="http://schemas.microsoft.com/office/drawing/2014/main" id="{E13DB32D-8792-4120-937D-FF937C318F01}"/>
              </a:ext>
            </a:extLst>
          </p:cNvPr>
          <p:cNvCxnSpPr/>
          <p:nvPr/>
        </p:nvCxnSpPr>
        <p:spPr>
          <a:xfrm>
            <a:off x="1524597" y="2558444"/>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00D3863B-BDC8-42BB-867A-D9CC47251D01}"/>
              </a:ext>
            </a:extLst>
          </p:cNvPr>
          <p:cNvCxnSpPr>
            <a:cxnSpLocks/>
          </p:cNvCxnSpPr>
          <p:nvPr/>
        </p:nvCxnSpPr>
        <p:spPr>
          <a:xfrm flipH="1">
            <a:off x="1524597" y="4800161"/>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F754CD1-4BD8-4D56-B643-2E8865C09DD9}"/>
              </a:ext>
            </a:extLst>
          </p:cNvPr>
          <p:cNvSpPr txBox="1"/>
          <p:nvPr/>
        </p:nvSpPr>
        <p:spPr>
          <a:xfrm>
            <a:off x="1151492" y="2389167"/>
            <a:ext cx="298480"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79AC5598-9CD2-4197-8BF9-D4148627311F}"/>
              </a:ext>
            </a:extLst>
          </p:cNvPr>
          <p:cNvSpPr txBox="1"/>
          <p:nvPr/>
        </p:nvSpPr>
        <p:spPr>
          <a:xfrm>
            <a:off x="3934276" y="4800161"/>
            <a:ext cx="29687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grpSp>
        <p:nvGrpSpPr>
          <p:cNvPr id="3" name="그룹 2">
            <a:extLst>
              <a:ext uri="{FF2B5EF4-FFF2-40B4-BE49-F238E27FC236}">
                <a16:creationId xmlns:a16="http://schemas.microsoft.com/office/drawing/2014/main" id="{C8DA9F7C-AA2D-4764-A25B-E32891B168DC}"/>
              </a:ext>
            </a:extLst>
          </p:cNvPr>
          <p:cNvGrpSpPr/>
          <p:nvPr/>
        </p:nvGrpSpPr>
        <p:grpSpPr>
          <a:xfrm>
            <a:off x="1970050" y="2970570"/>
            <a:ext cx="1964226" cy="1265484"/>
            <a:chOff x="1806498" y="2603985"/>
            <a:chExt cx="2261103" cy="1265484"/>
          </a:xfrm>
        </p:grpSpPr>
        <p:sp>
          <p:nvSpPr>
            <p:cNvPr id="2" name="타원 1">
              <a:extLst>
                <a:ext uri="{FF2B5EF4-FFF2-40B4-BE49-F238E27FC236}">
                  <a16:creationId xmlns:a16="http://schemas.microsoft.com/office/drawing/2014/main" id="{DB4F003C-D686-4677-88FE-AD2801CE10F0}"/>
                </a:ext>
              </a:extLst>
            </p:cNvPr>
            <p:cNvSpPr/>
            <p:nvPr/>
          </p:nvSpPr>
          <p:spPr>
            <a:xfrm>
              <a:off x="1806498" y="358325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3683333-D693-4432-9D98-1267C692D02C}"/>
                </a:ext>
              </a:extLst>
            </p:cNvPr>
            <p:cNvSpPr/>
            <p:nvPr/>
          </p:nvSpPr>
          <p:spPr>
            <a:xfrm>
              <a:off x="2085279" y="380256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74CE8A54-284E-464B-A908-99D3B695143E}"/>
                </a:ext>
              </a:extLst>
            </p:cNvPr>
            <p:cNvSpPr/>
            <p:nvPr/>
          </p:nvSpPr>
          <p:spPr>
            <a:xfrm>
              <a:off x="2573197" y="3769108"/>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D524B95-7532-4510-821C-3F54FA919CCF}"/>
                </a:ext>
              </a:extLst>
            </p:cNvPr>
            <p:cNvSpPr/>
            <p:nvPr/>
          </p:nvSpPr>
          <p:spPr>
            <a:xfrm>
              <a:off x="2850713" y="339554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DBB3C705-67E4-4704-9EBB-F16BBE844EF4}"/>
                </a:ext>
              </a:extLst>
            </p:cNvPr>
            <p:cNvSpPr/>
            <p:nvPr/>
          </p:nvSpPr>
          <p:spPr>
            <a:xfrm>
              <a:off x="3187703" y="3014550"/>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5971CE06-16B4-454C-9BE5-52034AC55A34}"/>
                </a:ext>
              </a:extLst>
            </p:cNvPr>
            <p:cNvSpPr/>
            <p:nvPr/>
          </p:nvSpPr>
          <p:spPr>
            <a:xfrm>
              <a:off x="3555693" y="272749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696C2FCA-8FF5-4929-B1E6-F04F8676C0FE}"/>
                </a:ext>
              </a:extLst>
            </p:cNvPr>
            <p:cNvSpPr/>
            <p:nvPr/>
          </p:nvSpPr>
          <p:spPr>
            <a:xfrm>
              <a:off x="4000694" y="2603985"/>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 name="자유형: 도형 3">
            <a:extLst>
              <a:ext uri="{FF2B5EF4-FFF2-40B4-BE49-F238E27FC236}">
                <a16:creationId xmlns:a16="http://schemas.microsoft.com/office/drawing/2014/main" id="{5DD1D81D-D12F-411D-8236-5DAE321503C6}"/>
              </a:ext>
            </a:extLst>
          </p:cNvPr>
          <p:cNvSpPr/>
          <p:nvPr/>
        </p:nvSpPr>
        <p:spPr>
          <a:xfrm>
            <a:off x="1913157" y="2822380"/>
            <a:ext cx="1593874" cy="1544224"/>
          </a:xfrm>
          <a:custGeom>
            <a:avLst/>
            <a:gdLst>
              <a:gd name="connsiteX0" fmla="*/ 0 w 1962615"/>
              <a:gd name="connsiteY0" fmla="*/ 1449658 h 1961791"/>
              <a:gd name="connsiteX1" fmla="*/ 349405 w 1962615"/>
              <a:gd name="connsiteY1" fmla="*/ 1799063 h 1961791"/>
              <a:gd name="connsiteX2" fmla="*/ 698810 w 1962615"/>
              <a:gd name="connsiteY2" fmla="*/ 1955180 h 1961791"/>
              <a:gd name="connsiteX3" fmla="*/ 981308 w 1962615"/>
              <a:gd name="connsiteY3" fmla="*/ 1880839 h 1961791"/>
              <a:gd name="connsiteX4" fmla="*/ 1464527 w 1962615"/>
              <a:gd name="connsiteY4" fmla="*/ 1427356 h 1961791"/>
              <a:gd name="connsiteX5" fmla="*/ 1732157 w 1962615"/>
              <a:gd name="connsiteY5" fmla="*/ 892097 h 1961791"/>
              <a:gd name="connsiteX6" fmla="*/ 1895708 w 1962615"/>
              <a:gd name="connsiteY6" fmla="*/ 394010 h 1961791"/>
              <a:gd name="connsiteX7" fmla="*/ 1962615 w 1962615"/>
              <a:gd name="connsiteY7" fmla="*/ 0 h 1961791"/>
              <a:gd name="connsiteX8" fmla="*/ 1962615 w 1962615"/>
              <a:gd name="connsiteY8" fmla="*/ 0 h 1961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2615" h="1961791">
                <a:moveTo>
                  <a:pt x="0" y="1449658"/>
                </a:moveTo>
                <a:cubicBezTo>
                  <a:pt x="116468" y="1582233"/>
                  <a:pt x="232937" y="1714809"/>
                  <a:pt x="349405" y="1799063"/>
                </a:cubicBezTo>
                <a:cubicBezTo>
                  <a:pt x="465873" y="1883317"/>
                  <a:pt x="593493" y="1941551"/>
                  <a:pt x="698810" y="1955180"/>
                </a:cubicBezTo>
                <a:cubicBezTo>
                  <a:pt x="804127" y="1968809"/>
                  <a:pt x="853689" y="1968810"/>
                  <a:pt x="981308" y="1880839"/>
                </a:cubicBezTo>
                <a:cubicBezTo>
                  <a:pt x="1108927" y="1792868"/>
                  <a:pt x="1339386" y="1592146"/>
                  <a:pt x="1464527" y="1427356"/>
                </a:cubicBezTo>
                <a:cubicBezTo>
                  <a:pt x="1589668" y="1262566"/>
                  <a:pt x="1660294" y="1064321"/>
                  <a:pt x="1732157" y="892097"/>
                </a:cubicBezTo>
                <a:cubicBezTo>
                  <a:pt x="1804020" y="719873"/>
                  <a:pt x="1857298" y="542693"/>
                  <a:pt x="1895708" y="394010"/>
                </a:cubicBezTo>
                <a:cubicBezTo>
                  <a:pt x="1934118" y="245327"/>
                  <a:pt x="1962615" y="0"/>
                  <a:pt x="1962615" y="0"/>
                </a:cubicBezTo>
                <a:lnTo>
                  <a:pt x="1962615"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자유형: 도형 4">
            <a:extLst>
              <a:ext uri="{FF2B5EF4-FFF2-40B4-BE49-F238E27FC236}">
                <a16:creationId xmlns:a16="http://schemas.microsoft.com/office/drawing/2014/main" id="{5B45C380-E8C9-4F85-B6A1-4FD74BBC02DF}"/>
              </a:ext>
            </a:extLst>
          </p:cNvPr>
          <p:cNvSpPr/>
          <p:nvPr/>
        </p:nvSpPr>
        <p:spPr>
          <a:xfrm>
            <a:off x="1929120" y="2870711"/>
            <a:ext cx="1896084" cy="1242919"/>
          </a:xfrm>
          <a:custGeom>
            <a:avLst/>
            <a:gdLst>
              <a:gd name="connsiteX0" fmla="*/ 0 w 2133600"/>
              <a:gd name="connsiteY0" fmla="*/ 1524000 h 1524000"/>
              <a:gd name="connsiteX1" fmla="*/ 847493 w 2133600"/>
              <a:gd name="connsiteY1" fmla="*/ 1427356 h 1524000"/>
              <a:gd name="connsiteX2" fmla="*/ 1665249 w 2133600"/>
              <a:gd name="connsiteY2" fmla="*/ 1092820 h 1524000"/>
              <a:gd name="connsiteX3" fmla="*/ 2022088 w 2133600"/>
              <a:gd name="connsiteY3" fmla="*/ 505522 h 1524000"/>
              <a:gd name="connsiteX4" fmla="*/ 2133600 w 2133600"/>
              <a:gd name="connsiteY4" fmla="*/ 0 h 1524000"/>
              <a:gd name="connsiteX5" fmla="*/ 2133600 w 2133600"/>
              <a:gd name="connsiteY5" fmla="*/ 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600" h="1524000">
                <a:moveTo>
                  <a:pt x="0" y="1524000"/>
                </a:moveTo>
                <a:cubicBezTo>
                  <a:pt x="284975" y="1511609"/>
                  <a:pt x="569951" y="1499219"/>
                  <a:pt x="847493" y="1427356"/>
                </a:cubicBezTo>
                <a:cubicBezTo>
                  <a:pt x="1125035" y="1355493"/>
                  <a:pt x="1469483" y="1246459"/>
                  <a:pt x="1665249" y="1092820"/>
                </a:cubicBezTo>
                <a:cubicBezTo>
                  <a:pt x="1861015" y="939181"/>
                  <a:pt x="1944030" y="687659"/>
                  <a:pt x="2022088" y="505522"/>
                </a:cubicBezTo>
                <a:cubicBezTo>
                  <a:pt x="2100146" y="323385"/>
                  <a:pt x="2133600" y="0"/>
                  <a:pt x="2133600" y="0"/>
                </a:cubicBezTo>
                <a:lnTo>
                  <a:pt x="2133600" y="0"/>
                </a:lnTo>
              </a:path>
            </a:pathLst>
          </a:cu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직선 연결선 31">
            <a:extLst>
              <a:ext uri="{FF2B5EF4-FFF2-40B4-BE49-F238E27FC236}">
                <a16:creationId xmlns:a16="http://schemas.microsoft.com/office/drawing/2014/main" id="{B4C24BEB-6A3E-461B-B481-9ED057D725C4}"/>
              </a:ext>
            </a:extLst>
          </p:cNvPr>
          <p:cNvCxnSpPr/>
          <p:nvPr/>
        </p:nvCxnSpPr>
        <p:spPr>
          <a:xfrm>
            <a:off x="5710022" y="2558444"/>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0743A31A-BADD-4D55-901E-C967C0093C9B}"/>
              </a:ext>
            </a:extLst>
          </p:cNvPr>
          <p:cNvCxnSpPr>
            <a:cxnSpLocks/>
          </p:cNvCxnSpPr>
          <p:nvPr/>
        </p:nvCxnSpPr>
        <p:spPr>
          <a:xfrm flipH="1">
            <a:off x="5710022" y="4800161"/>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A2DECFA-CF04-41AC-832D-8C9696980FF1}"/>
              </a:ext>
            </a:extLst>
          </p:cNvPr>
          <p:cNvSpPr txBox="1"/>
          <p:nvPr/>
        </p:nvSpPr>
        <p:spPr>
          <a:xfrm>
            <a:off x="5336917" y="2389167"/>
            <a:ext cx="298480"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sp>
        <p:nvSpPr>
          <p:cNvPr id="35" name="TextBox 34">
            <a:extLst>
              <a:ext uri="{FF2B5EF4-FFF2-40B4-BE49-F238E27FC236}">
                <a16:creationId xmlns:a16="http://schemas.microsoft.com/office/drawing/2014/main" id="{F7FE85B8-B5EE-47F9-A861-5CBD1C432153}"/>
              </a:ext>
            </a:extLst>
          </p:cNvPr>
          <p:cNvSpPr txBox="1"/>
          <p:nvPr/>
        </p:nvSpPr>
        <p:spPr>
          <a:xfrm>
            <a:off x="8119701" y="4800161"/>
            <a:ext cx="29687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sp>
        <p:nvSpPr>
          <p:cNvPr id="37" name="타원 36">
            <a:extLst>
              <a:ext uri="{FF2B5EF4-FFF2-40B4-BE49-F238E27FC236}">
                <a16:creationId xmlns:a16="http://schemas.microsoft.com/office/drawing/2014/main" id="{A1A4D1C1-A4B2-4185-97B9-33D55C3E5BFE}"/>
              </a:ext>
            </a:extLst>
          </p:cNvPr>
          <p:cNvSpPr/>
          <p:nvPr/>
        </p:nvSpPr>
        <p:spPr>
          <a:xfrm>
            <a:off x="6155475" y="3949841"/>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863F0123-9810-403E-BAD1-13306E5017AE}"/>
              </a:ext>
            </a:extLst>
          </p:cNvPr>
          <p:cNvSpPr/>
          <p:nvPr/>
        </p:nvSpPr>
        <p:spPr>
          <a:xfrm>
            <a:off x="6397653" y="4169147"/>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F9F2D052-26EB-4DD4-ADCB-E16F16AFE029}"/>
              </a:ext>
            </a:extLst>
          </p:cNvPr>
          <p:cNvSpPr/>
          <p:nvPr/>
        </p:nvSpPr>
        <p:spPr>
          <a:xfrm>
            <a:off x="6821508" y="4135693"/>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307F5867-18CA-4997-AE59-47B8E8F2E2B8}"/>
              </a:ext>
            </a:extLst>
          </p:cNvPr>
          <p:cNvSpPr/>
          <p:nvPr/>
        </p:nvSpPr>
        <p:spPr>
          <a:xfrm>
            <a:off x="7062587" y="3762131"/>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055B39B3-4F50-4A58-BD09-1A5153E61733}"/>
              </a:ext>
            </a:extLst>
          </p:cNvPr>
          <p:cNvSpPr/>
          <p:nvPr/>
        </p:nvSpPr>
        <p:spPr>
          <a:xfrm>
            <a:off x="7355331" y="3381135"/>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35F4050C-099B-4F94-9875-1402E4A089ED}"/>
              </a:ext>
            </a:extLst>
          </p:cNvPr>
          <p:cNvSpPr/>
          <p:nvPr/>
        </p:nvSpPr>
        <p:spPr>
          <a:xfrm>
            <a:off x="7675005" y="3094077"/>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A0C844E6-5692-4D64-9EF9-52A3FEB47AF8}"/>
              </a:ext>
            </a:extLst>
          </p:cNvPr>
          <p:cNvSpPr/>
          <p:nvPr/>
        </p:nvSpPr>
        <p:spPr>
          <a:xfrm>
            <a:off x="8061579" y="2970570"/>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2B0F8809-7FEE-44A5-A0BC-E178E834270E}"/>
              </a:ext>
            </a:extLst>
          </p:cNvPr>
          <p:cNvSpPr/>
          <p:nvPr/>
        </p:nvSpPr>
        <p:spPr>
          <a:xfrm>
            <a:off x="7838388" y="2709218"/>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자유형: 도형 29">
            <a:extLst>
              <a:ext uri="{FF2B5EF4-FFF2-40B4-BE49-F238E27FC236}">
                <a16:creationId xmlns:a16="http://schemas.microsoft.com/office/drawing/2014/main" id="{BD2E8623-2D24-404A-B3EE-98FB718FD499}"/>
              </a:ext>
            </a:extLst>
          </p:cNvPr>
          <p:cNvSpPr/>
          <p:nvPr/>
        </p:nvSpPr>
        <p:spPr>
          <a:xfrm>
            <a:off x="6051395" y="2943922"/>
            <a:ext cx="2267415" cy="1330338"/>
          </a:xfrm>
          <a:custGeom>
            <a:avLst/>
            <a:gdLst>
              <a:gd name="connsiteX0" fmla="*/ 0 w 2267415"/>
              <a:gd name="connsiteY0" fmla="*/ 944137 h 1330338"/>
              <a:gd name="connsiteX1" fmla="*/ 401444 w 2267415"/>
              <a:gd name="connsiteY1" fmla="*/ 1308410 h 1330338"/>
              <a:gd name="connsiteX2" fmla="*/ 817756 w 2267415"/>
              <a:gd name="connsiteY2" fmla="*/ 1241502 h 1330338"/>
              <a:gd name="connsiteX3" fmla="*/ 1085385 w 2267415"/>
              <a:gd name="connsiteY3" fmla="*/ 847493 h 1330338"/>
              <a:gd name="connsiteX4" fmla="*/ 1323278 w 2267415"/>
              <a:gd name="connsiteY4" fmla="*/ 483219 h 1330338"/>
              <a:gd name="connsiteX5" fmla="*/ 1650381 w 2267415"/>
              <a:gd name="connsiteY5" fmla="*/ 193288 h 1330338"/>
              <a:gd name="connsiteX6" fmla="*/ 2051825 w 2267415"/>
              <a:gd name="connsiteY6" fmla="*/ 52039 h 1330338"/>
              <a:gd name="connsiteX7" fmla="*/ 2267415 w 2267415"/>
              <a:gd name="connsiteY7" fmla="*/ 0 h 1330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7415" h="1330338">
                <a:moveTo>
                  <a:pt x="0" y="944137"/>
                </a:moveTo>
                <a:cubicBezTo>
                  <a:pt x="132575" y="1101493"/>
                  <a:pt x="265151" y="1258849"/>
                  <a:pt x="401444" y="1308410"/>
                </a:cubicBezTo>
                <a:cubicBezTo>
                  <a:pt x="537737" y="1357971"/>
                  <a:pt x="703766" y="1318321"/>
                  <a:pt x="817756" y="1241502"/>
                </a:cubicBezTo>
                <a:cubicBezTo>
                  <a:pt x="931746" y="1164683"/>
                  <a:pt x="1001131" y="973874"/>
                  <a:pt x="1085385" y="847493"/>
                </a:cubicBezTo>
                <a:cubicBezTo>
                  <a:pt x="1169639" y="721112"/>
                  <a:pt x="1229112" y="592253"/>
                  <a:pt x="1323278" y="483219"/>
                </a:cubicBezTo>
                <a:cubicBezTo>
                  <a:pt x="1417444" y="374185"/>
                  <a:pt x="1528956" y="265151"/>
                  <a:pt x="1650381" y="193288"/>
                </a:cubicBezTo>
                <a:cubicBezTo>
                  <a:pt x="1771806" y="121425"/>
                  <a:pt x="1948986" y="84254"/>
                  <a:pt x="2051825" y="52039"/>
                </a:cubicBezTo>
                <a:cubicBezTo>
                  <a:pt x="2154664" y="19824"/>
                  <a:pt x="2211039" y="9912"/>
                  <a:pt x="2267415"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1F8743CD-9B76-4D44-8314-8C7B4958BEEE}"/>
              </a:ext>
            </a:extLst>
          </p:cNvPr>
          <p:cNvSpPr/>
          <p:nvPr/>
        </p:nvSpPr>
        <p:spPr>
          <a:xfrm>
            <a:off x="7718934" y="2583066"/>
            <a:ext cx="311035" cy="311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553F25B-A922-4386-96F2-37B20E5C4C81}"/>
              </a:ext>
            </a:extLst>
          </p:cNvPr>
          <p:cNvSpPr/>
          <p:nvPr/>
        </p:nvSpPr>
        <p:spPr>
          <a:xfrm>
            <a:off x="3749697" y="2870710"/>
            <a:ext cx="311035" cy="311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51997213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898194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규제는 손실 함수에 가중치의 절대값인 </a:t>
            </a:r>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을 추가한다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77228" y="1776609"/>
                <a:ext cx="2435730"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d>
                            <m:dPr>
                              <m:begChr m:val="|"/>
                              <m:endChr m:val="|"/>
                              <m:ctrlPr>
                                <a:rPr lang="en-US" altLang="ko-KR" sz="2400" i="1">
                                  <a:solidFill>
                                    <a:schemeClr val="tx1"/>
                                  </a:solidFill>
                                  <a:latin typeface="Cambria Math" panose="02040503050406030204" pitchFamily="18" charset="0"/>
                                </a:rPr>
                              </m:ctrlPr>
                            </m:dPr>
                            <m:e>
                              <m:d>
                                <m:dPr>
                                  <m:begChr m:val="|"/>
                                  <m:endChr m:val="|"/>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rPr>
                                    <m:t>𝑤</m:t>
                                  </m:r>
                                </m:e>
                              </m:d>
                            </m:e>
                          </m:d>
                        </m:e>
                        <m:sub>
                          <m:r>
                            <a:rPr lang="en-US" altLang="ko-KR" sz="2400" b="0" i="1" smtClean="0">
                              <a:solidFill>
                                <a:schemeClr val="tx1"/>
                              </a:solidFill>
                              <a:latin typeface="Cambria Math" panose="02040503050406030204" pitchFamily="18" charset="0"/>
                            </a:rPr>
                            <m:t>1</m:t>
                          </m:r>
                        </m:sub>
                      </m:sSub>
                      <m:r>
                        <a:rPr lang="en-US" altLang="ko-KR" sz="2400" b="0" i="1" smtClean="0">
                          <a:solidFill>
                            <a:schemeClr val="tx1"/>
                          </a:solidFill>
                          <a:latin typeface="Cambria Math" panose="02040503050406030204" pitchFamily="18" charset="0"/>
                        </a:rPr>
                        <m:t>=</m:t>
                      </m:r>
                      <m:nary>
                        <m:naryPr>
                          <m:chr m:val="∑"/>
                          <m:ctrlPr>
                            <a:rPr lang="en-US" altLang="ko-KR" sz="2400" b="0" i="1" smtClean="0">
                              <a:solidFill>
                                <a:schemeClr val="tx1"/>
                              </a:solidFill>
                              <a:latin typeface="Cambria Math" panose="02040503050406030204" pitchFamily="18" charset="0"/>
                            </a:rPr>
                          </m:ctrlPr>
                        </m:naryPr>
                        <m:sub>
                          <m:r>
                            <m:rPr>
                              <m:brk m:alnAt="23"/>
                            </m:rPr>
                            <a:rPr lang="en-US" altLang="ko-KR" sz="2400" b="0" i="1" smtClean="0">
                              <a:solidFill>
                                <a:schemeClr val="tx1"/>
                              </a:solidFill>
                              <a:latin typeface="Cambria Math" panose="02040503050406030204" pitchFamily="18" charset="0"/>
                            </a:rPr>
                            <m:t>𝑖</m:t>
                          </m:r>
                          <m:r>
                            <a:rPr lang="en-US" altLang="ko-KR" sz="2400" b="0" i="1" smtClean="0">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𝑛</m:t>
                          </m:r>
                        </m:sup>
                        <m:e>
                          <m:d>
                            <m:dPr>
                              <m:begChr m:val="|"/>
                              <m:endChr m:val="|"/>
                              <m:ctrlPr>
                                <a:rPr lang="en-US" altLang="ko-KR" sz="2400" b="0" i="1" smtClean="0">
                                  <a:solidFill>
                                    <a:schemeClr val="tx1"/>
                                  </a:solidFill>
                                  <a:latin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𝑖</m:t>
                                  </m:r>
                                </m:sub>
                              </m:sSub>
                            </m:e>
                          </m:d>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77228" y="1776609"/>
                <a:ext cx="2435730" cy="110055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77229" y="3661014"/>
                <a:ext cx="522553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e>
                      </m:func>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77229" y="3661014"/>
                <a:ext cx="5225533" cy="461665"/>
              </a:xfrm>
              <a:prstGeom prst="rect">
                <a:avLst/>
              </a:prstGeom>
              <a:blipFill>
                <a:blip r:embed="rId4"/>
                <a:stretch>
                  <a:fillRect b="-18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77228" y="5009704"/>
                <a:ext cx="6755760"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e>
                      </m:func>
                      <m:r>
                        <a:rPr lang="en-US" altLang="ko-KR" sz="2400" b="0" i="1" smtClean="0">
                          <a:solidFill>
                            <a:schemeClr val="tx1"/>
                          </a:solidFill>
                          <a:latin typeface="Cambria Math" panose="02040503050406030204" pitchFamily="18" charset="0"/>
                        </a:rPr>
                        <m:t>+</m:t>
                      </m:r>
                      <m:r>
                        <a:rPr lang="ko-KR" altLang="en-US" sz="2400" i="1" smtClean="0">
                          <a:solidFill>
                            <a:schemeClr val="tx1"/>
                          </a:solidFill>
                          <a:latin typeface="Cambria Math" panose="02040503050406030204" pitchFamily="18" charset="0"/>
                        </a:rPr>
                        <m:t>𝛼</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nary>
                    </m:oMath>
                  </m:oMathPara>
                </a14:m>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77228" y="5009704"/>
                <a:ext cx="6755760" cy="110055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1571" y="4545303"/>
                <a:ext cx="7757252" cy="369332"/>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노름을 그냥 더하지 않고 규제의 양을 조절하는 파라미터 </a:t>
                </a:r>
                <a14:m>
                  <m:oMath xmlns:m="http://schemas.openxmlformats.org/officeDocument/2006/math">
                    <m:r>
                      <a:rPr lang="ko-KR" altLang="en-US" sz="1800" i="1">
                        <a:solidFill>
                          <a:schemeClr val="tx1"/>
                        </a:solidFill>
                        <a:latin typeface="Cambria Math" panose="02040503050406030204" pitchFamily="18" charset="0"/>
                      </a:rPr>
                      <m:t>𝛼</m:t>
                    </m:r>
                  </m:oMath>
                </a14:m>
                <a:r>
                  <a:rPr lang="ko-KR" altLang="en-US" sz="1800">
                    <a:solidFill>
                      <a:schemeClr val="tx1"/>
                    </a:solidFill>
                    <a:latin typeface="고도 M" panose="02000503000000020004" pitchFamily="2" charset="-127"/>
                    <a:ea typeface="고도 M" panose="02000503000000020004" pitchFamily="2" charset="-127"/>
                  </a:rPr>
                  <a:t> 를 곱한 후 더한다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1571" y="4545303"/>
                <a:ext cx="7757252" cy="369332"/>
              </a:xfrm>
              <a:prstGeom prst="rect">
                <a:avLst/>
              </a:prstGeom>
              <a:blipFill>
                <a:blip r:embed="rId6"/>
                <a:stretch>
                  <a:fillRect l="-628" t="-8333" r="-707" b="-28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3881972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2" name="직사각형 11">
            <a:extLst>
              <a:ext uri="{FF2B5EF4-FFF2-40B4-BE49-F238E27FC236}">
                <a16:creationId xmlns:a16="http://schemas.microsoft.com/office/drawing/2014/main" id="{CB1318EA-5A0C-4F29-A641-7892DE1696F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29" y="2496670"/>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87125" y="3953824"/>
            <a:ext cx="2026322" cy="177742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900508" y="5791274"/>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21745" y="3892181"/>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516265" y="2668031"/>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18" name="타원 17">
            <a:extLst>
              <a:ext uri="{FF2B5EF4-FFF2-40B4-BE49-F238E27FC236}">
                <a16:creationId xmlns:a16="http://schemas.microsoft.com/office/drawing/2014/main" id="{4C378E97-7E38-41F3-B9D3-B55C3E1D9E59}"/>
              </a:ext>
            </a:extLst>
          </p:cNvPr>
          <p:cNvSpPr/>
          <p:nvPr/>
        </p:nvSpPr>
        <p:spPr>
          <a:xfrm>
            <a:off x="4883007" y="2522624"/>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334865" y="2419638"/>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301420" y="3634989"/>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4046742" y="4149374"/>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785223" y="4549987"/>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501644" y="4859306"/>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278479" y="5064452"/>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408743" y="475558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3077801" y="4924864"/>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98260" y="2660891"/>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737018" y="2877061"/>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711509" y="337722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450267" y="3593397"/>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706776" y="1288140"/>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706776" y="1288140"/>
                <a:ext cx="1686808" cy="369332"/>
              </a:xfrm>
              <a:prstGeom prst="rect">
                <a:avLst/>
              </a:prstGeom>
              <a:blipFill>
                <a:blip r:embed="rId4"/>
                <a:stretch>
                  <a:fillRect l="-1083" t="-16393" r="-361" b="-24590"/>
                </a:stretch>
              </a:blipFill>
            </p:spPr>
            <p:txBody>
              <a:bodyPr/>
              <a:lstStyle/>
              <a:p>
                <a:r>
                  <a:rPr lang="ko-KR" altLang="en-US">
                    <a:noFill/>
                  </a:rPr>
                  <a:t> </a:t>
                </a:r>
              </a:p>
            </p:txBody>
          </p:sp>
        </mc:Fallback>
      </mc:AlternateContent>
      <p:sp>
        <p:nvSpPr>
          <p:cNvPr id="33" name="화살표: 오른쪽 32">
            <a:extLst>
              <a:ext uri="{FF2B5EF4-FFF2-40B4-BE49-F238E27FC236}">
                <a16:creationId xmlns:a16="http://schemas.microsoft.com/office/drawing/2014/main" id="{712A800B-EE77-485B-9C62-0FB6D21938A6}"/>
              </a:ext>
            </a:extLst>
          </p:cNvPr>
          <p:cNvSpPr/>
          <p:nvPr/>
        </p:nvSpPr>
        <p:spPr>
          <a:xfrm flipH="1">
            <a:off x="4157341" y="5734557"/>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화살표: 오른쪽 33">
            <a:extLst>
              <a:ext uri="{FF2B5EF4-FFF2-40B4-BE49-F238E27FC236}">
                <a16:creationId xmlns:a16="http://schemas.microsoft.com/office/drawing/2014/main" id="{BEE00E70-BC72-4F38-A155-4F159C88AFA2}"/>
              </a:ext>
            </a:extLst>
          </p:cNvPr>
          <p:cNvSpPr/>
          <p:nvPr/>
        </p:nvSpPr>
        <p:spPr>
          <a:xfrm>
            <a:off x="1025052" y="5791274"/>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606526" y="5338542"/>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609040" y="2838801"/>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6159290" y="3007895"/>
                <a:ext cx="2942600"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a:t>
                </a:r>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6159290" y="3007895"/>
                <a:ext cx="2942600" cy="738664"/>
              </a:xfrm>
              <a:prstGeom prst="rect">
                <a:avLst/>
              </a:prstGeom>
              <a:blipFill>
                <a:blip r:embed="rId5"/>
                <a:stretch>
                  <a:fillRect l="-6211" t="-8197" b="-237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123759" y="4909475"/>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123759" y="4909475"/>
                <a:ext cx="912814" cy="369332"/>
              </a:xfrm>
              <a:prstGeom prst="rect">
                <a:avLst/>
              </a:prstGeom>
              <a:blipFill>
                <a:blip r:embed="rId6"/>
                <a:stretch>
                  <a:fillRect r="-2685"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136218" y="5263443"/>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136218" y="5263443"/>
                <a:ext cx="912814" cy="369332"/>
              </a:xfrm>
              <a:prstGeom prst="rect">
                <a:avLst/>
              </a:prstGeom>
              <a:blipFill>
                <a:blip r:embed="rId7"/>
                <a:stretch>
                  <a:fillRect l="-2685" r="-2685" b="-24590"/>
                </a:stretch>
              </a:blipFill>
            </p:spPr>
            <p:txBody>
              <a:bodyPr/>
              <a:lstStyle/>
              <a:p>
                <a:r>
                  <a:rPr lang="ko-KR" altLang="en-US">
                    <a:noFill/>
                  </a:rPr>
                  <a:t> </a:t>
                </a:r>
              </a:p>
            </p:txBody>
          </p:sp>
        </mc:Fallback>
      </mc:AlternateContent>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432222" y="1652435"/>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a16="http://schemas.microsoft.com/office/drawing/2014/main" id="{AAF5452E-2D28-4344-A51A-49E18E9631E2}"/>
              </a:ext>
            </a:extLst>
          </p:cNvPr>
          <p:cNvSpPr/>
          <p:nvPr/>
        </p:nvSpPr>
        <p:spPr>
          <a:xfrm>
            <a:off x="1093506" y="2587688"/>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 name="직선 연결선 41">
            <a:extLst>
              <a:ext uri="{FF2B5EF4-FFF2-40B4-BE49-F238E27FC236}">
                <a16:creationId xmlns:a16="http://schemas.microsoft.com/office/drawing/2014/main" id="{A8FBB6E5-56F5-4EAB-818B-B29BE7B9CDB6}"/>
              </a:ext>
            </a:extLst>
          </p:cNvPr>
          <p:cNvCxnSpPr>
            <a:cxnSpLocks/>
          </p:cNvCxnSpPr>
          <p:nvPr/>
        </p:nvCxnSpPr>
        <p:spPr>
          <a:xfrm>
            <a:off x="699759" y="1794979"/>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981305" y="5103656"/>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420241" y="3983440"/>
                <a:ext cx="5191358"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r>
                        <a:rPr lang="en-US" altLang="ko-KR" sz="2400" b="0" i="0" smtClean="0">
                          <a:solidFill>
                            <a:schemeClr val="tx1"/>
                          </a:solidFill>
                          <a:latin typeface="Cambria Math" panose="02040503050406030204" pitchFamily="18" charset="0"/>
                        </a:rPr>
                        <m:t>+0.01∗</m:t>
                      </m:r>
                      <m:r>
                        <m:rPr>
                          <m:sty m:val="p"/>
                        </m:rPr>
                        <a:rPr lang="en-US" altLang="ko-KR" sz="2400" b="0" i="0" smtClean="0">
                          <a:solidFill>
                            <a:schemeClr val="tx1"/>
                          </a:solidFill>
                          <a:latin typeface="Cambria Math" panose="02040503050406030204" pitchFamily="18" charset="0"/>
                        </a:rPr>
                        <m:t>sign</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 + 0.01</a:t>
                </a:r>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420241" y="3983440"/>
                <a:ext cx="5191358" cy="738664"/>
              </a:xfrm>
              <a:prstGeom prst="rect">
                <a:avLst/>
              </a:prstGeom>
              <a:blipFill>
                <a:blip r:embed="rId8"/>
                <a:stretch>
                  <a:fillRect t="-8197" b="-2377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3674580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2" name="직사각형 11">
            <a:extLst>
              <a:ext uri="{FF2B5EF4-FFF2-40B4-BE49-F238E27FC236}">
                <a16:creationId xmlns:a16="http://schemas.microsoft.com/office/drawing/2014/main" id="{CB1318EA-5A0C-4F29-A641-7892DE1696F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29" y="2496670"/>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87125" y="3953824"/>
            <a:ext cx="2026322" cy="177742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900508" y="5791274"/>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21745" y="3892181"/>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516265" y="2668031"/>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18" name="타원 17">
            <a:extLst>
              <a:ext uri="{FF2B5EF4-FFF2-40B4-BE49-F238E27FC236}">
                <a16:creationId xmlns:a16="http://schemas.microsoft.com/office/drawing/2014/main" id="{4C378E97-7E38-41F3-B9D3-B55C3E1D9E59}"/>
              </a:ext>
            </a:extLst>
          </p:cNvPr>
          <p:cNvSpPr/>
          <p:nvPr/>
        </p:nvSpPr>
        <p:spPr>
          <a:xfrm>
            <a:off x="4883007" y="2522624"/>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334865" y="2419638"/>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301420" y="3634989"/>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4046742" y="4149374"/>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785223" y="4549987"/>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501644" y="4859306"/>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278479" y="5064452"/>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408743" y="475558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3077801" y="4924864"/>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98260" y="2660891"/>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737018" y="2877061"/>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711509" y="337722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450267" y="3593397"/>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706776" y="1288140"/>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706776" y="1288140"/>
                <a:ext cx="1686808" cy="369332"/>
              </a:xfrm>
              <a:prstGeom prst="rect">
                <a:avLst/>
              </a:prstGeom>
              <a:blipFill>
                <a:blip r:embed="rId4"/>
                <a:stretch>
                  <a:fillRect l="-1083" t="-16393" r="-361" b="-24590"/>
                </a:stretch>
              </a:blipFill>
            </p:spPr>
            <p:txBody>
              <a:bodyPr/>
              <a:lstStyle/>
              <a:p>
                <a:r>
                  <a:rPr lang="ko-KR" altLang="en-US">
                    <a:noFill/>
                  </a:rPr>
                  <a:t> </a:t>
                </a:r>
              </a:p>
            </p:txBody>
          </p:sp>
        </mc:Fallback>
      </mc:AlternateContent>
      <p:sp>
        <p:nvSpPr>
          <p:cNvPr id="33" name="화살표: 오른쪽 32">
            <a:extLst>
              <a:ext uri="{FF2B5EF4-FFF2-40B4-BE49-F238E27FC236}">
                <a16:creationId xmlns:a16="http://schemas.microsoft.com/office/drawing/2014/main" id="{712A800B-EE77-485B-9C62-0FB6D21938A6}"/>
              </a:ext>
            </a:extLst>
          </p:cNvPr>
          <p:cNvSpPr/>
          <p:nvPr/>
        </p:nvSpPr>
        <p:spPr>
          <a:xfrm flipH="1">
            <a:off x="4157341" y="5734557"/>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화살표: 오른쪽 33">
            <a:extLst>
              <a:ext uri="{FF2B5EF4-FFF2-40B4-BE49-F238E27FC236}">
                <a16:creationId xmlns:a16="http://schemas.microsoft.com/office/drawing/2014/main" id="{BEE00E70-BC72-4F38-A155-4F159C88AFA2}"/>
              </a:ext>
            </a:extLst>
          </p:cNvPr>
          <p:cNvSpPr/>
          <p:nvPr/>
        </p:nvSpPr>
        <p:spPr>
          <a:xfrm>
            <a:off x="1025052" y="5791274"/>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606526" y="5338542"/>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609040" y="2838801"/>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6159290" y="3007895"/>
                <a:ext cx="2942600"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a:t>
                </a:r>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6159290" y="3007895"/>
                <a:ext cx="2942600" cy="738664"/>
              </a:xfrm>
              <a:prstGeom prst="rect">
                <a:avLst/>
              </a:prstGeom>
              <a:blipFill>
                <a:blip r:embed="rId5"/>
                <a:stretch>
                  <a:fillRect t="-8197" b="-237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123759" y="4909475"/>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123759" y="4909475"/>
                <a:ext cx="912814" cy="369332"/>
              </a:xfrm>
              <a:prstGeom prst="rect">
                <a:avLst/>
              </a:prstGeom>
              <a:blipFill>
                <a:blip r:embed="rId6"/>
                <a:stretch>
                  <a:fillRect r="-2685"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136218" y="5263443"/>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136218" y="5263443"/>
                <a:ext cx="912814" cy="369332"/>
              </a:xfrm>
              <a:prstGeom prst="rect">
                <a:avLst/>
              </a:prstGeom>
              <a:blipFill>
                <a:blip r:embed="rId7"/>
                <a:stretch>
                  <a:fillRect l="-2685" r="-2685" b="-24590"/>
                </a:stretch>
              </a:blipFill>
            </p:spPr>
            <p:txBody>
              <a:bodyPr/>
              <a:lstStyle/>
              <a:p>
                <a:r>
                  <a:rPr lang="ko-KR" altLang="en-US">
                    <a:noFill/>
                  </a:rPr>
                  <a:t> </a:t>
                </a:r>
              </a:p>
            </p:txBody>
          </p:sp>
        </mc:Fallback>
      </mc:AlternateContent>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432222" y="1652435"/>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a16="http://schemas.microsoft.com/office/drawing/2014/main" id="{AAF5452E-2D28-4344-A51A-49E18E9631E2}"/>
              </a:ext>
            </a:extLst>
          </p:cNvPr>
          <p:cNvSpPr/>
          <p:nvPr/>
        </p:nvSpPr>
        <p:spPr>
          <a:xfrm>
            <a:off x="1093506" y="2587688"/>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 name="직선 연결선 41">
            <a:extLst>
              <a:ext uri="{FF2B5EF4-FFF2-40B4-BE49-F238E27FC236}">
                <a16:creationId xmlns:a16="http://schemas.microsoft.com/office/drawing/2014/main" id="{A8FBB6E5-56F5-4EAB-818B-B29BE7B9CDB6}"/>
              </a:ext>
            </a:extLst>
          </p:cNvPr>
          <p:cNvCxnSpPr>
            <a:cxnSpLocks/>
          </p:cNvCxnSpPr>
          <p:nvPr/>
        </p:nvCxnSpPr>
        <p:spPr>
          <a:xfrm>
            <a:off x="699759" y="1794979"/>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981305" y="5103656"/>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420241" y="3983440"/>
                <a:ext cx="5191358"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r>
                        <a:rPr lang="en-US" altLang="ko-KR" sz="2400" b="0" i="0" smtClean="0">
                          <a:solidFill>
                            <a:schemeClr val="tx1"/>
                          </a:solidFill>
                          <a:latin typeface="Cambria Math" panose="02040503050406030204" pitchFamily="18" charset="0"/>
                        </a:rPr>
                        <m:t>+0.01∗</m:t>
                      </m:r>
                      <m:r>
                        <m:rPr>
                          <m:sty m:val="p"/>
                        </m:rPr>
                        <a:rPr lang="en-US" altLang="ko-KR" sz="2400" b="0" i="0" smtClean="0">
                          <a:solidFill>
                            <a:schemeClr val="tx1"/>
                          </a:solidFill>
                          <a:latin typeface="Cambria Math" panose="02040503050406030204" pitchFamily="18" charset="0"/>
                        </a:rPr>
                        <m:t>sign</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+0.08 - 0.01</a:t>
                </a:r>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420241" y="3983440"/>
                <a:ext cx="5191358" cy="738664"/>
              </a:xfrm>
              <a:prstGeom prst="rect">
                <a:avLst/>
              </a:prstGeom>
              <a:blipFill>
                <a:blip r:embed="rId8"/>
                <a:stretch>
                  <a:fillRect l="-3521" t="-8197" b="-2377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46300578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898194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규제는 손실 함수에 가중치의 절대값인 </a:t>
            </a:r>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을 추가한다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44871" y="1979413"/>
                <a:ext cx="4482509"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𝑠𝑖𝑔𝑛</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44871" y="1979413"/>
                <a:ext cx="4482509" cy="794576"/>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71411" y="3941897"/>
            <a:ext cx="5080237" cy="369332"/>
          </a:xfrm>
          <a:prstGeom prst="rect">
            <a:avLst/>
          </a:prstGeom>
          <a:noFill/>
        </p:spPr>
        <p:txBody>
          <a:bodyPr wrap="none" rtlCol="0">
            <a:spAutoFit/>
          </a:bodyPr>
          <a:lstStyle/>
          <a:p>
            <a:r>
              <a:rPr lang="ko-KR" altLang="en-US" sz="1800" err="1">
                <a:solidFill>
                  <a:schemeClr val="tx1"/>
                </a:solidFill>
                <a:latin typeface="고도 M" panose="02000503000000020004" pitchFamily="2" charset="-127"/>
                <a:ea typeface="고도 M" panose="02000503000000020004" pitchFamily="2" charset="-127"/>
              </a:rPr>
              <a:t>파이썬으로</a:t>
            </a:r>
            <a:r>
              <a:rPr lang="ko-KR" altLang="en-US" sz="1800">
                <a:solidFill>
                  <a:schemeClr val="tx1"/>
                </a:solidFill>
                <a:latin typeface="고도 M" panose="02000503000000020004" pitchFamily="2" charset="-127"/>
                <a:ea typeface="고도 M" panose="02000503000000020004" pitchFamily="2" charset="-127"/>
              </a:rPr>
              <a:t> 작성된 </a:t>
            </a:r>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규제 적용된 오차 </a:t>
            </a:r>
            <a:r>
              <a:rPr lang="ko-KR" altLang="en-US" sz="1800" err="1">
                <a:solidFill>
                  <a:schemeClr val="tx1"/>
                </a:solidFill>
                <a:latin typeface="고도 M" panose="02000503000000020004" pitchFamily="2" charset="-127"/>
                <a:ea typeface="고도 M" panose="02000503000000020004" pitchFamily="2" charset="-127"/>
              </a:rPr>
              <a:t>역전파</a:t>
            </a:r>
            <a:r>
              <a:rPr lang="ko-KR" altLang="en-US" sz="1800">
                <a:solidFill>
                  <a:schemeClr val="tx1"/>
                </a:solidFill>
                <a:latin typeface="고도 M" panose="02000503000000020004" pitchFamily="2" charset="-127"/>
                <a:ea typeface="고도 M" panose="02000503000000020004" pitchFamily="2" charset="-127"/>
              </a:rPr>
              <a:t>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44871" y="2909927"/>
                <a:ext cx="6754606"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𝑠𝑖𝑔𝑛</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𝑤</m:t>
                          </m:r>
                        </m:e>
                      </m:d>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44871" y="2909927"/>
                <a:ext cx="6754606" cy="794576"/>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125369" y="4540889"/>
            <a:ext cx="8190249" cy="400110"/>
          </a:xfrm>
          <a:prstGeom prst="rect">
            <a:avLst/>
          </a:prstGeom>
          <a:solidFill>
            <a:srgbClr val="E2E2F6"/>
          </a:solidFill>
        </p:spPr>
        <p:txBody>
          <a:bodyPr wrap="square">
            <a:spAutoFit/>
          </a:bodyPr>
          <a:lstStyle/>
          <a:p>
            <a:r>
              <a:rPr lang="en-US" altLang="ko-KR" sz="2000">
                <a:solidFill>
                  <a:schemeClr val="tx1"/>
                </a:solidFill>
                <a:latin typeface="Consolas" panose="020B0609020204030204" pitchFamily="49" charset="0"/>
              </a:rPr>
              <a:t>w_grad += alpha * np.sign(w)</a:t>
            </a:r>
            <a:endParaRPr lang="ko-KR" altLang="en-US" sz="20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71411" y="5479137"/>
            <a:ext cx="5434501"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회귀 모델에 </a:t>
            </a:r>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규제를 추가한 것을 라쏘 모델이라 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92017946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909415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규제는 손실 함수에 가중치에 대한 </a:t>
            </a:r>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의 제곱을 더한다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77228" y="1776609"/>
                <a:ext cx="2585451"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d>
                            <m:dPr>
                              <m:begChr m:val="|"/>
                              <m:endChr m:val="|"/>
                              <m:ctrlPr>
                                <a:rPr lang="en-US" altLang="ko-KR" sz="2400" i="1">
                                  <a:solidFill>
                                    <a:schemeClr val="tx1"/>
                                  </a:solidFill>
                                  <a:latin typeface="Cambria Math" panose="02040503050406030204" pitchFamily="18" charset="0"/>
                                </a:rPr>
                              </m:ctrlPr>
                            </m:dPr>
                            <m:e>
                              <m:d>
                                <m:dPr>
                                  <m:begChr m:val="|"/>
                                  <m:endChr m:val="|"/>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rPr>
                                    <m:t>𝑤</m:t>
                                  </m:r>
                                </m:e>
                              </m:d>
                            </m:e>
                          </m:d>
                        </m:e>
                        <m:sub>
                          <m:r>
                            <a:rPr lang="en-US" altLang="ko-KR" sz="2400" b="0" i="1" smtClean="0">
                              <a:solidFill>
                                <a:schemeClr val="tx1"/>
                              </a:solidFill>
                              <a:latin typeface="Cambria Math" panose="02040503050406030204" pitchFamily="18" charset="0"/>
                            </a:rPr>
                            <m:t>2</m:t>
                          </m:r>
                        </m:sub>
                      </m:sSub>
                      <m:r>
                        <a:rPr lang="en-US" altLang="ko-KR" sz="2400" b="0" i="1" smtClean="0">
                          <a:solidFill>
                            <a:schemeClr val="tx1"/>
                          </a:solidFill>
                          <a:latin typeface="Cambria Math" panose="02040503050406030204" pitchFamily="18" charset="0"/>
                        </a:rPr>
                        <m:t>=</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sSup>
                            <m:sSupPr>
                              <m:ctrlPr>
                                <a:rPr lang="en-US" altLang="ko-KR" sz="2400" i="1">
                                  <a:solidFill>
                                    <a:schemeClr val="tx1"/>
                                  </a:solidFill>
                                  <a:latin typeface="Cambria Math" panose="02040503050406030204" pitchFamily="18" charset="0"/>
                                </a:rPr>
                              </m:ctrlPr>
                            </m:sSupPr>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sup>
                              <m:r>
                                <a:rPr lang="en-US" altLang="ko-KR" sz="2400" i="1">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77228" y="1776609"/>
                <a:ext cx="2585451" cy="110055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77229" y="3661014"/>
                <a:ext cx="522553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e>
                          </m:d>
                        </m:e>
                      </m:func>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77229" y="3661014"/>
                <a:ext cx="5225533" cy="461665"/>
              </a:xfrm>
              <a:prstGeom prst="rect">
                <a:avLst/>
              </a:prstGeom>
              <a:blipFill>
                <a:blip r:embed="rId4"/>
                <a:stretch>
                  <a:fillRect b="-18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77228" y="5009704"/>
                <a:ext cx="7119578"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e>
                      </m:func>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r>
                        <a:rPr lang="ko-KR" altLang="en-US" sz="2400" i="1" smtClean="0">
                          <a:solidFill>
                            <a:schemeClr val="tx1"/>
                          </a:solidFill>
                          <a:latin typeface="Cambria Math" panose="02040503050406030204" pitchFamily="18" charset="0"/>
                        </a:rPr>
                        <m:t>𝛼</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sSup>
                            <m:sSupPr>
                              <m:ctrlPr>
                                <a:rPr lang="en-US" altLang="ko-KR" sz="2400" i="1">
                                  <a:solidFill>
                                    <a:schemeClr val="tx1"/>
                                  </a:solidFill>
                                  <a:latin typeface="Cambria Math" panose="02040503050406030204" pitchFamily="18" charset="0"/>
                                </a:rPr>
                              </m:ctrlPr>
                            </m:sSupPr>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sup>
                              <m:r>
                                <a:rPr lang="en-US" altLang="ko-KR" sz="2400" i="1">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77228" y="5009704"/>
                <a:ext cx="7119578" cy="110055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1571" y="4545303"/>
                <a:ext cx="7757252" cy="369332"/>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노름을 그냥 더하지 않고 규제의 양을 조절하는 파라미터 </a:t>
                </a:r>
                <a14:m>
                  <m:oMath xmlns:m="http://schemas.openxmlformats.org/officeDocument/2006/math">
                    <m:r>
                      <a:rPr lang="ko-KR" altLang="en-US" sz="1800" i="1">
                        <a:solidFill>
                          <a:schemeClr val="tx1"/>
                        </a:solidFill>
                        <a:latin typeface="Cambria Math" panose="02040503050406030204" pitchFamily="18" charset="0"/>
                      </a:rPr>
                      <m:t>𝛼</m:t>
                    </m:r>
                  </m:oMath>
                </a14:m>
                <a:r>
                  <a:rPr lang="ko-KR" altLang="en-US" sz="1800">
                    <a:solidFill>
                      <a:schemeClr val="tx1"/>
                    </a:solidFill>
                    <a:latin typeface="고도 M" panose="02000503000000020004" pitchFamily="2" charset="-127"/>
                    <a:ea typeface="고도 M" panose="02000503000000020004" pitchFamily="2" charset="-127"/>
                  </a:rPr>
                  <a:t> 를 곱한 후 더한다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1571" y="4545303"/>
                <a:ext cx="7757252" cy="369332"/>
              </a:xfrm>
              <a:prstGeom prst="rect">
                <a:avLst/>
              </a:prstGeom>
              <a:blipFill>
                <a:blip r:embed="rId6"/>
                <a:stretch>
                  <a:fillRect l="-628" t="-8333" r="-707" b="-28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8911773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9179116" cy="461665"/>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규제는 손실 함수에 가중치에 대한 </a:t>
            </a:r>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의 제곱을 더한다</a:t>
            </a:r>
            <a:r>
              <a:rPr lang="en-US" altLang="ko-KR" sz="2400">
                <a:solidFill>
                  <a:schemeClr val="tx1"/>
                </a:solidFill>
                <a:latin typeface="고도 M" panose="02000503000000020004" pitchFamily="2" charset="-127"/>
                <a:ea typeface="고도 M" panose="02000503000000020004" pitchFamily="2" charset="-127"/>
              </a:rPr>
              <a: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44871" y="1979413"/>
                <a:ext cx="3845668"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44871" y="1979413"/>
                <a:ext cx="3845668" cy="794576"/>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71411" y="3941897"/>
            <a:ext cx="5080237"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파이썬으로 작성된 </a:t>
            </a:r>
            <a:r>
              <a:rPr lang="en-US" altLang="ko-KR" sz="1800">
                <a:solidFill>
                  <a:schemeClr val="tx1"/>
                </a:solidFill>
                <a:latin typeface="고도 M" panose="02000503000000020004" pitchFamily="2" charset="-127"/>
                <a:ea typeface="고도 M" panose="02000503000000020004" pitchFamily="2" charset="-127"/>
              </a:rPr>
              <a:t>L2 </a:t>
            </a:r>
            <a:r>
              <a:rPr lang="ko-KR" altLang="en-US" sz="1800">
                <a:solidFill>
                  <a:schemeClr val="tx1"/>
                </a:solidFill>
                <a:latin typeface="고도 M" panose="02000503000000020004" pitchFamily="2" charset="-127"/>
                <a:ea typeface="고도 M" panose="02000503000000020004" pitchFamily="2" charset="-127"/>
              </a:rPr>
              <a:t>규제 적용된 오차 역전파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44871" y="2909927"/>
                <a:ext cx="5887317"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44871" y="2909927"/>
                <a:ext cx="5887317" cy="794576"/>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125369" y="4540889"/>
            <a:ext cx="8190249" cy="400110"/>
          </a:xfrm>
          <a:prstGeom prst="rect">
            <a:avLst/>
          </a:prstGeom>
          <a:solidFill>
            <a:srgbClr val="E2E2F6"/>
          </a:solidFill>
        </p:spPr>
        <p:txBody>
          <a:bodyPr wrap="square">
            <a:spAutoFit/>
          </a:bodyPr>
          <a:lstStyle/>
          <a:p>
            <a:r>
              <a:rPr lang="en-US" altLang="ko-KR" sz="2000">
                <a:solidFill>
                  <a:schemeClr val="tx1"/>
                </a:solidFill>
                <a:latin typeface="Consolas" panose="020B0609020204030204" pitchFamily="49" charset="0"/>
              </a:rPr>
              <a:t>w_grad += alpha * w</a:t>
            </a:r>
            <a:endParaRPr lang="ko-KR" altLang="en-US" sz="20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71411" y="5479137"/>
            <a:ext cx="5463355"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회귀 모델에 </a:t>
            </a:r>
            <a:r>
              <a:rPr lang="en-US" altLang="ko-KR" sz="1800">
                <a:solidFill>
                  <a:schemeClr val="tx1"/>
                </a:solidFill>
                <a:latin typeface="고도 M" panose="02000503000000020004" pitchFamily="2" charset="-127"/>
                <a:ea typeface="고도 M" panose="02000503000000020004" pitchFamily="2" charset="-127"/>
              </a:rPr>
              <a:t>L2 </a:t>
            </a:r>
            <a:r>
              <a:rPr lang="ko-KR" altLang="en-US" sz="1800">
                <a:solidFill>
                  <a:schemeClr val="tx1"/>
                </a:solidFill>
                <a:latin typeface="고도 M" panose="02000503000000020004" pitchFamily="2" charset="-127"/>
                <a:ea typeface="고도 M" panose="02000503000000020004" pitchFamily="2" charset="-127"/>
              </a:rPr>
              <a:t>규제를 추가한 것을 릿지 모델이라 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6675521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2" name="직사각형 11">
            <a:extLst>
              <a:ext uri="{FF2B5EF4-FFF2-40B4-BE49-F238E27FC236}">
                <a16:creationId xmlns:a16="http://schemas.microsoft.com/office/drawing/2014/main" id="{CB1318EA-5A0C-4F29-A641-7892DE1696F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29" y="2496670"/>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87125" y="3953824"/>
            <a:ext cx="2026322" cy="177742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900508" y="5791274"/>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21745" y="3892181"/>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516265" y="2668031"/>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18" name="타원 17">
            <a:extLst>
              <a:ext uri="{FF2B5EF4-FFF2-40B4-BE49-F238E27FC236}">
                <a16:creationId xmlns:a16="http://schemas.microsoft.com/office/drawing/2014/main" id="{4C378E97-7E38-41F3-B9D3-B55C3E1D9E59}"/>
              </a:ext>
            </a:extLst>
          </p:cNvPr>
          <p:cNvSpPr/>
          <p:nvPr/>
        </p:nvSpPr>
        <p:spPr>
          <a:xfrm>
            <a:off x="4883007" y="2522624"/>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334865" y="2419638"/>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301420" y="3634989"/>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4046742" y="4149374"/>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785223" y="4549987"/>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501644" y="4859306"/>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278479" y="5064452"/>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408743" y="475558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3077801" y="4924864"/>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98260" y="2660891"/>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737018" y="2877061"/>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711509" y="337722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450267" y="3593397"/>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706776" y="1288140"/>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706776" y="1288140"/>
                <a:ext cx="1686808" cy="369332"/>
              </a:xfrm>
              <a:prstGeom prst="rect">
                <a:avLst/>
              </a:prstGeom>
              <a:blipFill>
                <a:blip r:embed="rId4"/>
                <a:stretch>
                  <a:fillRect l="-1083" t="-16393" r="-361" b="-24590"/>
                </a:stretch>
              </a:blipFill>
            </p:spPr>
            <p:txBody>
              <a:bodyPr/>
              <a:lstStyle/>
              <a:p>
                <a:r>
                  <a:rPr lang="ko-KR" altLang="en-US">
                    <a:noFill/>
                  </a:rPr>
                  <a:t> </a:t>
                </a:r>
              </a:p>
            </p:txBody>
          </p:sp>
        </mc:Fallback>
      </mc:AlternateContent>
      <p:sp>
        <p:nvSpPr>
          <p:cNvPr id="33" name="화살표: 오른쪽 32">
            <a:extLst>
              <a:ext uri="{FF2B5EF4-FFF2-40B4-BE49-F238E27FC236}">
                <a16:creationId xmlns:a16="http://schemas.microsoft.com/office/drawing/2014/main" id="{712A800B-EE77-485B-9C62-0FB6D21938A6}"/>
              </a:ext>
            </a:extLst>
          </p:cNvPr>
          <p:cNvSpPr/>
          <p:nvPr/>
        </p:nvSpPr>
        <p:spPr>
          <a:xfrm flipH="1">
            <a:off x="4157341" y="5734557"/>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화살표: 오른쪽 33">
            <a:extLst>
              <a:ext uri="{FF2B5EF4-FFF2-40B4-BE49-F238E27FC236}">
                <a16:creationId xmlns:a16="http://schemas.microsoft.com/office/drawing/2014/main" id="{BEE00E70-BC72-4F38-A155-4F159C88AFA2}"/>
              </a:ext>
            </a:extLst>
          </p:cNvPr>
          <p:cNvSpPr/>
          <p:nvPr/>
        </p:nvSpPr>
        <p:spPr>
          <a:xfrm>
            <a:off x="1025052" y="5791274"/>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606526" y="5338542"/>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609040" y="2838801"/>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6159290" y="3007895"/>
                <a:ext cx="2942600"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a:t>
                </a:r>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6159290" y="3007895"/>
                <a:ext cx="2942600" cy="738664"/>
              </a:xfrm>
              <a:prstGeom prst="rect">
                <a:avLst/>
              </a:prstGeom>
              <a:blipFill>
                <a:blip r:embed="rId5"/>
                <a:stretch>
                  <a:fillRect l="-6211" t="-8197" b="-237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123759" y="4909475"/>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123759" y="4909475"/>
                <a:ext cx="912814" cy="369332"/>
              </a:xfrm>
              <a:prstGeom prst="rect">
                <a:avLst/>
              </a:prstGeom>
              <a:blipFill>
                <a:blip r:embed="rId6"/>
                <a:stretch>
                  <a:fillRect r="-2685"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136218" y="5263443"/>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136218" y="5263443"/>
                <a:ext cx="912814" cy="369332"/>
              </a:xfrm>
              <a:prstGeom prst="rect">
                <a:avLst/>
              </a:prstGeom>
              <a:blipFill>
                <a:blip r:embed="rId7"/>
                <a:stretch>
                  <a:fillRect l="-2685" r="-2685" b="-24590"/>
                </a:stretch>
              </a:blipFill>
            </p:spPr>
            <p:txBody>
              <a:bodyPr/>
              <a:lstStyle/>
              <a:p>
                <a:r>
                  <a:rPr lang="ko-KR" altLang="en-US">
                    <a:noFill/>
                  </a:rPr>
                  <a:t> </a:t>
                </a:r>
              </a:p>
            </p:txBody>
          </p:sp>
        </mc:Fallback>
      </mc:AlternateContent>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432222" y="1652435"/>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a16="http://schemas.microsoft.com/office/drawing/2014/main" id="{AAF5452E-2D28-4344-A51A-49E18E9631E2}"/>
              </a:ext>
            </a:extLst>
          </p:cNvPr>
          <p:cNvSpPr/>
          <p:nvPr/>
        </p:nvSpPr>
        <p:spPr>
          <a:xfrm>
            <a:off x="1093506" y="2587688"/>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 name="직선 연결선 41">
            <a:extLst>
              <a:ext uri="{FF2B5EF4-FFF2-40B4-BE49-F238E27FC236}">
                <a16:creationId xmlns:a16="http://schemas.microsoft.com/office/drawing/2014/main" id="{A8FBB6E5-56F5-4EAB-818B-B29BE7B9CDB6}"/>
              </a:ext>
            </a:extLst>
          </p:cNvPr>
          <p:cNvCxnSpPr>
            <a:cxnSpLocks/>
          </p:cNvCxnSpPr>
          <p:nvPr/>
        </p:nvCxnSpPr>
        <p:spPr>
          <a:xfrm>
            <a:off x="699759" y="1794979"/>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981305" y="5103656"/>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420241" y="3983440"/>
                <a:ext cx="4686411"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r>
                        <a:rPr lang="en-US" altLang="ko-KR" sz="2400" b="0" i="0" smtClean="0">
                          <a:solidFill>
                            <a:schemeClr val="tx1"/>
                          </a:solidFill>
                          <a:latin typeface="Cambria Math" panose="02040503050406030204" pitchFamily="18" charset="0"/>
                        </a:rPr>
                        <m:t>+0.01∗</m:t>
                      </m:r>
                      <m:r>
                        <m:rPr>
                          <m:sty m:val="p"/>
                        </m:rPr>
                        <a:rPr lang="en-US" altLang="ko-KR" sz="2400" b="0" i="0" smtClean="0">
                          <a:solidFill>
                            <a:schemeClr val="tx1"/>
                          </a:solidFill>
                          <a:latin typeface="Cambria Math" panose="02040503050406030204" pitchFamily="18" charset="0"/>
                        </a:rPr>
                        <m:t>w</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 + 0.03</a:t>
                </a:r>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420241" y="3983440"/>
                <a:ext cx="4686411" cy="738664"/>
              </a:xfrm>
              <a:prstGeom prst="rect">
                <a:avLst/>
              </a:prstGeom>
              <a:blipFill>
                <a:blip r:embed="rId8"/>
                <a:stretch>
                  <a:fillRect t="-8197" b="-2377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22687194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2" name="직사각형 11">
            <a:extLst>
              <a:ext uri="{FF2B5EF4-FFF2-40B4-BE49-F238E27FC236}">
                <a16:creationId xmlns:a16="http://schemas.microsoft.com/office/drawing/2014/main" id="{CB1318EA-5A0C-4F29-A641-7892DE1696F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29" y="2496670"/>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87125" y="3953824"/>
            <a:ext cx="2026322" cy="177742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900508" y="5791274"/>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21745" y="3892181"/>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516265" y="2668031"/>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18" name="타원 17">
            <a:extLst>
              <a:ext uri="{FF2B5EF4-FFF2-40B4-BE49-F238E27FC236}">
                <a16:creationId xmlns:a16="http://schemas.microsoft.com/office/drawing/2014/main" id="{4C378E97-7E38-41F3-B9D3-B55C3E1D9E59}"/>
              </a:ext>
            </a:extLst>
          </p:cNvPr>
          <p:cNvSpPr/>
          <p:nvPr/>
        </p:nvSpPr>
        <p:spPr>
          <a:xfrm>
            <a:off x="4883007" y="2522624"/>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334865" y="2419638"/>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301420" y="3634989"/>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4046742" y="4149374"/>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785223" y="4549987"/>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501644" y="4859306"/>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278479" y="5064452"/>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408743" y="475558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3077801" y="4924864"/>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98260" y="2660891"/>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737018" y="2877061"/>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711509" y="337722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450267" y="3593397"/>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706776" y="1288140"/>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706776" y="1288140"/>
                <a:ext cx="1686808" cy="369332"/>
              </a:xfrm>
              <a:prstGeom prst="rect">
                <a:avLst/>
              </a:prstGeom>
              <a:blipFill>
                <a:blip r:embed="rId4"/>
                <a:stretch>
                  <a:fillRect l="-1083" t="-16393" r="-361" b="-24590"/>
                </a:stretch>
              </a:blipFill>
            </p:spPr>
            <p:txBody>
              <a:bodyPr/>
              <a:lstStyle/>
              <a:p>
                <a:r>
                  <a:rPr lang="ko-KR" altLang="en-US">
                    <a:noFill/>
                  </a:rPr>
                  <a:t> </a:t>
                </a:r>
              </a:p>
            </p:txBody>
          </p:sp>
        </mc:Fallback>
      </mc:AlternateContent>
      <p:sp>
        <p:nvSpPr>
          <p:cNvPr id="33" name="화살표: 오른쪽 32">
            <a:extLst>
              <a:ext uri="{FF2B5EF4-FFF2-40B4-BE49-F238E27FC236}">
                <a16:creationId xmlns:a16="http://schemas.microsoft.com/office/drawing/2014/main" id="{712A800B-EE77-485B-9C62-0FB6D21938A6}"/>
              </a:ext>
            </a:extLst>
          </p:cNvPr>
          <p:cNvSpPr/>
          <p:nvPr/>
        </p:nvSpPr>
        <p:spPr>
          <a:xfrm flipH="1">
            <a:off x="4157341" y="5734557"/>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화살표: 오른쪽 33">
            <a:extLst>
              <a:ext uri="{FF2B5EF4-FFF2-40B4-BE49-F238E27FC236}">
                <a16:creationId xmlns:a16="http://schemas.microsoft.com/office/drawing/2014/main" id="{BEE00E70-BC72-4F38-A155-4F159C88AFA2}"/>
              </a:ext>
            </a:extLst>
          </p:cNvPr>
          <p:cNvSpPr/>
          <p:nvPr/>
        </p:nvSpPr>
        <p:spPr>
          <a:xfrm>
            <a:off x="1025052" y="5791274"/>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606526" y="5338542"/>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609040" y="2838801"/>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6159290" y="3007895"/>
                <a:ext cx="2942600"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a:t>
                </a:r>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6159290" y="3007895"/>
                <a:ext cx="2942600" cy="738664"/>
              </a:xfrm>
              <a:prstGeom prst="rect">
                <a:avLst/>
              </a:prstGeom>
              <a:blipFill>
                <a:blip r:embed="rId5"/>
                <a:stretch>
                  <a:fillRect t="-8197" b="-237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123759" y="4909475"/>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123759" y="4909475"/>
                <a:ext cx="912814" cy="369332"/>
              </a:xfrm>
              <a:prstGeom prst="rect">
                <a:avLst/>
              </a:prstGeom>
              <a:blipFill>
                <a:blip r:embed="rId6"/>
                <a:stretch>
                  <a:fillRect r="-2685"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136218" y="5263443"/>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136218" y="5263443"/>
                <a:ext cx="912814" cy="369332"/>
              </a:xfrm>
              <a:prstGeom prst="rect">
                <a:avLst/>
              </a:prstGeom>
              <a:blipFill>
                <a:blip r:embed="rId7"/>
                <a:stretch>
                  <a:fillRect l="-2685" r="-2685" b="-24590"/>
                </a:stretch>
              </a:blipFill>
            </p:spPr>
            <p:txBody>
              <a:bodyPr/>
              <a:lstStyle/>
              <a:p>
                <a:r>
                  <a:rPr lang="ko-KR" altLang="en-US">
                    <a:noFill/>
                  </a:rPr>
                  <a:t> </a:t>
                </a:r>
              </a:p>
            </p:txBody>
          </p:sp>
        </mc:Fallback>
      </mc:AlternateContent>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432222" y="1652435"/>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a16="http://schemas.microsoft.com/office/drawing/2014/main" id="{AAF5452E-2D28-4344-A51A-49E18E9631E2}"/>
              </a:ext>
            </a:extLst>
          </p:cNvPr>
          <p:cNvSpPr/>
          <p:nvPr/>
        </p:nvSpPr>
        <p:spPr>
          <a:xfrm>
            <a:off x="1093506" y="2587688"/>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 name="직선 연결선 41">
            <a:extLst>
              <a:ext uri="{FF2B5EF4-FFF2-40B4-BE49-F238E27FC236}">
                <a16:creationId xmlns:a16="http://schemas.microsoft.com/office/drawing/2014/main" id="{A8FBB6E5-56F5-4EAB-818B-B29BE7B9CDB6}"/>
              </a:ext>
            </a:extLst>
          </p:cNvPr>
          <p:cNvCxnSpPr>
            <a:cxnSpLocks/>
          </p:cNvCxnSpPr>
          <p:nvPr/>
        </p:nvCxnSpPr>
        <p:spPr>
          <a:xfrm>
            <a:off x="699759" y="1794979"/>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981305" y="5103656"/>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420241" y="3983440"/>
                <a:ext cx="4720075"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r>
                        <a:rPr lang="en-US" altLang="ko-KR" sz="2400" b="0" i="0" smtClean="0">
                          <a:solidFill>
                            <a:schemeClr val="tx1"/>
                          </a:solidFill>
                          <a:latin typeface="Cambria Math" panose="02040503050406030204" pitchFamily="18" charset="0"/>
                        </a:rPr>
                        <m:t>+0.01∗</m:t>
                      </m:r>
                      <m:r>
                        <m:rPr>
                          <m:sty m:val="p"/>
                        </m:rPr>
                        <a:rPr lang="en-US" altLang="ko-KR" sz="2400" b="0" i="0" smtClean="0">
                          <a:solidFill>
                            <a:schemeClr val="tx1"/>
                          </a:solidFill>
                          <a:latin typeface="Cambria Math" panose="02040503050406030204" pitchFamily="18" charset="0"/>
                        </a:rPr>
                        <m:t>w</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+0.08 - 0.01</a:t>
                </a:r>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420241" y="3983440"/>
                <a:ext cx="4720075" cy="738664"/>
              </a:xfrm>
              <a:prstGeom prst="rect">
                <a:avLst/>
              </a:prstGeom>
              <a:blipFill>
                <a:blip r:embed="rId8"/>
                <a:stretch>
                  <a:fillRect l="-3876" t="-8197" b="-2377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902961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Machine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74262"/>
            <a:ext cx="7418814" cy="3416320"/>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명시적 프로그램의 한계</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스팸 메일 필터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많은 규칙</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자율 주행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더 많은 규칙</a:t>
            </a: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Machine</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learning</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 </a:t>
            </a:r>
          </a:p>
          <a:p>
            <a:pPr lvl="1"/>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기계가 일일이 코드로 명시하지 않은 동작을 데이터로부터 학습하여 실행할 수 있도록 하는 알고리즘을 개발하는 연구 분야 </a:t>
            </a:r>
            <a:r>
              <a:rPr lang="en-US" altLang="ko-KR" sz="2400">
                <a:solidFill>
                  <a:schemeClr val="tx1"/>
                </a:solidFill>
                <a:latin typeface="고도 M" panose="02000503000000020004" pitchFamily="2" charset="-127"/>
                <a:ea typeface="고도 M" panose="02000503000000020004" pitchFamily="2" charset="-127"/>
              </a:rPr>
              <a:t>"  Arthur Samuel(1959)</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8740436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0" name="직사각형 9">
            <a:extLst>
              <a:ext uri="{FF2B5EF4-FFF2-40B4-BE49-F238E27FC236}">
                <a16:creationId xmlns:a16="http://schemas.microsoft.com/office/drawing/2014/main" id="{02DE2CB1-EEF5-46FD-A33C-C3F0CE8510C0}"/>
              </a:ext>
            </a:extLst>
          </p:cNvPr>
          <p:cNvSpPr/>
          <p:nvPr/>
        </p:nvSpPr>
        <p:spPr>
          <a:xfrm>
            <a:off x="932082" y="1039406"/>
            <a:ext cx="8190249" cy="526297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l1_list = [0.0001, 0.001, 0.01]</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l1 in l1_list:</a:t>
            </a:r>
          </a:p>
          <a:p>
            <a:r>
              <a:rPr lang="en-US" altLang="ko-KR">
                <a:solidFill>
                  <a:schemeClr val="tx1"/>
                </a:solidFill>
                <a:latin typeface="Consolas" panose="020B0609020204030204" pitchFamily="49" charset="0"/>
              </a:rPr>
              <a:t>    lyr = SingleLayer(l1=l1)</a:t>
            </a:r>
          </a:p>
          <a:p>
            <a:r>
              <a:rPr lang="en-US" altLang="ko-KR">
                <a:solidFill>
                  <a:schemeClr val="tx1"/>
                </a:solidFill>
                <a:latin typeface="Consolas" panose="020B0609020204030204" pitchFamily="49" charset="0"/>
              </a:rPr>
              <a:t>    lyr.fit(x_train_scaled, y_train, x_val=x_val_scaled, y_val=y_val)</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plt.plot(lyr.losses)</a:t>
            </a:r>
          </a:p>
          <a:p>
            <a:r>
              <a:rPr lang="en-US" altLang="ko-KR">
                <a:solidFill>
                  <a:schemeClr val="tx1"/>
                </a:solidFill>
                <a:latin typeface="Consolas" panose="020B0609020204030204" pitchFamily="49" charset="0"/>
              </a:rPr>
              <a:t>    plt.plot(lyr.val_losses)</a:t>
            </a:r>
          </a:p>
          <a:p>
            <a:r>
              <a:rPr lang="en-US" altLang="ko-KR">
                <a:solidFill>
                  <a:schemeClr val="tx1"/>
                </a:solidFill>
                <a:latin typeface="Consolas" panose="020B0609020204030204" pitchFamily="49" charset="0"/>
              </a:rPr>
              <a:t>    plt.title('Learning Curve (l1={})'.format(l1))</a:t>
            </a:r>
          </a:p>
          <a:p>
            <a:r>
              <a:rPr lang="en-US" altLang="ko-KR">
                <a:solidFill>
                  <a:schemeClr val="tx1"/>
                </a:solidFill>
                <a:latin typeface="Consolas" panose="020B0609020204030204" pitchFamily="49" charset="0"/>
              </a:rPr>
              <a:t>    plt.ylabel('loss')</a:t>
            </a:r>
          </a:p>
          <a:p>
            <a:r>
              <a:rPr lang="en-US" altLang="ko-KR">
                <a:solidFill>
                  <a:schemeClr val="tx1"/>
                </a:solidFill>
                <a:latin typeface="Consolas" panose="020B0609020204030204" pitchFamily="49" charset="0"/>
              </a:rPr>
              <a:t>    plt.xlabel('epoch')</a:t>
            </a:r>
          </a:p>
          <a:p>
            <a:r>
              <a:rPr lang="en-US" altLang="ko-KR">
                <a:solidFill>
                  <a:schemeClr val="tx1"/>
                </a:solidFill>
                <a:latin typeface="Consolas" panose="020B0609020204030204" pitchFamily="49" charset="0"/>
              </a:rPr>
              <a:t>    plt.legend(['train_loss', 'val_loss'])</a:t>
            </a:r>
          </a:p>
          <a:p>
            <a:r>
              <a:rPr lang="en-US" altLang="ko-KR">
                <a:solidFill>
                  <a:schemeClr val="tx1"/>
                </a:solidFill>
                <a:latin typeface="Consolas" panose="020B0609020204030204" pitchFamily="49" charset="0"/>
              </a:rPr>
              <a:t>    plt.ylim(0, 0.3)</a:t>
            </a:r>
          </a:p>
          <a:p>
            <a:r>
              <a:rPr lang="en-US" altLang="ko-KR">
                <a:solidFill>
                  <a:schemeClr val="tx1"/>
                </a:solidFill>
                <a:latin typeface="Consolas" panose="020B0609020204030204" pitchFamily="49" charset="0"/>
              </a:rPr>
              <a:t>    plt.show()</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plt.plot(lyr.w, 'bo')</a:t>
            </a:r>
          </a:p>
          <a:p>
            <a:r>
              <a:rPr lang="en-US" altLang="ko-KR">
                <a:solidFill>
                  <a:schemeClr val="tx1"/>
                </a:solidFill>
                <a:latin typeface="Consolas" panose="020B0609020204030204" pitchFamily="49" charset="0"/>
              </a:rPr>
              <a:t>    plt.title('Weight (l1={})'.format(l1))</a:t>
            </a:r>
          </a:p>
          <a:p>
            <a:r>
              <a:rPr lang="en-US" altLang="ko-KR">
                <a:solidFill>
                  <a:schemeClr val="tx1"/>
                </a:solidFill>
                <a:latin typeface="Consolas" panose="020B0609020204030204" pitchFamily="49" charset="0"/>
              </a:rPr>
              <a:t>    plt.ylabel('value')</a:t>
            </a:r>
          </a:p>
          <a:p>
            <a:r>
              <a:rPr lang="en-US" altLang="ko-KR">
                <a:solidFill>
                  <a:schemeClr val="tx1"/>
                </a:solidFill>
                <a:latin typeface="Consolas" panose="020B0609020204030204" pitchFamily="49" charset="0"/>
              </a:rPr>
              <a:t>    plt.xlabel('weight')</a:t>
            </a:r>
          </a:p>
          <a:p>
            <a:r>
              <a:rPr lang="en-US" altLang="ko-KR">
                <a:solidFill>
                  <a:schemeClr val="tx1"/>
                </a:solidFill>
                <a:latin typeface="Consolas" panose="020B0609020204030204" pitchFamily="49" charset="0"/>
              </a:rPr>
              <a:t>    plt.ylim(-4, 4)</a:t>
            </a:r>
          </a:p>
          <a:p>
            <a:r>
              <a:rPr lang="en-US" altLang="ko-KR">
                <a:solidFill>
                  <a:schemeClr val="tx1"/>
                </a:solidFill>
                <a:latin typeface="Consolas" panose="020B0609020204030204" pitchFamily="49" charset="0"/>
              </a:rPr>
              <a:t>    plt.show()</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1157786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pic>
        <p:nvPicPr>
          <p:cNvPr id="16386" name="Picture 2">
            <a:extLst>
              <a:ext uri="{FF2B5EF4-FFF2-40B4-BE49-F238E27FC236}">
                <a16:creationId xmlns:a16="http://schemas.microsoft.com/office/drawing/2014/main" id="{B7F2D2F0-91C7-4D2A-9DB5-C28B4DC509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3074" y="1030027"/>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B9E6813E-EAA5-4641-92AC-932BB5C3F3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1778" y="1030027"/>
            <a:ext cx="2570983"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BC6A4D46-BAF2-4723-A953-0057A87C2E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3074" y="2881668"/>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a:extLst>
              <a:ext uri="{FF2B5EF4-FFF2-40B4-BE49-F238E27FC236}">
                <a16:creationId xmlns:a16="http://schemas.microsoft.com/office/drawing/2014/main" id="{EE7D8900-2D78-4FC5-8401-A3E5A82983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01778" y="2881668"/>
            <a:ext cx="2570983"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a:extLst>
              <a:ext uri="{FF2B5EF4-FFF2-40B4-BE49-F238E27FC236}">
                <a16:creationId xmlns:a16="http://schemas.microsoft.com/office/drawing/2014/main" id="{14838A7C-E87C-474D-B681-A0C4EB8AE6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93074" y="4733309"/>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6" name="Picture 12">
            <a:extLst>
              <a:ext uri="{FF2B5EF4-FFF2-40B4-BE49-F238E27FC236}">
                <a16:creationId xmlns:a16="http://schemas.microsoft.com/office/drawing/2014/main" id="{7E8B5F0C-8C03-4B2A-A439-8A01C0DB59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1778" y="4733309"/>
            <a:ext cx="2570983" cy="1851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524210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0" name="직사각형 9">
            <a:extLst>
              <a:ext uri="{FF2B5EF4-FFF2-40B4-BE49-F238E27FC236}">
                <a16:creationId xmlns:a16="http://schemas.microsoft.com/office/drawing/2014/main" id="{02DE2CB1-EEF5-46FD-A33C-C3F0CE8510C0}"/>
              </a:ext>
            </a:extLst>
          </p:cNvPr>
          <p:cNvSpPr/>
          <p:nvPr/>
        </p:nvSpPr>
        <p:spPr>
          <a:xfrm>
            <a:off x="932082" y="1039406"/>
            <a:ext cx="8190249" cy="526297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l2_list = [0.0001, 0.001, 0.01]</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l2 in l2_list:</a:t>
            </a:r>
          </a:p>
          <a:p>
            <a:r>
              <a:rPr lang="en-US" altLang="ko-KR">
                <a:solidFill>
                  <a:schemeClr val="tx1"/>
                </a:solidFill>
                <a:latin typeface="Consolas" panose="020B0609020204030204" pitchFamily="49" charset="0"/>
              </a:rPr>
              <a:t>    lyr = SingleLayer(l2=l2)</a:t>
            </a:r>
          </a:p>
          <a:p>
            <a:r>
              <a:rPr lang="en-US" altLang="ko-KR">
                <a:solidFill>
                  <a:schemeClr val="tx1"/>
                </a:solidFill>
                <a:latin typeface="Consolas" panose="020B0609020204030204" pitchFamily="49" charset="0"/>
              </a:rPr>
              <a:t>    lyr.fit(x_train_scaled, y_train, x_val=x_val_scaled, y_val=y_val)</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plt.plot(lyr.losses)</a:t>
            </a:r>
          </a:p>
          <a:p>
            <a:r>
              <a:rPr lang="en-US" altLang="ko-KR">
                <a:solidFill>
                  <a:schemeClr val="tx1"/>
                </a:solidFill>
                <a:latin typeface="Consolas" panose="020B0609020204030204" pitchFamily="49" charset="0"/>
              </a:rPr>
              <a:t>    plt.plot(lyr.val_losses)</a:t>
            </a:r>
          </a:p>
          <a:p>
            <a:r>
              <a:rPr lang="en-US" altLang="ko-KR">
                <a:solidFill>
                  <a:schemeClr val="tx1"/>
                </a:solidFill>
                <a:latin typeface="Consolas" panose="020B0609020204030204" pitchFamily="49" charset="0"/>
              </a:rPr>
              <a:t>    plt.title('Learning Curve (l2={})'.format(l2))</a:t>
            </a:r>
          </a:p>
          <a:p>
            <a:r>
              <a:rPr lang="en-US" altLang="ko-KR">
                <a:solidFill>
                  <a:schemeClr val="tx1"/>
                </a:solidFill>
                <a:latin typeface="Consolas" panose="020B0609020204030204" pitchFamily="49" charset="0"/>
              </a:rPr>
              <a:t>    plt.ylabel('loss')</a:t>
            </a:r>
          </a:p>
          <a:p>
            <a:r>
              <a:rPr lang="en-US" altLang="ko-KR">
                <a:solidFill>
                  <a:schemeClr val="tx1"/>
                </a:solidFill>
                <a:latin typeface="Consolas" panose="020B0609020204030204" pitchFamily="49" charset="0"/>
              </a:rPr>
              <a:t>    plt.xlabel('epoch')</a:t>
            </a:r>
          </a:p>
          <a:p>
            <a:r>
              <a:rPr lang="en-US" altLang="ko-KR">
                <a:solidFill>
                  <a:schemeClr val="tx1"/>
                </a:solidFill>
                <a:latin typeface="Consolas" panose="020B0609020204030204" pitchFamily="49" charset="0"/>
              </a:rPr>
              <a:t>    plt.legend(['train_loss', 'val_loss'])</a:t>
            </a:r>
          </a:p>
          <a:p>
            <a:r>
              <a:rPr lang="en-US" altLang="ko-KR">
                <a:solidFill>
                  <a:schemeClr val="tx1"/>
                </a:solidFill>
                <a:latin typeface="Consolas" panose="020B0609020204030204" pitchFamily="49" charset="0"/>
              </a:rPr>
              <a:t>    plt.ylim(0, 0.3)</a:t>
            </a:r>
          </a:p>
          <a:p>
            <a:r>
              <a:rPr lang="en-US" altLang="ko-KR">
                <a:solidFill>
                  <a:schemeClr val="tx1"/>
                </a:solidFill>
                <a:latin typeface="Consolas" panose="020B0609020204030204" pitchFamily="49" charset="0"/>
              </a:rPr>
              <a:t>    plt.show()</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plt.plot(lyr.w, 'bo')</a:t>
            </a:r>
          </a:p>
          <a:p>
            <a:r>
              <a:rPr lang="en-US" altLang="ko-KR">
                <a:solidFill>
                  <a:schemeClr val="tx1"/>
                </a:solidFill>
                <a:latin typeface="Consolas" panose="020B0609020204030204" pitchFamily="49" charset="0"/>
              </a:rPr>
              <a:t>    plt.title('Weight (l2={})'.format(l2))</a:t>
            </a:r>
          </a:p>
          <a:p>
            <a:r>
              <a:rPr lang="en-US" altLang="ko-KR">
                <a:solidFill>
                  <a:schemeClr val="tx1"/>
                </a:solidFill>
                <a:latin typeface="Consolas" panose="020B0609020204030204" pitchFamily="49" charset="0"/>
              </a:rPr>
              <a:t>    plt.ylabel('value')</a:t>
            </a:r>
          </a:p>
          <a:p>
            <a:r>
              <a:rPr lang="en-US" altLang="ko-KR">
                <a:solidFill>
                  <a:schemeClr val="tx1"/>
                </a:solidFill>
                <a:latin typeface="Consolas" panose="020B0609020204030204" pitchFamily="49" charset="0"/>
              </a:rPr>
              <a:t>    plt.xlabel('weight')</a:t>
            </a:r>
          </a:p>
          <a:p>
            <a:r>
              <a:rPr lang="en-US" altLang="ko-KR">
                <a:solidFill>
                  <a:schemeClr val="tx1"/>
                </a:solidFill>
                <a:latin typeface="Consolas" panose="020B0609020204030204" pitchFamily="49" charset="0"/>
              </a:rPr>
              <a:t>    plt.ylim(-4, 4)</a:t>
            </a:r>
          </a:p>
          <a:p>
            <a:r>
              <a:rPr lang="en-US" altLang="ko-KR">
                <a:solidFill>
                  <a:schemeClr val="tx1"/>
                </a:solidFill>
                <a:latin typeface="Consolas" panose="020B0609020204030204" pitchFamily="49" charset="0"/>
              </a:rPr>
              <a:t>    plt.show()</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84438005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grpSp>
        <p:nvGrpSpPr>
          <p:cNvPr id="2" name="그룹 1">
            <a:extLst>
              <a:ext uri="{FF2B5EF4-FFF2-40B4-BE49-F238E27FC236}">
                <a16:creationId xmlns:a16="http://schemas.microsoft.com/office/drawing/2014/main" id="{D251884C-431C-4001-A366-9EBACCBD6304}"/>
              </a:ext>
            </a:extLst>
          </p:cNvPr>
          <p:cNvGrpSpPr/>
          <p:nvPr/>
        </p:nvGrpSpPr>
        <p:grpSpPr>
          <a:xfrm>
            <a:off x="2170769" y="946242"/>
            <a:ext cx="5493836" cy="5827620"/>
            <a:chOff x="1263803" y="744576"/>
            <a:chExt cx="7410450" cy="7860680"/>
          </a:xfrm>
        </p:grpSpPr>
        <p:pic>
          <p:nvPicPr>
            <p:cNvPr id="23554" name="Picture 2">
              <a:extLst>
                <a:ext uri="{FF2B5EF4-FFF2-40B4-BE49-F238E27FC236}">
                  <a16:creationId xmlns:a16="http://schemas.microsoft.com/office/drawing/2014/main" id="{86E44434-EA98-41E4-9CCE-48F014373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803" y="74457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AEBE7925-1FCA-4C97-BCA6-A618F618E0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7603" y="74457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a:extLst>
                <a:ext uri="{FF2B5EF4-FFF2-40B4-BE49-F238E27FC236}">
                  <a16:creationId xmlns:a16="http://schemas.microsoft.com/office/drawing/2014/main" id="{BB2579D4-A0D4-43F8-9B51-944B55BE32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3803" y="330935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a:extLst>
                <a:ext uri="{FF2B5EF4-FFF2-40B4-BE49-F238E27FC236}">
                  <a16:creationId xmlns:a16="http://schemas.microsoft.com/office/drawing/2014/main" id="{202BC977-F356-477D-85B8-C9BA770BEE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7603" y="330935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2" name="Picture 10">
              <a:extLst>
                <a:ext uri="{FF2B5EF4-FFF2-40B4-BE49-F238E27FC236}">
                  <a16:creationId xmlns:a16="http://schemas.microsoft.com/office/drawing/2014/main" id="{CF98524D-1B11-463D-9DF6-FA4D4E4EA3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63803" y="595730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4" name="Picture 12">
              <a:extLst>
                <a:ext uri="{FF2B5EF4-FFF2-40B4-BE49-F238E27FC236}">
                  <a16:creationId xmlns:a16="http://schemas.microsoft.com/office/drawing/2014/main" id="{C19A02C9-3E31-4AE4-AC03-BC86C734FF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97603" y="5957306"/>
              <a:ext cx="3676650" cy="264795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5171647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단일층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62830658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13" name="직사각형 12">
            <a:extLst>
              <a:ext uri="{FF2B5EF4-FFF2-40B4-BE49-F238E27FC236}">
                <a16:creationId xmlns:a16="http://schemas.microsoft.com/office/drawing/2014/main" id="{56665C71-E477-48F5-A304-7E48AB2FD5CA}"/>
              </a:ext>
            </a:extLst>
          </p:cNvPr>
          <p:cNvSpPr/>
          <p:nvPr/>
        </p:nvSpPr>
        <p:spPr>
          <a:xfrm>
            <a:off x="7845850" y="149610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8FF87657-6AA7-4CC6-B0A3-89E099850C45}"/>
              </a:ext>
            </a:extLst>
          </p:cNvPr>
          <p:cNvSpPr txBox="1"/>
          <p:nvPr/>
        </p:nvSpPr>
        <p:spPr>
          <a:xfrm>
            <a:off x="3994025" y="988745"/>
            <a:ext cx="1098087" cy="330322"/>
          </a:xfrm>
          <a:prstGeom prst="rect">
            <a:avLst/>
          </a:prstGeom>
          <a:noFill/>
        </p:spPr>
        <p:txBody>
          <a:bodyPr wrap="square" rtlCol="0">
            <a:spAutoFit/>
          </a:bodyPr>
          <a:lstStyle/>
          <a:p>
            <a:pPr algn="l"/>
            <a:r>
              <a:rPr lang="en-US" altLang="ko-KR">
                <a:solidFill>
                  <a:schemeClr val="tx1"/>
                </a:solidFill>
                <a:latin typeface="고도 M" panose="02000503000000020004" pitchFamily="2" charset="-127"/>
                <a:ea typeface="고도 M" panose="02000503000000020004" pitchFamily="2" charset="-127"/>
              </a:rPr>
              <a:t>5</a:t>
            </a:r>
            <a:r>
              <a:rPr lang="ko-KR" altLang="en-US">
                <a:solidFill>
                  <a:schemeClr val="tx1"/>
                </a:solidFill>
                <a:latin typeface="고도 M" panose="02000503000000020004" pitchFamily="2" charset="-127"/>
                <a:ea typeface="고도 M" panose="02000503000000020004" pitchFamily="2" charset="-127"/>
              </a:rPr>
              <a:t>개의 폴드</a:t>
            </a:r>
          </a:p>
        </p:txBody>
      </p:sp>
      <p:sp>
        <p:nvSpPr>
          <p:cNvPr id="16" name="TextBox 15">
            <a:extLst>
              <a:ext uri="{FF2B5EF4-FFF2-40B4-BE49-F238E27FC236}">
                <a16:creationId xmlns:a16="http://schemas.microsoft.com/office/drawing/2014/main" id="{36F83941-D09D-4F27-9A63-125FD4385103}"/>
              </a:ext>
            </a:extLst>
          </p:cNvPr>
          <p:cNvSpPr txBox="1"/>
          <p:nvPr/>
        </p:nvSpPr>
        <p:spPr>
          <a:xfrm>
            <a:off x="7977792" y="988745"/>
            <a:ext cx="1126592" cy="330322"/>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테스트세트</a:t>
            </a:r>
          </a:p>
        </p:txBody>
      </p:sp>
      <p:sp>
        <p:nvSpPr>
          <p:cNvPr id="20" name="타원 19">
            <a:extLst>
              <a:ext uri="{FF2B5EF4-FFF2-40B4-BE49-F238E27FC236}">
                <a16:creationId xmlns:a16="http://schemas.microsoft.com/office/drawing/2014/main" id="{257C337E-69A5-45F7-B94D-AE8146708970}"/>
              </a:ext>
            </a:extLst>
          </p:cNvPr>
          <p:cNvSpPr/>
          <p:nvPr/>
        </p:nvSpPr>
        <p:spPr>
          <a:xfrm>
            <a:off x="9114821" y="1496105"/>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1" name="연결선: 구부러짐 20">
            <a:extLst>
              <a:ext uri="{FF2B5EF4-FFF2-40B4-BE49-F238E27FC236}">
                <a16:creationId xmlns:a16="http://schemas.microsoft.com/office/drawing/2014/main" id="{910F9D52-6407-42E2-AEE0-5A4985303B32}"/>
              </a:ext>
            </a:extLst>
          </p:cNvPr>
          <p:cNvCxnSpPr>
            <a:cxnSpLocks/>
            <a:stCxn id="38" idx="0"/>
            <a:endCxn id="14" idx="1"/>
          </p:cNvCxnSpPr>
          <p:nvPr/>
        </p:nvCxnSpPr>
        <p:spPr>
          <a:xfrm rot="5400000" flipH="1" flipV="1">
            <a:off x="2420392" y="-77537"/>
            <a:ext cx="342190" cy="2805076"/>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연결선: 구부러짐 21">
            <a:extLst>
              <a:ext uri="{FF2B5EF4-FFF2-40B4-BE49-F238E27FC236}">
                <a16:creationId xmlns:a16="http://schemas.microsoft.com/office/drawing/2014/main" id="{BDC43C67-9B32-49B5-9CFF-A9EBAD59C03F}"/>
              </a:ext>
            </a:extLst>
          </p:cNvPr>
          <p:cNvCxnSpPr>
            <a:cxnSpLocks/>
            <a:stCxn id="14" idx="3"/>
            <a:endCxn id="34" idx="0"/>
          </p:cNvCxnSpPr>
          <p:nvPr/>
        </p:nvCxnSpPr>
        <p:spPr>
          <a:xfrm>
            <a:off x="5092112" y="1153906"/>
            <a:ext cx="2758627" cy="353082"/>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연결선: 구부러짐 24">
            <a:extLst>
              <a:ext uri="{FF2B5EF4-FFF2-40B4-BE49-F238E27FC236}">
                <a16:creationId xmlns:a16="http://schemas.microsoft.com/office/drawing/2014/main" id="{A101A225-11CE-44AB-BAFA-7A466EB0CFEC}"/>
              </a:ext>
            </a:extLst>
          </p:cNvPr>
          <p:cNvCxnSpPr>
            <a:cxnSpLocks/>
            <a:stCxn id="16" idx="1"/>
            <a:endCxn id="34" idx="0"/>
          </p:cNvCxnSpPr>
          <p:nvPr/>
        </p:nvCxnSpPr>
        <p:spPr>
          <a:xfrm rot="10800000" flipV="1">
            <a:off x="7850740" y="1153906"/>
            <a:ext cx="127053" cy="353082"/>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연결선: 구부러짐 25">
            <a:extLst>
              <a:ext uri="{FF2B5EF4-FFF2-40B4-BE49-F238E27FC236}">
                <a16:creationId xmlns:a16="http://schemas.microsoft.com/office/drawing/2014/main" id="{C36C3135-F8C6-4615-9247-7107CD06B352}"/>
              </a:ext>
            </a:extLst>
          </p:cNvPr>
          <p:cNvCxnSpPr>
            <a:cxnSpLocks/>
            <a:stCxn id="20" idx="0"/>
            <a:endCxn id="16" idx="3"/>
          </p:cNvCxnSpPr>
          <p:nvPr/>
        </p:nvCxnSpPr>
        <p:spPr>
          <a:xfrm rot="16200000" flipV="1">
            <a:off x="8977392" y="1280898"/>
            <a:ext cx="342200" cy="88216"/>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37822369-6ED3-4F69-B12F-C8DA8AEC52F5}"/>
              </a:ext>
            </a:extLst>
          </p:cNvPr>
          <p:cNvSpPr/>
          <p:nvPr/>
        </p:nvSpPr>
        <p:spPr>
          <a:xfrm>
            <a:off x="6513089" y="1496105"/>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88C67290-45F8-45D7-9C90-48C77DCF31A6}"/>
              </a:ext>
            </a:extLst>
          </p:cNvPr>
          <p:cNvSpPr/>
          <p:nvPr/>
        </p:nvSpPr>
        <p:spPr>
          <a:xfrm>
            <a:off x="5180328" y="149610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8DDE413D-482C-4BFF-B91F-694E045C5860}"/>
              </a:ext>
            </a:extLst>
          </p:cNvPr>
          <p:cNvSpPr/>
          <p:nvPr/>
        </p:nvSpPr>
        <p:spPr>
          <a:xfrm>
            <a:off x="3847567" y="149610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8B44613-B485-40B3-A5B7-299D880D8E08}"/>
              </a:ext>
            </a:extLst>
          </p:cNvPr>
          <p:cNvSpPr/>
          <p:nvPr/>
        </p:nvSpPr>
        <p:spPr>
          <a:xfrm>
            <a:off x="2514806" y="149610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A73F7852-1D19-4E06-A303-5E8B404113B6}"/>
              </a:ext>
            </a:extLst>
          </p:cNvPr>
          <p:cNvSpPr/>
          <p:nvPr/>
        </p:nvSpPr>
        <p:spPr>
          <a:xfrm>
            <a:off x="1182045" y="149609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타원 33">
            <a:extLst>
              <a:ext uri="{FF2B5EF4-FFF2-40B4-BE49-F238E27FC236}">
                <a16:creationId xmlns:a16="http://schemas.microsoft.com/office/drawing/2014/main" id="{0E5C544F-1969-4D53-A8CC-2CCF693931BC}"/>
              </a:ext>
            </a:extLst>
          </p:cNvPr>
          <p:cNvSpPr/>
          <p:nvPr/>
        </p:nvSpPr>
        <p:spPr>
          <a:xfrm>
            <a:off x="7772960" y="1506988"/>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718B3BF1-DCB3-49A6-82FE-256A8D2B5D47}"/>
              </a:ext>
            </a:extLst>
          </p:cNvPr>
          <p:cNvSpPr/>
          <p:nvPr/>
        </p:nvSpPr>
        <p:spPr>
          <a:xfrm>
            <a:off x="1111170" y="1496096"/>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E2480B-4A63-48C1-B85D-C9DE8A2D5618}"/>
              </a:ext>
            </a:extLst>
          </p:cNvPr>
          <p:cNvSpPr/>
          <p:nvPr/>
        </p:nvSpPr>
        <p:spPr>
          <a:xfrm>
            <a:off x="6527079" y="234598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E8AD27A-029C-4265-A5D0-FE413BF04360}"/>
              </a:ext>
            </a:extLst>
          </p:cNvPr>
          <p:cNvSpPr/>
          <p:nvPr/>
        </p:nvSpPr>
        <p:spPr>
          <a:xfrm>
            <a:off x="5194318" y="234598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47ED20B4-D96F-4DE4-9D47-050C3B7A2B81}"/>
              </a:ext>
            </a:extLst>
          </p:cNvPr>
          <p:cNvSpPr/>
          <p:nvPr/>
        </p:nvSpPr>
        <p:spPr>
          <a:xfrm>
            <a:off x="3861557" y="234597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B9A61233-A394-4911-A674-C099C9F762F0}"/>
              </a:ext>
            </a:extLst>
          </p:cNvPr>
          <p:cNvSpPr/>
          <p:nvPr/>
        </p:nvSpPr>
        <p:spPr>
          <a:xfrm>
            <a:off x="2528796" y="234597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E4E716FF-6BBB-4F93-B760-424442B72C03}"/>
              </a:ext>
            </a:extLst>
          </p:cNvPr>
          <p:cNvSpPr/>
          <p:nvPr/>
        </p:nvSpPr>
        <p:spPr>
          <a:xfrm>
            <a:off x="1196035" y="2345974"/>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0E52A99A-1B19-4E2B-8191-F0DA381F2FEE}"/>
              </a:ext>
            </a:extLst>
          </p:cNvPr>
          <p:cNvSpPr/>
          <p:nvPr/>
        </p:nvSpPr>
        <p:spPr>
          <a:xfrm>
            <a:off x="7786950" y="2356864"/>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500FEA39-7882-4254-B379-200C2D1E8717}"/>
              </a:ext>
            </a:extLst>
          </p:cNvPr>
          <p:cNvSpPr/>
          <p:nvPr/>
        </p:nvSpPr>
        <p:spPr>
          <a:xfrm>
            <a:off x="1125160" y="234597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D9631FE-B54A-4D44-9583-05F51DD25A73}"/>
              </a:ext>
            </a:extLst>
          </p:cNvPr>
          <p:cNvSpPr/>
          <p:nvPr/>
        </p:nvSpPr>
        <p:spPr>
          <a:xfrm>
            <a:off x="6527079" y="319585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36D0E45-9695-4F41-91C4-E3846C2E6CA8}"/>
              </a:ext>
            </a:extLst>
          </p:cNvPr>
          <p:cNvSpPr/>
          <p:nvPr/>
        </p:nvSpPr>
        <p:spPr>
          <a:xfrm>
            <a:off x="5194318" y="319585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9BD4198-E091-4BD6-9922-8BF527D1DA18}"/>
              </a:ext>
            </a:extLst>
          </p:cNvPr>
          <p:cNvSpPr/>
          <p:nvPr/>
        </p:nvSpPr>
        <p:spPr>
          <a:xfrm>
            <a:off x="3861557" y="319585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EBEB242-54C0-4739-8EFA-E0DA1C2DC012}"/>
              </a:ext>
            </a:extLst>
          </p:cNvPr>
          <p:cNvSpPr/>
          <p:nvPr/>
        </p:nvSpPr>
        <p:spPr>
          <a:xfrm>
            <a:off x="1196035" y="319584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9" name="타원 68">
            <a:extLst>
              <a:ext uri="{FF2B5EF4-FFF2-40B4-BE49-F238E27FC236}">
                <a16:creationId xmlns:a16="http://schemas.microsoft.com/office/drawing/2014/main" id="{B2404EA3-1843-48BA-9D74-9CC040D2740E}"/>
              </a:ext>
            </a:extLst>
          </p:cNvPr>
          <p:cNvSpPr/>
          <p:nvPr/>
        </p:nvSpPr>
        <p:spPr>
          <a:xfrm>
            <a:off x="7786950" y="3206737"/>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타원 69">
            <a:extLst>
              <a:ext uri="{FF2B5EF4-FFF2-40B4-BE49-F238E27FC236}">
                <a16:creationId xmlns:a16="http://schemas.microsoft.com/office/drawing/2014/main" id="{7692465F-AC80-4E35-8EBC-329A3583B47C}"/>
              </a:ext>
            </a:extLst>
          </p:cNvPr>
          <p:cNvSpPr/>
          <p:nvPr/>
        </p:nvSpPr>
        <p:spPr>
          <a:xfrm>
            <a:off x="1125160" y="3195844"/>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62B72D8A-391B-44DE-9F8D-C0DBB5EF30A3}"/>
              </a:ext>
            </a:extLst>
          </p:cNvPr>
          <p:cNvSpPr/>
          <p:nvPr/>
        </p:nvSpPr>
        <p:spPr>
          <a:xfrm>
            <a:off x="6541069" y="4042399"/>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9025DFB-A7AC-4E28-BE93-435699258CFF}"/>
              </a:ext>
            </a:extLst>
          </p:cNvPr>
          <p:cNvSpPr/>
          <p:nvPr/>
        </p:nvSpPr>
        <p:spPr>
          <a:xfrm>
            <a:off x="5208308" y="404239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BBC92255-1996-4CA3-9A27-473005971205}"/>
              </a:ext>
            </a:extLst>
          </p:cNvPr>
          <p:cNvSpPr/>
          <p:nvPr/>
        </p:nvSpPr>
        <p:spPr>
          <a:xfrm>
            <a:off x="2542786" y="4042393"/>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D4CEC58-D229-41AF-999D-EB52C15979A3}"/>
              </a:ext>
            </a:extLst>
          </p:cNvPr>
          <p:cNvSpPr/>
          <p:nvPr/>
        </p:nvSpPr>
        <p:spPr>
          <a:xfrm>
            <a:off x="1210025" y="4042391"/>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6" name="타원 75">
            <a:extLst>
              <a:ext uri="{FF2B5EF4-FFF2-40B4-BE49-F238E27FC236}">
                <a16:creationId xmlns:a16="http://schemas.microsoft.com/office/drawing/2014/main" id="{E5067687-AFC3-44AA-93CF-1C8BB66FF963}"/>
              </a:ext>
            </a:extLst>
          </p:cNvPr>
          <p:cNvSpPr/>
          <p:nvPr/>
        </p:nvSpPr>
        <p:spPr>
          <a:xfrm>
            <a:off x="7800940" y="405328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0528F00E-C381-4ECF-983A-8C91C1E0D60A}"/>
              </a:ext>
            </a:extLst>
          </p:cNvPr>
          <p:cNvSpPr/>
          <p:nvPr/>
        </p:nvSpPr>
        <p:spPr>
          <a:xfrm>
            <a:off x="1139150" y="4042389"/>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47FE3A4B-DC94-4282-AC3C-0ADDABE30FFC}"/>
              </a:ext>
            </a:extLst>
          </p:cNvPr>
          <p:cNvSpPr/>
          <p:nvPr/>
        </p:nvSpPr>
        <p:spPr>
          <a:xfrm>
            <a:off x="6555059" y="488894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A0F0FF7E-78CF-4C95-A434-B8B52C46D0BB}"/>
              </a:ext>
            </a:extLst>
          </p:cNvPr>
          <p:cNvSpPr/>
          <p:nvPr/>
        </p:nvSpPr>
        <p:spPr>
          <a:xfrm>
            <a:off x="3889537" y="488894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02F08DF7-2DF1-45E5-8026-569A33B973ED}"/>
              </a:ext>
            </a:extLst>
          </p:cNvPr>
          <p:cNvSpPr/>
          <p:nvPr/>
        </p:nvSpPr>
        <p:spPr>
          <a:xfrm>
            <a:off x="2556776" y="4888939"/>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DF380DC1-E230-41F7-97D9-CD89C15EFF27}"/>
              </a:ext>
            </a:extLst>
          </p:cNvPr>
          <p:cNvSpPr/>
          <p:nvPr/>
        </p:nvSpPr>
        <p:spPr>
          <a:xfrm>
            <a:off x="1224015" y="488893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81CDAD0B-9FBC-423B-9387-4C960B96189A}"/>
              </a:ext>
            </a:extLst>
          </p:cNvPr>
          <p:cNvSpPr/>
          <p:nvPr/>
        </p:nvSpPr>
        <p:spPr>
          <a:xfrm>
            <a:off x="7814930" y="4899827"/>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0513359-AB88-4CD1-AC7B-FDA6CC2C86E7}"/>
              </a:ext>
            </a:extLst>
          </p:cNvPr>
          <p:cNvSpPr/>
          <p:nvPr/>
        </p:nvSpPr>
        <p:spPr>
          <a:xfrm>
            <a:off x="1153140" y="4888935"/>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943E3B76-F3DD-43EB-8E9A-1CE0ED01DE94}"/>
              </a:ext>
            </a:extLst>
          </p:cNvPr>
          <p:cNvSpPr/>
          <p:nvPr/>
        </p:nvSpPr>
        <p:spPr>
          <a:xfrm>
            <a:off x="5236288" y="573548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8299931-35C2-4E61-99E0-EA7018A9B859}"/>
              </a:ext>
            </a:extLst>
          </p:cNvPr>
          <p:cNvSpPr/>
          <p:nvPr/>
        </p:nvSpPr>
        <p:spPr>
          <a:xfrm>
            <a:off x="3903527" y="573548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8E7FF80-74CE-4436-B91D-CD5064D3F93B}"/>
              </a:ext>
            </a:extLst>
          </p:cNvPr>
          <p:cNvSpPr/>
          <p:nvPr/>
        </p:nvSpPr>
        <p:spPr>
          <a:xfrm>
            <a:off x="2570766" y="573548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E70C4682-CAF3-4E4D-92CE-7D7F5CEAA42C}"/>
              </a:ext>
            </a:extLst>
          </p:cNvPr>
          <p:cNvSpPr/>
          <p:nvPr/>
        </p:nvSpPr>
        <p:spPr>
          <a:xfrm>
            <a:off x="1238005" y="573548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0" name="타원 89">
            <a:extLst>
              <a:ext uri="{FF2B5EF4-FFF2-40B4-BE49-F238E27FC236}">
                <a16:creationId xmlns:a16="http://schemas.microsoft.com/office/drawing/2014/main" id="{8AB857A3-0578-4A9E-BC9E-63A817BF702E}"/>
              </a:ext>
            </a:extLst>
          </p:cNvPr>
          <p:cNvSpPr/>
          <p:nvPr/>
        </p:nvSpPr>
        <p:spPr>
          <a:xfrm>
            <a:off x="7828920" y="574637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타원 90">
            <a:extLst>
              <a:ext uri="{FF2B5EF4-FFF2-40B4-BE49-F238E27FC236}">
                <a16:creationId xmlns:a16="http://schemas.microsoft.com/office/drawing/2014/main" id="{7EC00672-7737-4B87-A044-CB46FEBFB3FB}"/>
              </a:ext>
            </a:extLst>
          </p:cNvPr>
          <p:cNvSpPr/>
          <p:nvPr/>
        </p:nvSpPr>
        <p:spPr>
          <a:xfrm>
            <a:off x="1167130" y="5735480"/>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D843D961-66F7-43D0-BFAD-90A0BCCB6F5B}"/>
              </a:ext>
            </a:extLst>
          </p:cNvPr>
          <p:cNvSpPr/>
          <p:nvPr/>
        </p:nvSpPr>
        <p:spPr>
          <a:xfrm>
            <a:off x="2528796" y="3195848"/>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D9E69404-1059-40EF-B91F-B18905938929}"/>
              </a:ext>
            </a:extLst>
          </p:cNvPr>
          <p:cNvSpPr/>
          <p:nvPr/>
        </p:nvSpPr>
        <p:spPr>
          <a:xfrm>
            <a:off x="3875547" y="4042395"/>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84243E94-B54B-4D13-85C7-AE65B0D00A85}"/>
              </a:ext>
            </a:extLst>
          </p:cNvPr>
          <p:cNvSpPr/>
          <p:nvPr/>
        </p:nvSpPr>
        <p:spPr>
          <a:xfrm>
            <a:off x="5222298" y="4888942"/>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28B81C45-A52A-482A-832F-0A2B54C0C941}"/>
              </a:ext>
            </a:extLst>
          </p:cNvPr>
          <p:cNvSpPr/>
          <p:nvPr/>
        </p:nvSpPr>
        <p:spPr>
          <a:xfrm>
            <a:off x="6569049" y="5735490"/>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176" name="오른쪽 중괄호 7175">
            <a:extLst>
              <a:ext uri="{FF2B5EF4-FFF2-40B4-BE49-F238E27FC236}">
                <a16:creationId xmlns:a16="http://schemas.microsoft.com/office/drawing/2014/main" id="{48DB1659-F20D-4546-9477-75D37BD2994F}"/>
              </a:ext>
            </a:extLst>
          </p:cNvPr>
          <p:cNvSpPr/>
          <p:nvPr/>
        </p:nvSpPr>
        <p:spPr>
          <a:xfrm>
            <a:off x="7901810" y="2345972"/>
            <a:ext cx="424434" cy="385409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6" name="TextBox 95">
            <a:extLst>
              <a:ext uri="{FF2B5EF4-FFF2-40B4-BE49-F238E27FC236}">
                <a16:creationId xmlns:a16="http://schemas.microsoft.com/office/drawing/2014/main" id="{6CEA247E-393D-4CF9-B38D-0D1E49EBB328}"/>
              </a:ext>
            </a:extLst>
          </p:cNvPr>
          <p:cNvSpPr txBox="1"/>
          <p:nvPr/>
        </p:nvSpPr>
        <p:spPr>
          <a:xfrm>
            <a:off x="8326243" y="4107860"/>
            <a:ext cx="1702419" cy="338554"/>
          </a:xfrm>
          <a:prstGeom prst="rect">
            <a:avLst/>
          </a:prstGeom>
          <a:noFill/>
        </p:spPr>
        <p:txBody>
          <a:bodyPr wrap="square" rtlCol="0">
            <a:spAutoFit/>
          </a:bodyPr>
          <a:lstStyle/>
          <a:p>
            <a:pPr algn="l"/>
            <a:r>
              <a:rPr lang="en-US" altLang="ko-KR">
                <a:solidFill>
                  <a:schemeClr val="tx1"/>
                </a:solidFill>
                <a:latin typeface="고도 M" panose="02000503000000020004" pitchFamily="2" charset="-127"/>
                <a:ea typeface="고도 M" panose="02000503000000020004" pitchFamily="2" charset="-127"/>
              </a:rPr>
              <a:t>5 </a:t>
            </a:r>
            <a:r>
              <a:rPr lang="ko-KR" altLang="en-US">
                <a:solidFill>
                  <a:schemeClr val="tx1"/>
                </a:solidFill>
                <a:latin typeface="고도 M" panose="02000503000000020004" pitchFamily="2" charset="-127"/>
                <a:ea typeface="고도 M" panose="02000503000000020004" pitchFamily="2" charset="-127"/>
              </a:rPr>
              <a:t>폴드 교차 검증</a:t>
            </a:r>
          </a:p>
        </p:txBody>
      </p:sp>
      <p:sp>
        <p:nvSpPr>
          <p:cNvPr id="97" name="TextBox 96">
            <a:extLst>
              <a:ext uri="{FF2B5EF4-FFF2-40B4-BE49-F238E27FC236}">
                <a16:creationId xmlns:a16="http://schemas.microsoft.com/office/drawing/2014/main" id="{91F25453-0604-49CC-A64F-D59BE4C2B03A}"/>
              </a:ext>
            </a:extLst>
          </p:cNvPr>
          <p:cNvSpPr txBox="1"/>
          <p:nvPr/>
        </p:nvSpPr>
        <p:spPr>
          <a:xfrm>
            <a:off x="1405053" y="2795967"/>
            <a:ext cx="1702419"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검증 폴드</a:t>
            </a:r>
          </a:p>
        </p:txBody>
      </p:sp>
      <p:sp>
        <p:nvSpPr>
          <p:cNvPr id="98" name="TextBox 97">
            <a:extLst>
              <a:ext uri="{FF2B5EF4-FFF2-40B4-BE49-F238E27FC236}">
                <a16:creationId xmlns:a16="http://schemas.microsoft.com/office/drawing/2014/main" id="{868FA80D-BB2A-4C6D-885F-CEDA201C9AB4}"/>
              </a:ext>
            </a:extLst>
          </p:cNvPr>
          <p:cNvSpPr txBox="1"/>
          <p:nvPr/>
        </p:nvSpPr>
        <p:spPr>
          <a:xfrm>
            <a:off x="4695351" y="2795967"/>
            <a:ext cx="1702419"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 폴드</a:t>
            </a:r>
          </a:p>
        </p:txBody>
      </p:sp>
    </p:spTree>
    <p:extLst>
      <p:ext uri="{BB962C8B-B14F-4D97-AF65-F5344CB8AC3E}">
        <p14:creationId xmlns:p14="http://schemas.microsoft.com/office/powerpoint/2010/main" val="415969532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96" name="TextBox 95">
            <a:extLst>
              <a:ext uri="{FF2B5EF4-FFF2-40B4-BE49-F238E27FC236}">
                <a16:creationId xmlns:a16="http://schemas.microsoft.com/office/drawing/2014/main" id="{6CEA247E-393D-4CF9-B38D-0D1E49EBB328}"/>
              </a:ext>
            </a:extLst>
          </p:cNvPr>
          <p:cNvSpPr txBox="1"/>
          <p:nvPr/>
        </p:nvSpPr>
        <p:spPr>
          <a:xfrm>
            <a:off x="1100252" y="1409265"/>
            <a:ext cx="8140391" cy="243092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교차 검증 과정</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a:solidFill>
                <a:schemeClr val="tx1"/>
              </a:solidFill>
              <a:latin typeface="고도 M" panose="02000503000000020004" pitchFamily="2" charset="-127"/>
              <a:ea typeface="고도 M" panose="02000503000000020004" pitchFamily="2" charset="-127"/>
            </a:endParaRP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훈련 세트를 </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개의 폴드</a:t>
            </a:r>
            <a:r>
              <a:rPr lang="en-US" altLang="ko-KR">
                <a:solidFill>
                  <a:schemeClr val="tx1"/>
                </a:solidFill>
                <a:latin typeface="고도 M" panose="02000503000000020004" pitchFamily="2" charset="-127"/>
                <a:ea typeface="고도 M" panose="02000503000000020004" pitchFamily="2" charset="-127"/>
              </a:rPr>
              <a:t>(fold)</a:t>
            </a:r>
            <a:r>
              <a:rPr lang="ko-KR" altLang="en-US">
                <a:solidFill>
                  <a:schemeClr val="tx1"/>
                </a:solidFill>
                <a:latin typeface="고도 M" panose="02000503000000020004" pitchFamily="2" charset="-127"/>
                <a:ea typeface="고도 M" panose="02000503000000020004" pitchFamily="2" charset="-127"/>
              </a:rPr>
              <a:t>로 나눈다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첫 번째 폴드를 검증 세트로 사용하고 나머지 폴드</a:t>
            </a:r>
            <a:r>
              <a:rPr lang="en-US" altLang="ko-KR">
                <a:solidFill>
                  <a:schemeClr val="tx1"/>
                </a:solidFill>
                <a:latin typeface="고도 M" panose="02000503000000020004" pitchFamily="2" charset="-127"/>
                <a:ea typeface="고도 M" panose="02000503000000020004" pitchFamily="2" charset="-127"/>
              </a:rPr>
              <a:t>(k-1</a:t>
            </a:r>
            <a:r>
              <a:rPr lang="ko-KR" altLang="en-US">
                <a:solidFill>
                  <a:schemeClr val="tx1"/>
                </a:solidFill>
                <a:latin typeface="고도 M" panose="02000503000000020004" pitchFamily="2" charset="-127"/>
                <a:ea typeface="고도 M" panose="02000503000000020004" pitchFamily="2" charset="-127"/>
              </a:rPr>
              <a:t>개</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를 훈련 세트로 사용 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모델을 훈련한 다음에 검증 세트로 평가 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차례대로 다음 폴드를 검증 세트로 사용하여 반복한다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개의 검증 세트로 </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번 성능을 평가한 후 계산된 성능의 평균을 내어 최종 성능을 계산한다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6354689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5" name="직사각형 4">
            <a:extLst>
              <a:ext uri="{FF2B5EF4-FFF2-40B4-BE49-F238E27FC236}">
                <a16:creationId xmlns:a16="http://schemas.microsoft.com/office/drawing/2014/main" id="{C198C988-89C8-4746-928B-13D66B0701C8}"/>
              </a:ext>
            </a:extLst>
          </p:cNvPr>
          <p:cNvSpPr/>
          <p:nvPr/>
        </p:nvSpPr>
        <p:spPr>
          <a:xfrm>
            <a:off x="917213" y="957630"/>
            <a:ext cx="8190249" cy="526297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validation_scores = []</a:t>
            </a:r>
          </a:p>
          <a:p>
            <a:r>
              <a:rPr lang="en-US" altLang="ko-KR" sz="1400">
                <a:solidFill>
                  <a:schemeClr val="tx1"/>
                </a:solidFill>
                <a:latin typeface="Consolas" panose="020B0609020204030204" pitchFamily="49" charset="0"/>
              </a:rPr>
              <a:t>k = 10</a:t>
            </a:r>
          </a:p>
          <a:p>
            <a:r>
              <a:rPr lang="en-US" altLang="ko-KR" sz="1400">
                <a:solidFill>
                  <a:schemeClr val="tx1"/>
                </a:solidFill>
                <a:latin typeface="Consolas" panose="020B0609020204030204" pitchFamily="49" charset="0"/>
              </a:rPr>
              <a:t>bins = len(x_train_all) // k</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for i in range(k):</a:t>
            </a:r>
          </a:p>
          <a:p>
            <a:r>
              <a:rPr lang="en-US" altLang="ko-KR" sz="1400">
                <a:solidFill>
                  <a:schemeClr val="tx1"/>
                </a:solidFill>
                <a:latin typeface="Consolas" panose="020B0609020204030204" pitchFamily="49" charset="0"/>
              </a:rPr>
              <a:t>    start = i*bins</a:t>
            </a:r>
          </a:p>
          <a:p>
            <a:r>
              <a:rPr lang="en-US" altLang="ko-KR" sz="1400">
                <a:solidFill>
                  <a:schemeClr val="tx1"/>
                </a:solidFill>
                <a:latin typeface="Consolas" panose="020B0609020204030204" pitchFamily="49" charset="0"/>
              </a:rPr>
              <a:t>    end = (i+1)*bins</a:t>
            </a:r>
          </a:p>
          <a:p>
            <a:r>
              <a:rPr lang="en-US" altLang="ko-KR" sz="1400">
                <a:solidFill>
                  <a:schemeClr val="tx1"/>
                </a:solidFill>
                <a:latin typeface="Consolas" panose="020B0609020204030204" pitchFamily="49" charset="0"/>
              </a:rPr>
              <a:t>    val_fold = x_train_all[start:end]</a:t>
            </a:r>
          </a:p>
          <a:p>
            <a:r>
              <a:rPr lang="en-US" altLang="ko-KR" sz="1400">
                <a:solidFill>
                  <a:schemeClr val="tx1"/>
                </a:solidFill>
                <a:latin typeface="Consolas" panose="020B0609020204030204" pitchFamily="49" charset="0"/>
              </a:rPr>
              <a:t>    val_target = y_train_all[start:end]</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train_index = list(range(0, start))+list(range(end, len(x_train)))</a:t>
            </a:r>
          </a:p>
          <a:p>
            <a:r>
              <a:rPr lang="en-US" altLang="ko-KR" sz="1400">
                <a:solidFill>
                  <a:schemeClr val="tx1"/>
                </a:solidFill>
                <a:latin typeface="Consolas" panose="020B0609020204030204" pitchFamily="49" charset="0"/>
              </a:rPr>
              <a:t>    train_fold = x_train_all[train_index]</a:t>
            </a:r>
          </a:p>
          <a:p>
            <a:r>
              <a:rPr lang="en-US" altLang="ko-KR" sz="1400">
                <a:solidFill>
                  <a:schemeClr val="tx1"/>
                </a:solidFill>
                <a:latin typeface="Consolas" panose="020B0609020204030204" pitchFamily="49" charset="0"/>
              </a:rPr>
              <a:t>    train_target = y_train_all[train_index]</a:t>
            </a:r>
          </a:p>
          <a:p>
            <a:r>
              <a:rPr lang="en-US" altLang="ko-KR" sz="1400">
                <a:solidFill>
                  <a:schemeClr val="tx1"/>
                </a:solidFill>
                <a:latin typeface="Consolas" panose="020B0609020204030204" pitchFamily="49" charset="0"/>
              </a:rPr>
              <a:t>    train_mean = np.mean(train_fold, axis=0)</a:t>
            </a:r>
          </a:p>
          <a:p>
            <a:r>
              <a:rPr lang="en-US" altLang="ko-KR" sz="1400">
                <a:solidFill>
                  <a:schemeClr val="tx1"/>
                </a:solidFill>
                <a:latin typeface="Consolas" panose="020B0609020204030204" pitchFamily="49" charset="0"/>
              </a:rPr>
              <a:t>    train_std = np.std(train_fold, axis=0)</a:t>
            </a:r>
          </a:p>
          <a:p>
            <a:r>
              <a:rPr lang="en-US" altLang="ko-KR" sz="1400">
                <a:solidFill>
                  <a:schemeClr val="tx1"/>
                </a:solidFill>
                <a:latin typeface="Consolas" panose="020B0609020204030204" pitchFamily="49" charset="0"/>
              </a:rPr>
              <a:t>    train_fold_scaled = (train_fold - train_mean) / train_std</a:t>
            </a:r>
          </a:p>
          <a:p>
            <a:r>
              <a:rPr lang="en-US" altLang="ko-KR" sz="1400">
                <a:solidFill>
                  <a:schemeClr val="tx1"/>
                </a:solidFill>
                <a:latin typeface="Consolas" panose="020B0609020204030204" pitchFamily="49" charset="0"/>
              </a:rPr>
              <a:t>    val_fold_scaled = (val_fold - train_mean) / train_std</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lyr = SingleLayer(l2=0.01)</a:t>
            </a:r>
          </a:p>
          <a:p>
            <a:r>
              <a:rPr lang="en-US" altLang="ko-KR" sz="1400">
                <a:solidFill>
                  <a:schemeClr val="tx1"/>
                </a:solidFill>
                <a:latin typeface="Consolas" panose="020B0609020204030204" pitchFamily="49" charset="0"/>
              </a:rPr>
              <a:t>    lyr.fit(train_fold_scaled, train_target, epochs=50)</a:t>
            </a:r>
          </a:p>
          <a:p>
            <a:r>
              <a:rPr lang="en-US" altLang="ko-KR" sz="1400">
                <a:solidFill>
                  <a:schemeClr val="tx1"/>
                </a:solidFill>
                <a:latin typeface="Consolas" panose="020B0609020204030204" pitchFamily="49" charset="0"/>
              </a:rPr>
              <a:t>    score = lyr.score(val_fold_scaled, val_target)</a:t>
            </a:r>
          </a:p>
          <a:p>
            <a:r>
              <a:rPr lang="en-US" altLang="ko-KR" sz="1400">
                <a:solidFill>
                  <a:schemeClr val="tx1"/>
                </a:solidFill>
                <a:latin typeface="Consolas" panose="020B0609020204030204" pitchFamily="49" charset="0"/>
              </a:rPr>
              <a:t>    validation_scores.append(score)</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print(np.mean(validation_scores))</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1BB59F1E-186B-4A29-B766-3E78F2E8BDD8}"/>
              </a:ext>
            </a:extLst>
          </p:cNvPr>
          <p:cNvSpPr/>
          <p:nvPr/>
        </p:nvSpPr>
        <p:spPr>
          <a:xfrm>
            <a:off x="917213" y="6315413"/>
            <a:ext cx="1851789"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0.9711111111111113</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2390565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6" name="직사각형 5">
            <a:extLst>
              <a:ext uri="{FF2B5EF4-FFF2-40B4-BE49-F238E27FC236}">
                <a16:creationId xmlns:a16="http://schemas.microsoft.com/office/drawing/2014/main" id="{A75B9E53-0467-43A3-8A73-1A8FAE6C2D5F}"/>
              </a:ext>
            </a:extLst>
          </p:cNvPr>
          <p:cNvSpPr/>
          <p:nvPr/>
        </p:nvSpPr>
        <p:spPr>
          <a:xfrm>
            <a:off x="6637098" y="156894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EE6209A4-DE67-4835-9978-0BAF84FA6F21}"/>
              </a:ext>
            </a:extLst>
          </p:cNvPr>
          <p:cNvSpPr/>
          <p:nvPr/>
        </p:nvSpPr>
        <p:spPr>
          <a:xfrm>
            <a:off x="5460139" y="1568940"/>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6B3FA3B-BE32-4C2B-80F6-D2D52DE47AA1}"/>
              </a:ext>
            </a:extLst>
          </p:cNvPr>
          <p:cNvSpPr/>
          <p:nvPr/>
        </p:nvSpPr>
        <p:spPr>
          <a:xfrm>
            <a:off x="4283181" y="1568938"/>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58D58838-C1DC-49EA-8E59-92071A358B35}"/>
              </a:ext>
            </a:extLst>
          </p:cNvPr>
          <p:cNvSpPr/>
          <p:nvPr/>
        </p:nvSpPr>
        <p:spPr>
          <a:xfrm>
            <a:off x="3106223" y="1568937"/>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328A01F0-FB49-48C5-8A18-AAF6D30AA59E}"/>
              </a:ext>
            </a:extLst>
          </p:cNvPr>
          <p:cNvSpPr txBox="1"/>
          <p:nvPr/>
        </p:nvSpPr>
        <p:spPr>
          <a:xfrm>
            <a:off x="1397621" y="1058824"/>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D3ADB020-DF40-4CE1-B650-2B271A5FD81D}"/>
              </a:ext>
            </a:extLst>
          </p:cNvPr>
          <p:cNvSpPr txBox="1"/>
          <p:nvPr/>
        </p:nvSpPr>
        <p:spPr>
          <a:xfrm>
            <a:off x="3017113" y="1058824"/>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4BAE0386-66E1-4F2B-8041-F83388976FBD}"/>
              </a:ext>
            </a:extLst>
          </p:cNvPr>
          <p:cNvCxnSpPr>
            <a:cxnSpLocks/>
            <a:stCxn id="4" idx="2"/>
          </p:cNvCxnSpPr>
          <p:nvPr/>
        </p:nvCxnSpPr>
        <p:spPr>
          <a:xfrm>
            <a:off x="1754759" y="1381382"/>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B7B25692-D6B1-439F-8E1D-6E854C0B4782}"/>
              </a:ext>
            </a:extLst>
          </p:cNvPr>
          <p:cNvCxnSpPr>
            <a:cxnSpLocks/>
            <a:stCxn id="17" idx="2"/>
          </p:cNvCxnSpPr>
          <p:nvPr/>
        </p:nvCxnSpPr>
        <p:spPr>
          <a:xfrm flipH="1">
            <a:off x="3076758" y="1381382"/>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F6DC1DCB-6DA7-4991-939E-0667108EC86E}"/>
              </a:ext>
            </a:extLst>
          </p:cNvPr>
          <p:cNvSpPr/>
          <p:nvPr/>
        </p:nvSpPr>
        <p:spPr>
          <a:xfrm>
            <a:off x="6637098" y="2602288"/>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066E491-9B58-4237-8651-555D7120E1C0}"/>
              </a:ext>
            </a:extLst>
          </p:cNvPr>
          <p:cNvSpPr/>
          <p:nvPr/>
        </p:nvSpPr>
        <p:spPr>
          <a:xfrm>
            <a:off x="5460139" y="2602286"/>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6BDB9FB-F497-4C9F-A931-356B8B101C9D}"/>
              </a:ext>
            </a:extLst>
          </p:cNvPr>
          <p:cNvSpPr/>
          <p:nvPr/>
        </p:nvSpPr>
        <p:spPr>
          <a:xfrm>
            <a:off x="4283181" y="260228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7D3DA56-A176-428F-85B3-9AB2392E8F6E}"/>
              </a:ext>
            </a:extLst>
          </p:cNvPr>
          <p:cNvSpPr/>
          <p:nvPr/>
        </p:nvSpPr>
        <p:spPr>
          <a:xfrm>
            <a:off x="1929265" y="2602281"/>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B40D7F7F-A4D0-4A52-B099-5D49716A9D1D}"/>
              </a:ext>
            </a:extLst>
          </p:cNvPr>
          <p:cNvSpPr txBox="1"/>
          <p:nvPr/>
        </p:nvSpPr>
        <p:spPr>
          <a:xfrm>
            <a:off x="2564780" y="2092170"/>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EBD09E04-8918-4BBF-A1BE-6D72AF4C4E44}"/>
              </a:ext>
            </a:extLst>
          </p:cNvPr>
          <p:cNvSpPr txBox="1"/>
          <p:nvPr/>
        </p:nvSpPr>
        <p:spPr>
          <a:xfrm>
            <a:off x="4184272" y="2092170"/>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36" name="직선 화살표 연결선 35">
            <a:extLst>
              <a:ext uri="{FF2B5EF4-FFF2-40B4-BE49-F238E27FC236}">
                <a16:creationId xmlns:a16="http://schemas.microsoft.com/office/drawing/2014/main" id="{3DB1DE92-8C78-4FD7-889A-E6CF0577C3A0}"/>
              </a:ext>
            </a:extLst>
          </p:cNvPr>
          <p:cNvCxnSpPr>
            <a:cxnSpLocks/>
            <a:stCxn id="34" idx="2"/>
          </p:cNvCxnSpPr>
          <p:nvPr/>
        </p:nvCxnSpPr>
        <p:spPr>
          <a:xfrm>
            <a:off x="2921918" y="2414728"/>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9A824147-6F05-4CA8-91D9-DD440A81D3D0}"/>
              </a:ext>
            </a:extLst>
          </p:cNvPr>
          <p:cNvCxnSpPr>
            <a:cxnSpLocks/>
            <a:stCxn id="35" idx="2"/>
          </p:cNvCxnSpPr>
          <p:nvPr/>
        </p:nvCxnSpPr>
        <p:spPr>
          <a:xfrm flipH="1">
            <a:off x="4243917" y="2414728"/>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3F96AC54-09F3-4065-8331-600EC93073FE}"/>
              </a:ext>
            </a:extLst>
          </p:cNvPr>
          <p:cNvSpPr/>
          <p:nvPr/>
        </p:nvSpPr>
        <p:spPr>
          <a:xfrm>
            <a:off x="6637098" y="363563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3224F06-6DB2-473C-8E87-0B261AD036C6}"/>
              </a:ext>
            </a:extLst>
          </p:cNvPr>
          <p:cNvSpPr/>
          <p:nvPr/>
        </p:nvSpPr>
        <p:spPr>
          <a:xfrm>
            <a:off x="5460139" y="363563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51A969E-8234-427F-AF60-66FB80A695E9}"/>
              </a:ext>
            </a:extLst>
          </p:cNvPr>
          <p:cNvSpPr/>
          <p:nvPr/>
        </p:nvSpPr>
        <p:spPr>
          <a:xfrm>
            <a:off x="3106223" y="3635629"/>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4044F24-5DB3-4B91-B638-91AE9C124EA3}"/>
              </a:ext>
            </a:extLst>
          </p:cNvPr>
          <p:cNvSpPr/>
          <p:nvPr/>
        </p:nvSpPr>
        <p:spPr>
          <a:xfrm>
            <a:off x="1929265" y="3635627"/>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6A703801-0D04-4C47-97F3-C10DAFA0EB27}"/>
              </a:ext>
            </a:extLst>
          </p:cNvPr>
          <p:cNvSpPr txBox="1"/>
          <p:nvPr/>
        </p:nvSpPr>
        <p:spPr>
          <a:xfrm>
            <a:off x="3754233" y="3125516"/>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62CACF87-3C3F-459D-B44D-A0F587700878}"/>
              </a:ext>
            </a:extLst>
          </p:cNvPr>
          <p:cNvSpPr txBox="1"/>
          <p:nvPr/>
        </p:nvSpPr>
        <p:spPr>
          <a:xfrm>
            <a:off x="5373725" y="3125516"/>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46" name="직선 화살표 연결선 45">
            <a:extLst>
              <a:ext uri="{FF2B5EF4-FFF2-40B4-BE49-F238E27FC236}">
                <a16:creationId xmlns:a16="http://schemas.microsoft.com/office/drawing/2014/main" id="{635BB751-5F38-4D53-B8F4-28E1F53C692F}"/>
              </a:ext>
            </a:extLst>
          </p:cNvPr>
          <p:cNvCxnSpPr>
            <a:cxnSpLocks/>
            <a:stCxn id="44" idx="2"/>
          </p:cNvCxnSpPr>
          <p:nvPr/>
        </p:nvCxnSpPr>
        <p:spPr>
          <a:xfrm>
            <a:off x="4111371" y="3448074"/>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126B604-10E6-410B-B1F1-7266D41983C4}"/>
              </a:ext>
            </a:extLst>
          </p:cNvPr>
          <p:cNvCxnSpPr>
            <a:cxnSpLocks/>
            <a:stCxn id="45" idx="2"/>
          </p:cNvCxnSpPr>
          <p:nvPr/>
        </p:nvCxnSpPr>
        <p:spPr>
          <a:xfrm flipH="1">
            <a:off x="5433370" y="3448074"/>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직사각형 48">
            <a:extLst>
              <a:ext uri="{FF2B5EF4-FFF2-40B4-BE49-F238E27FC236}">
                <a16:creationId xmlns:a16="http://schemas.microsoft.com/office/drawing/2014/main" id="{769FA5AD-152F-4F19-87C4-C4A383EA7194}"/>
              </a:ext>
            </a:extLst>
          </p:cNvPr>
          <p:cNvSpPr/>
          <p:nvPr/>
        </p:nvSpPr>
        <p:spPr>
          <a:xfrm>
            <a:off x="6637098" y="4668980"/>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93BF21A2-0EF2-4ABC-A06F-DD30A9E40269}"/>
              </a:ext>
            </a:extLst>
          </p:cNvPr>
          <p:cNvSpPr/>
          <p:nvPr/>
        </p:nvSpPr>
        <p:spPr>
          <a:xfrm>
            <a:off x="4283181" y="4668976"/>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0B1CA11-41B6-4CAB-BF0A-5A25B85E53E1}"/>
              </a:ext>
            </a:extLst>
          </p:cNvPr>
          <p:cNvSpPr/>
          <p:nvPr/>
        </p:nvSpPr>
        <p:spPr>
          <a:xfrm>
            <a:off x="3106223" y="4668975"/>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BF7D0766-88A2-4B1F-B9AF-010E103F9584}"/>
              </a:ext>
            </a:extLst>
          </p:cNvPr>
          <p:cNvSpPr/>
          <p:nvPr/>
        </p:nvSpPr>
        <p:spPr>
          <a:xfrm>
            <a:off x="1929265" y="4668973"/>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908787C-BDF0-4ECA-92AA-5CB8D22E56F9}"/>
              </a:ext>
            </a:extLst>
          </p:cNvPr>
          <p:cNvSpPr txBox="1"/>
          <p:nvPr/>
        </p:nvSpPr>
        <p:spPr>
          <a:xfrm>
            <a:off x="4928823" y="4158862"/>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94E912D1-1314-40A2-8C9B-FD14ECD88C6C}"/>
              </a:ext>
            </a:extLst>
          </p:cNvPr>
          <p:cNvSpPr txBox="1"/>
          <p:nvPr/>
        </p:nvSpPr>
        <p:spPr>
          <a:xfrm>
            <a:off x="6548315" y="4158862"/>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56" name="직선 화살표 연결선 55">
            <a:extLst>
              <a:ext uri="{FF2B5EF4-FFF2-40B4-BE49-F238E27FC236}">
                <a16:creationId xmlns:a16="http://schemas.microsoft.com/office/drawing/2014/main" id="{2F448163-CBFF-48CA-8AB9-98DF79B42D3B}"/>
              </a:ext>
            </a:extLst>
          </p:cNvPr>
          <p:cNvCxnSpPr>
            <a:cxnSpLocks/>
            <a:stCxn id="54" idx="2"/>
          </p:cNvCxnSpPr>
          <p:nvPr/>
        </p:nvCxnSpPr>
        <p:spPr>
          <a:xfrm>
            <a:off x="5285961" y="4481420"/>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D8EC3EB-0F51-45FB-8E0E-A30540B1CBED}"/>
              </a:ext>
            </a:extLst>
          </p:cNvPr>
          <p:cNvCxnSpPr>
            <a:cxnSpLocks/>
            <a:stCxn id="55" idx="2"/>
          </p:cNvCxnSpPr>
          <p:nvPr/>
        </p:nvCxnSpPr>
        <p:spPr>
          <a:xfrm flipH="1">
            <a:off x="6607960" y="4481420"/>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직사각형 59">
            <a:extLst>
              <a:ext uri="{FF2B5EF4-FFF2-40B4-BE49-F238E27FC236}">
                <a16:creationId xmlns:a16="http://schemas.microsoft.com/office/drawing/2014/main" id="{E2D112BC-A0F4-4FD1-A135-483C414A4DE9}"/>
              </a:ext>
            </a:extLst>
          </p:cNvPr>
          <p:cNvSpPr/>
          <p:nvPr/>
        </p:nvSpPr>
        <p:spPr>
          <a:xfrm>
            <a:off x="5460139" y="570232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C726F94-78B6-44B4-9BE5-9F418631B11B}"/>
              </a:ext>
            </a:extLst>
          </p:cNvPr>
          <p:cNvSpPr/>
          <p:nvPr/>
        </p:nvSpPr>
        <p:spPr>
          <a:xfrm>
            <a:off x="4283181" y="570232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117FD57-8F64-4AB5-8C48-40B50106EE7F}"/>
              </a:ext>
            </a:extLst>
          </p:cNvPr>
          <p:cNvSpPr/>
          <p:nvPr/>
        </p:nvSpPr>
        <p:spPr>
          <a:xfrm>
            <a:off x="3106223" y="5702321"/>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C1430067-208B-4D48-B9DF-2BEFBB1EC752}"/>
              </a:ext>
            </a:extLst>
          </p:cNvPr>
          <p:cNvSpPr/>
          <p:nvPr/>
        </p:nvSpPr>
        <p:spPr>
          <a:xfrm>
            <a:off x="1929265" y="5702319"/>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4" name="TextBox 63">
            <a:extLst>
              <a:ext uri="{FF2B5EF4-FFF2-40B4-BE49-F238E27FC236}">
                <a16:creationId xmlns:a16="http://schemas.microsoft.com/office/drawing/2014/main" id="{FACD3694-3DFF-447E-9027-99F57BDADC61}"/>
              </a:ext>
            </a:extLst>
          </p:cNvPr>
          <p:cNvSpPr txBox="1"/>
          <p:nvPr/>
        </p:nvSpPr>
        <p:spPr>
          <a:xfrm>
            <a:off x="6110843" y="5192208"/>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65" name="TextBox 64">
            <a:extLst>
              <a:ext uri="{FF2B5EF4-FFF2-40B4-BE49-F238E27FC236}">
                <a16:creationId xmlns:a16="http://schemas.microsoft.com/office/drawing/2014/main" id="{73F90507-5D76-4989-8EF0-5FDBBF67DFD6}"/>
              </a:ext>
            </a:extLst>
          </p:cNvPr>
          <p:cNvSpPr txBox="1"/>
          <p:nvPr/>
        </p:nvSpPr>
        <p:spPr>
          <a:xfrm>
            <a:off x="7730335" y="5192208"/>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66" name="직선 화살표 연결선 65">
            <a:extLst>
              <a:ext uri="{FF2B5EF4-FFF2-40B4-BE49-F238E27FC236}">
                <a16:creationId xmlns:a16="http://schemas.microsoft.com/office/drawing/2014/main" id="{44305B9F-EA69-425C-A228-F33AC1247801}"/>
              </a:ext>
            </a:extLst>
          </p:cNvPr>
          <p:cNvCxnSpPr>
            <a:cxnSpLocks/>
            <a:stCxn id="64" idx="2"/>
          </p:cNvCxnSpPr>
          <p:nvPr/>
        </p:nvCxnSpPr>
        <p:spPr>
          <a:xfrm>
            <a:off x="6467981" y="5514766"/>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6127780C-B07F-41A1-A06F-EEF2F11D5665}"/>
              </a:ext>
            </a:extLst>
          </p:cNvPr>
          <p:cNvCxnSpPr>
            <a:cxnSpLocks/>
            <a:stCxn id="65" idx="2"/>
          </p:cNvCxnSpPr>
          <p:nvPr/>
        </p:nvCxnSpPr>
        <p:spPr>
          <a:xfrm flipH="1">
            <a:off x="7789980" y="5514766"/>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20460DC0-AE46-43B6-8A18-214E1B420C34}"/>
              </a:ext>
            </a:extLst>
          </p:cNvPr>
          <p:cNvSpPr/>
          <p:nvPr/>
        </p:nvSpPr>
        <p:spPr>
          <a:xfrm>
            <a:off x="1929265" y="1568935"/>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5FAE9218-1F66-4163-9D05-E29C9027BC46}"/>
              </a:ext>
            </a:extLst>
          </p:cNvPr>
          <p:cNvSpPr/>
          <p:nvPr/>
        </p:nvSpPr>
        <p:spPr>
          <a:xfrm>
            <a:off x="3106223" y="2602283"/>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341256A-A5CE-4ED5-AB95-D144BF37325C}"/>
              </a:ext>
            </a:extLst>
          </p:cNvPr>
          <p:cNvSpPr/>
          <p:nvPr/>
        </p:nvSpPr>
        <p:spPr>
          <a:xfrm>
            <a:off x="4283181" y="3635630"/>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57B3575-E044-4338-BC8D-CF6DBE4A986E}"/>
              </a:ext>
            </a:extLst>
          </p:cNvPr>
          <p:cNvSpPr/>
          <p:nvPr/>
        </p:nvSpPr>
        <p:spPr>
          <a:xfrm>
            <a:off x="5460139" y="4668978"/>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690208F-676A-4C1D-A131-4547109ECF44}"/>
              </a:ext>
            </a:extLst>
          </p:cNvPr>
          <p:cNvSpPr/>
          <p:nvPr/>
        </p:nvSpPr>
        <p:spPr>
          <a:xfrm>
            <a:off x="6637098" y="5702326"/>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83345036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2297617"/>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행렬 곱 연산을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배치경사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b="1" kern="0">
                <a:solidFill>
                  <a:sysClr val="windowText" lastClr="000000"/>
                </a:solidFill>
                <a:latin typeface="맑은 고딕"/>
                <a:ea typeface="맑은 고딕"/>
              </a:rPr>
              <a:t>2</a:t>
            </a:r>
            <a:r>
              <a:rPr kumimoji="0" lang="ko-KR" altLang="en-US" b="1" kern="0">
                <a:solidFill>
                  <a:sysClr val="windowText" lastClr="000000"/>
                </a:solidFill>
                <a:latin typeface="맑은 고딕"/>
                <a:ea typeface="맑은 고딕"/>
              </a:rPr>
              <a:t>개의 층을 가진 신경망을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다층 신경망의 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미니배치 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다중분류 다층 신경망을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케라스를 이용한 다층신경망의 다양한 구현을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2912522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E3F29C67-A7F9-452A-93AF-9D9F98976968}"/>
              </a:ext>
            </a:extLst>
          </p:cNvPr>
          <p:cNvSpPr/>
          <p:nvPr/>
        </p:nvSpPr>
        <p:spPr>
          <a:xfrm>
            <a:off x="3993759" y="2280688"/>
            <a:ext cx="2511292" cy="928802"/>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a:solidFill>
                  <a:schemeClr val="tx1"/>
                </a:solidFill>
                <a:latin typeface="고도 B" panose="02000503000000020004" pitchFamily="2" charset="-127"/>
                <a:ea typeface="고도 B" panose="02000503000000020004" pitchFamily="2" charset="-127"/>
              </a:rPr>
              <a:t>전통적인 </a:t>
            </a:r>
            <a:endParaRPr lang="en-US" altLang="ko-KR" sz="2000">
              <a:solidFill>
                <a:schemeClr val="tx1"/>
              </a:solidFill>
              <a:latin typeface="고도 B" panose="02000503000000020004" pitchFamily="2" charset="-127"/>
              <a:ea typeface="고도 B" panose="02000503000000020004" pitchFamily="2" charset="-127"/>
            </a:endParaRPr>
          </a:p>
          <a:p>
            <a:pPr algn="ctr"/>
            <a:r>
              <a:rPr lang="ko-KR" altLang="en-US" sz="2000">
                <a:solidFill>
                  <a:schemeClr val="tx1"/>
                </a:solidFill>
                <a:latin typeface="고도 B" panose="02000503000000020004" pitchFamily="2" charset="-127"/>
                <a:ea typeface="고도 B" panose="02000503000000020004" pitchFamily="2" charset="-127"/>
              </a:rPr>
              <a:t>프로그래밍</a:t>
            </a:r>
          </a:p>
        </p:txBody>
      </p:sp>
      <p:sp>
        <p:nvSpPr>
          <p:cNvPr id="4" name="TextBox 3">
            <a:extLst>
              <a:ext uri="{FF2B5EF4-FFF2-40B4-BE49-F238E27FC236}">
                <a16:creationId xmlns:a16="http://schemas.microsoft.com/office/drawing/2014/main" id="{66A3213A-60BC-4D2B-8AB4-69606AE9460C}"/>
              </a:ext>
            </a:extLst>
          </p:cNvPr>
          <p:cNvSpPr txBox="1"/>
          <p:nvPr/>
        </p:nvSpPr>
        <p:spPr>
          <a:xfrm>
            <a:off x="2343375" y="2233914"/>
            <a:ext cx="74892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규칙</a:t>
            </a:r>
          </a:p>
        </p:txBody>
      </p:sp>
      <p:sp>
        <p:nvSpPr>
          <p:cNvPr id="11" name="TextBox 10">
            <a:extLst>
              <a:ext uri="{FF2B5EF4-FFF2-40B4-BE49-F238E27FC236}">
                <a16:creationId xmlns:a16="http://schemas.microsoft.com/office/drawing/2014/main" id="{2A9CFCA7-2051-42D5-9D26-B381F8A0BB11}"/>
              </a:ext>
            </a:extLst>
          </p:cNvPr>
          <p:cNvSpPr txBox="1"/>
          <p:nvPr/>
        </p:nvSpPr>
        <p:spPr>
          <a:xfrm>
            <a:off x="2079723" y="2754093"/>
            <a:ext cx="102624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데이터</a:t>
            </a:r>
          </a:p>
        </p:txBody>
      </p:sp>
      <p:sp>
        <p:nvSpPr>
          <p:cNvPr id="12" name="TextBox 11">
            <a:extLst>
              <a:ext uri="{FF2B5EF4-FFF2-40B4-BE49-F238E27FC236}">
                <a16:creationId xmlns:a16="http://schemas.microsoft.com/office/drawing/2014/main" id="{DA17F9C7-BCAB-4C5A-8694-45EE03A1A58D}"/>
              </a:ext>
            </a:extLst>
          </p:cNvPr>
          <p:cNvSpPr txBox="1"/>
          <p:nvPr/>
        </p:nvSpPr>
        <p:spPr>
          <a:xfrm>
            <a:off x="7339648" y="2511452"/>
            <a:ext cx="758541"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해답</a:t>
            </a:r>
          </a:p>
        </p:txBody>
      </p:sp>
      <p:cxnSp>
        <p:nvCxnSpPr>
          <p:cNvPr id="15" name="직선 화살표 연결선 14">
            <a:extLst>
              <a:ext uri="{FF2B5EF4-FFF2-40B4-BE49-F238E27FC236}">
                <a16:creationId xmlns:a16="http://schemas.microsoft.com/office/drawing/2014/main" id="{691A7664-55A7-4155-A72E-9771D36E0CB7}"/>
              </a:ext>
            </a:extLst>
          </p:cNvPr>
          <p:cNvCxnSpPr/>
          <p:nvPr/>
        </p:nvCxnSpPr>
        <p:spPr>
          <a:xfrm>
            <a:off x="3159162" y="2978726"/>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ACC6783B-1BE3-47F0-9B25-73D25271176E}"/>
              </a:ext>
            </a:extLst>
          </p:cNvPr>
          <p:cNvCxnSpPr/>
          <p:nvPr/>
        </p:nvCxnSpPr>
        <p:spPr>
          <a:xfrm>
            <a:off x="6505051" y="2754093"/>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9B34B59E-F1A3-4D4C-B4D3-CA6ADB8116FE}"/>
              </a:ext>
            </a:extLst>
          </p:cNvPr>
          <p:cNvSpPr/>
          <p:nvPr/>
        </p:nvSpPr>
        <p:spPr>
          <a:xfrm>
            <a:off x="3993759" y="4160228"/>
            <a:ext cx="2511292" cy="928802"/>
          </a:xfrm>
          <a:prstGeom prst="rect">
            <a:avLst/>
          </a:prstGeom>
          <a:solidFill>
            <a:schemeClr val="accent5">
              <a:lumMod val="9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a:solidFill>
                  <a:schemeClr val="tx1"/>
                </a:solidFill>
                <a:latin typeface="고도 B" panose="02000503000000020004" pitchFamily="2" charset="-127"/>
                <a:ea typeface="고도 B" panose="02000503000000020004" pitchFamily="2" charset="-127"/>
              </a:rPr>
              <a:t>머신 러닝</a:t>
            </a:r>
          </a:p>
        </p:txBody>
      </p:sp>
      <p:sp>
        <p:nvSpPr>
          <p:cNvPr id="18" name="TextBox 17">
            <a:extLst>
              <a:ext uri="{FF2B5EF4-FFF2-40B4-BE49-F238E27FC236}">
                <a16:creationId xmlns:a16="http://schemas.microsoft.com/office/drawing/2014/main" id="{05778C7B-72CA-4257-8C7B-B2E7D8A9BC8F}"/>
              </a:ext>
            </a:extLst>
          </p:cNvPr>
          <p:cNvSpPr txBox="1"/>
          <p:nvPr/>
        </p:nvSpPr>
        <p:spPr>
          <a:xfrm>
            <a:off x="2079723" y="4166359"/>
            <a:ext cx="102624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데이터</a:t>
            </a:r>
          </a:p>
        </p:txBody>
      </p:sp>
      <p:sp>
        <p:nvSpPr>
          <p:cNvPr id="19" name="TextBox 18">
            <a:extLst>
              <a:ext uri="{FF2B5EF4-FFF2-40B4-BE49-F238E27FC236}">
                <a16:creationId xmlns:a16="http://schemas.microsoft.com/office/drawing/2014/main" id="{0AF0FFE0-E6BF-4E3E-8A24-C242C53E5CFB}"/>
              </a:ext>
            </a:extLst>
          </p:cNvPr>
          <p:cNvSpPr txBox="1"/>
          <p:nvPr/>
        </p:nvSpPr>
        <p:spPr>
          <a:xfrm>
            <a:off x="2335263" y="4633634"/>
            <a:ext cx="758541"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해답</a:t>
            </a:r>
          </a:p>
        </p:txBody>
      </p:sp>
      <p:sp>
        <p:nvSpPr>
          <p:cNvPr id="20" name="TextBox 19">
            <a:extLst>
              <a:ext uri="{FF2B5EF4-FFF2-40B4-BE49-F238E27FC236}">
                <a16:creationId xmlns:a16="http://schemas.microsoft.com/office/drawing/2014/main" id="{CFD087B6-87B3-422F-BD51-68DA89F36AB0}"/>
              </a:ext>
            </a:extLst>
          </p:cNvPr>
          <p:cNvSpPr txBox="1"/>
          <p:nvPr/>
        </p:nvSpPr>
        <p:spPr>
          <a:xfrm>
            <a:off x="7339648" y="4390992"/>
            <a:ext cx="74892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규칙</a:t>
            </a:r>
          </a:p>
        </p:txBody>
      </p:sp>
      <p:cxnSp>
        <p:nvCxnSpPr>
          <p:cNvPr id="22" name="직선 화살표 연결선 21">
            <a:extLst>
              <a:ext uri="{FF2B5EF4-FFF2-40B4-BE49-F238E27FC236}">
                <a16:creationId xmlns:a16="http://schemas.microsoft.com/office/drawing/2014/main" id="{D605306A-4449-4B90-BE30-FAFB12736BAE}"/>
              </a:ext>
            </a:extLst>
          </p:cNvPr>
          <p:cNvCxnSpPr/>
          <p:nvPr/>
        </p:nvCxnSpPr>
        <p:spPr>
          <a:xfrm>
            <a:off x="3159162" y="4858266"/>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FB9C6752-4058-47D8-A8B0-EBD510A1259C}"/>
              </a:ext>
            </a:extLst>
          </p:cNvPr>
          <p:cNvCxnSpPr/>
          <p:nvPr/>
        </p:nvCxnSpPr>
        <p:spPr>
          <a:xfrm>
            <a:off x="6505051" y="4633634"/>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ABFCF06D-71A3-4878-A0B7-EEB353FCE5EE}"/>
              </a:ext>
            </a:extLst>
          </p:cNvPr>
          <p:cNvCxnSpPr/>
          <p:nvPr/>
        </p:nvCxnSpPr>
        <p:spPr>
          <a:xfrm>
            <a:off x="3159162" y="2511452"/>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A4FD938A-9A1D-4905-B17C-3052F405F3EE}"/>
              </a:ext>
            </a:extLst>
          </p:cNvPr>
          <p:cNvCxnSpPr/>
          <p:nvPr/>
        </p:nvCxnSpPr>
        <p:spPr>
          <a:xfrm>
            <a:off x="3159162" y="4390992"/>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5283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3101170"/>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4.1 </a:t>
            </a:r>
            <a:r>
              <a:rPr kumimoji="0" lang="ko-KR" altLang="en-US" sz="1800" b="1">
                <a:solidFill>
                  <a:prstClr val="black">
                    <a:lumMod val="75000"/>
                    <a:lumOff val="25000"/>
                  </a:prstClr>
                </a:solidFill>
                <a:latin typeface="맑은 고딕" pitchFamily="50" charset="-127"/>
                <a:ea typeface="맑은 고딕" pitchFamily="50" charset="-127"/>
              </a:rPr>
              <a:t>행렬 곱 연산</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4.2 </a:t>
            </a:r>
            <a:r>
              <a:rPr kumimoji="0" lang="ko-KR" altLang="en-US" sz="1800" b="1">
                <a:solidFill>
                  <a:prstClr val="black">
                    <a:lumMod val="75000"/>
                    <a:lumOff val="25000"/>
                  </a:prstClr>
                </a:solidFill>
                <a:latin typeface="맑은 고딕" pitchFamily="50" charset="-127"/>
                <a:ea typeface="맑은 고딕" pitchFamily="50" charset="-127"/>
              </a:rPr>
              <a:t>배치경사 하강법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4.3 2</a:t>
            </a:r>
            <a:r>
              <a:rPr kumimoji="0" lang="ko-KR" altLang="en-US" sz="1800" b="1">
                <a:solidFill>
                  <a:prstClr val="black">
                    <a:lumMod val="75000"/>
                    <a:lumOff val="25000"/>
                  </a:prstClr>
                </a:solidFill>
                <a:latin typeface="맑은 고딕" pitchFamily="50" charset="-127"/>
                <a:ea typeface="맑은 고딕" pitchFamily="50" charset="-127"/>
              </a:rPr>
              <a:t>개의 층을 가진 신경망</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4.4 </a:t>
            </a:r>
            <a:r>
              <a:rPr kumimoji="0" lang="ko-KR" altLang="en-US" sz="1800" b="1">
                <a:solidFill>
                  <a:prstClr val="black">
                    <a:lumMod val="75000"/>
                    <a:lumOff val="25000"/>
                  </a:prstClr>
                </a:solidFill>
                <a:latin typeface="맑은 고딕" pitchFamily="50" charset="-127"/>
                <a:ea typeface="맑은 고딕" pitchFamily="50" charset="-127"/>
              </a:rPr>
              <a:t>다층 신경망의 경사 하강법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4.5 </a:t>
            </a:r>
            <a:r>
              <a:rPr kumimoji="0" lang="ko-KR" altLang="en-US" sz="1800" b="1">
                <a:solidFill>
                  <a:prstClr val="black">
                    <a:lumMod val="75000"/>
                    <a:lumOff val="25000"/>
                  </a:prstClr>
                </a:solidFill>
                <a:latin typeface="맑은 고딕" pitchFamily="50" charset="-127"/>
                <a:ea typeface="맑은 고딕" pitchFamily="50" charset="-127"/>
              </a:rPr>
              <a:t>미니배치 경사 하강법</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4.6 </a:t>
            </a:r>
            <a:r>
              <a:rPr kumimoji="0" lang="ko-KR" altLang="en-US" sz="1800" b="1">
                <a:solidFill>
                  <a:prstClr val="black">
                    <a:lumMod val="75000"/>
                    <a:lumOff val="25000"/>
                  </a:prstClr>
                </a:solidFill>
                <a:latin typeface="맑은 고딕" pitchFamily="50" charset="-127"/>
                <a:ea typeface="맑은 고딕" pitchFamily="50" charset="-127"/>
              </a:rPr>
              <a:t>다중분류 다층 신경망을 이해한다</a:t>
            </a:r>
            <a:r>
              <a:rPr kumimoji="0" lang="en-US" altLang="ko-KR" sz="1800" b="1">
                <a:solidFill>
                  <a:prstClr val="black">
                    <a:lumMod val="75000"/>
                    <a:lumOff val="25000"/>
                  </a:prstClr>
                </a:solidFill>
                <a:latin typeface="맑은 고딕" pitchFamily="50" charset="-127"/>
                <a:ea typeface="맑은 고딕" pitchFamily="50" charset="-127"/>
              </a:rPr>
              <a:t>.</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4.7 </a:t>
            </a:r>
            <a:r>
              <a:rPr kumimoji="0" lang="ko-KR" altLang="en-US" sz="1800" b="1">
                <a:solidFill>
                  <a:prstClr val="black">
                    <a:lumMod val="75000"/>
                    <a:lumOff val="25000"/>
                  </a:prstClr>
                </a:solidFill>
                <a:latin typeface="맑은 고딕" pitchFamily="50" charset="-127"/>
                <a:ea typeface="맑은 고딕" pitchFamily="50" charset="-127"/>
              </a:rPr>
              <a:t>케라스를 이용한 다층신경망의 다양한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297889728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4.1 </a:t>
            </a:r>
            <a:r>
              <a:rPr kumimoji="0" lang="ko-KR" altLang="en-US" sz="1800" b="1" u="sng">
                <a:solidFill>
                  <a:prstClr val="black"/>
                </a:solidFill>
                <a:latin typeface="맑은 고딕" pitchFamily="50" charset="-127"/>
                <a:ea typeface="맑은 고딕" pitchFamily="50" charset="-127"/>
              </a:rPr>
              <a:t>행렬 곱 연산</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4.2 </a:t>
            </a:r>
            <a:r>
              <a:rPr kumimoji="0" lang="ko-KR" altLang="en-US" sz="1800">
                <a:solidFill>
                  <a:prstClr val="black"/>
                </a:solidFill>
                <a:latin typeface="맑은 고딕" pitchFamily="50" charset="-127"/>
                <a:ea typeface="맑은 고딕" pitchFamily="50" charset="-127"/>
              </a:rPr>
              <a:t>배치경사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4.3 2</a:t>
            </a:r>
            <a:r>
              <a:rPr kumimoji="0" lang="ko-KR" altLang="en-US" sz="1800">
                <a:solidFill>
                  <a:prstClr val="black"/>
                </a:solidFill>
                <a:latin typeface="맑은 고딕" pitchFamily="50" charset="-127"/>
                <a:ea typeface="맑은 고딕" pitchFamily="50" charset="-127"/>
              </a:rPr>
              <a:t>개의 층을 가진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4.4 </a:t>
            </a:r>
            <a:r>
              <a:rPr kumimoji="0" lang="ko-KR" altLang="en-US" sz="1800">
                <a:solidFill>
                  <a:prstClr val="black"/>
                </a:solidFill>
                <a:latin typeface="맑은 고딕" pitchFamily="50" charset="-127"/>
                <a:ea typeface="맑은 고딕" pitchFamily="50" charset="-127"/>
              </a:rPr>
              <a:t>다층 신경망의 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endParaRPr kumimoji="0" lang="en-US" altLang="ko-KR" sz="1800">
              <a:solidFill>
                <a:prstClr val="black"/>
              </a:solidFill>
              <a:latin typeface="맑은 고딕" pitchFamily="50" charset="-127"/>
              <a:ea typeface="맑은 고딕" pitchFamily="50" charset="-127"/>
            </a:endParaRP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4.5 </a:t>
            </a:r>
            <a:r>
              <a:rPr kumimoji="0" lang="ko-KR" altLang="en-US" sz="1800">
                <a:solidFill>
                  <a:prstClr val="black"/>
                </a:solidFill>
                <a:latin typeface="맑은 고딕" pitchFamily="50" charset="-127"/>
                <a:ea typeface="맑은 고딕" pitchFamily="50" charset="-127"/>
              </a:rPr>
              <a:t>미니배치 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4.6 </a:t>
            </a:r>
            <a:r>
              <a:rPr kumimoji="0" lang="ko-KR" altLang="en-US" sz="1800">
                <a:solidFill>
                  <a:prstClr val="black"/>
                </a:solidFill>
                <a:latin typeface="맑은 고딕" pitchFamily="50" charset="-127"/>
                <a:ea typeface="맑은 고딕" pitchFamily="50" charset="-127"/>
              </a:rPr>
              <a:t>다중분류 다층 신경망을 이해한다</a:t>
            </a:r>
            <a:r>
              <a:rPr kumimoji="0" lang="en-US" altLang="ko-KR" sz="1800">
                <a:solidFill>
                  <a:prstClr val="black"/>
                </a:solidFill>
                <a:latin typeface="맑은 고딕" pitchFamily="50" charset="-127"/>
                <a:ea typeface="맑은 고딕" pitchFamily="50" charset="-127"/>
              </a:rPr>
              <a: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4.7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4. </a:t>
            </a:r>
            <a:r>
              <a:rPr kumimoji="0" lang="ko-KR" altLang="en-US" sz="3600" b="1">
                <a:solidFill>
                  <a:srgbClr val="C5003D"/>
                </a:solidFill>
                <a:latin typeface="맑은 고딕" panose="020B0503020000020004" pitchFamily="50" charset="-127"/>
                <a:ea typeface="맑은 고딕" panose="020B0503020000020004" pitchFamily="50" charset="-127"/>
              </a:rPr>
              <a:t>다층 신경망 이해</a:t>
            </a:r>
          </a:p>
        </p:txBody>
      </p:sp>
    </p:spTree>
    <p:extLst>
      <p:ext uri="{BB962C8B-B14F-4D97-AF65-F5344CB8AC3E}">
        <p14:creationId xmlns:p14="http://schemas.microsoft.com/office/powerpoint/2010/main" val="256133109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4.1 </a:t>
            </a:r>
            <a:r>
              <a:rPr lang="ko-KR" altLang="en-US" sz="1800" b="1">
                <a:solidFill>
                  <a:srgbClr val="000000"/>
                </a:solidFill>
                <a:ea typeface="-2002" pitchFamily="18" charset="-127"/>
              </a:rPr>
              <a:t>행렬 곱 연산</a:t>
            </a:r>
          </a:p>
        </p:txBody>
      </p:sp>
      <p:sp>
        <p:nvSpPr>
          <p:cNvPr id="58" name="타원 57">
            <a:extLst>
              <a:ext uri="{FF2B5EF4-FFF2-40B4-BE49-F238E27FC236}">
                <a16:creationId xmlns:a16="http://schemas.microsoft.com/office/drawing/2014/main" id="{650C1490-5A58-42B2-A34D-10BFF1479361}"/>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p:cNvCxnSpPr>
          <p:nvPr/>
        </p:nvCxnSpPr>
        <p:spPr>
          <a:xfrm>
            <a:off x="1850076" y="1881555"/>
            <a:ext cx="573456" cy="20000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p:cNvCxnSpPr>
          <p:nvPr/>
        </p:nvCxnSpPr>
        <p:spPr>
          <a:xfrm flipV="1">
            <a:off x="2187854" y="2587083"/>
            <a:ext cx="466136" cy="44163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903124" y="289770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75" name="TextBox 74">
            <a:extLst>
              <a:ext uri="{FF2B5EF4-FFF2-40B4-BE49-F238E27FC236}">
                <a16:creationId xmlns:a16="http://schemas.microsoft.com/office/drawing/2014/main" id="{3C00AD20-D592-486D-9EC3-340973CF753F}"/>
              </a:ext>
            </a:extLst>
          </p:cNvPr>
          <p:cNvSpPr txBox="1"/>
          <p:nvPr/>
        </p:nvSpPr>
        <p:spPr>
          <a:xfrm>
            <a:off x="2766059" y="1843897"/>
            <a:ext cx="386575" cy="584775"/>
          </a:xfrm>
          <a:prstGeom prst="rect">
            <a:avLst/>
          </a:prstGeom>
          <a:noFill/>
        </p:spPr>
        <p:txBody>
          <a:bodyPr wrap="square" rtlCol="0">
            <a:spAutoFit/>
          </a:bodyPr>
          <a:lstStyle/>
          <a:p>
            <a:pPr algn="l"/>
            <a:r>
              <a:rPr lang="en-US" altLang="ko-KR" sz="3200">
                <a:solidFill>
                  <a:schemeClr val="tx1"/>
                </a:solidFill>
                <a:latin typeface="Consolas" panose="020B0609020204030204" pitchFamily="49" charset="0"/>
              </a:rPr>
              <a:t>+</a:t>
            </a:r>
            <a:endParaRPr lang="ko-KR" altLang="en-US" sz="3200">
              <a:solidFill>
                <a:schemeClr val="tx1"/>
              </a:solidFill>
              <a:latin typeface="Consolas" panose="020B0609020204030204" pitchFamily="49" charset="0"/>
            </a:endParaRPr>
          </a:p>
        </p:txBody>
      </p:sp>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3"/>
                <a:stretch>
                  <a:fillRect l="-1587" t="-3947" r="-19048" b="-9211"/>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7" name="원호 86">
            <a:extLst>
              <a:ext uri="{FF2B5EF4-FFF2-40B4-BE49-F238E27FC236}">
                <a16:creationId xmlns:a16="http://schemas.microsoft.com/office/drawing/2014/main" id="{887860C3-B313-4104-A5E6-FD3388E49558}"/>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353010" y="1122352"/>
                <a:ext cx="83484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353010" y="1122352"/>
                <a:ext cx="834844" cy="369332"/>
              </a:xfrm>
              <a:prstGeom prst="rect">
                <a:avLst/>
              </a:prstGeom>
              <a:blipFill>
                <a:blip r:embed="rId4"/>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000997" y="1696889"/>
                <a:ext cx="8490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000997" y="1696889"/>
                <a:ext cx="849079" cy="369332"/>
              </a:xfrm>
              <a:prstGeom prst="rect">
                <a:avLst/>
              </a:prstGeom>
              <a:blipFill>
                <a:blip r:embed="rId5"/>
                <a:stretch>
                  <a:fillRect b="-13115"/>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FFE16AFD-347B-45F8-ACC2-0AA8E0E60C80}"/>
              </a:ext>
            </a:extLst>
          </p:cNvPr>
          <p:cNvCxnSpPr>
            <a:cxnSpLocks/>
          </p:cNvCxnSpPr>
          <p:nvPr/>
        </p:nvCxnSpPr>
        <p:spPr>
          <a:xfrm flipV="1">
            <a:off x="1873733" y="2408663"/>
            <a:ext cx="594404" cy="15114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951D79E2-3034-4426-BA2E-9A0DA28CCAF2}"/>
                  </a:ext>
                </a:extLst>
              </p:cNvPr>
              <p:cNvSpPr txBox="1"/>
              <p:nvPr/>
            </p:nvSpPr>
            <p:spPr>
              <a:xfrm>
                <a:off x="1098212" y="2333466"/>
                <a:ext cx="8490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951D79E2-3034-4426-BA2E-9A0DA28CCAF2}"/>
                  </a:ext>
                </a:extLst>
              </p:cNvPr>
              <p:cNvSpPr txBox="1">
                <a:spLocks noRot="1" noChangeAspect="1" noMove="1" noResize="1" noEditPoints="1" noAdjustHandles="1" noChangeArrowheads="1" noChangeShapeType="1" noTextEdit="1"/>
              </p:cNvSpPr>
              <p:nvPr/>
            </p:nvSpPr>
            <p:spPr>
              <a:xfrm>
                <a:off x="1098212" y="2333466"/>
                <a:ext cx="849079" cy="369332"/>
              </a:xfrm>
              <a:prstGeom prst="rect">
                <a:avLst/>
              </a:prstGeom>
              <a:blipFill>
                <a:blip r:embed="rId6"/>
                <a:stretch>
                  <a:fillRect b="-15000"/>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098212" y="3529323"/>
            <a:ext cx="8190249" cy="923330"/>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def forpass(self, x):</a:t>
            </a:r>
          </a:p>
          <a:p>
            <a:r>
              <a:rPr lang="en-US" altLang="ko-KR" sz="1800">
                <a:solidFill>
                  <a:schemeClr val="tx1"/>
                </a:solidFill>
                <a:latin typeface="Consolas" panose="020B0609020204030204" pitchFamily="49" charset="0"/>
              </a:rPr>
              <a:t>    z = np.sum(x * self.w) + self.b</a:t>
            </a:r>
            <a:endParaRPr lang="ko-KR" altLang="en-US" sz="1800">
              <a:solidFill>
                <a:schemeClr val="tx1"/>
              </a:solidFill>
              <a:latin typeface="Consolas" panose="020B0609020204030204" pitchFamily="49" charset="0"/>
            </a:endParaRPr>
          </a:p>
          <a:p>
            <a:r>
              <a:rPr lang="ko-KR" altLang="en-US" sz="1800">
                <a:solidFill>
                  <a:schemeClr val="tx1"/>
                </a:solidFill>
                <a:latin typeface="Consolas" panose="020B0609020204030204" pitchFamily="49" charset="0"/>
              </a:rPr>
              <a:t>    </a:t>
            </a:r>
            <a:r>
              <a:rPr lang="en-US" altLang="ko-KR" sz="1800">
                <a:solidFill>
                  <a:schemeClr val="tx1"/>
                </a:solidFill>
                <a:latin typeface="Consolas" panose="020B0609020204030204" pitchFamily="49" charset="0"/>
              </a:rPr>
              <a:t>return z</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089491" y="5206307"/>
                <a:ext cx="8190249" cy="923330"/>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x = [</a:t>
                </a:r>
                <a14:m>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m:rPr>
                            <m:sty m:val="p"/>
                          </m:rPr>
                          <a:rPr lang="en-US" altLang="ko-KR" sz="1800" i="1">
                            <a:solidFill>
                              <a:schemeClr val="tx1"/>
                            </a:solidFill>
                            <a:latin typeface="Cambria Math" panose="02040503050406030204" pitchFamily="18" charset="0"/>
                          </a:rPr>
                          <m:t>n</m:t>
                        </m:r>
                      </m:sub>
                    </m:sSub>
                  </m:oMath>
                </a14:m>
                <a:r>
                  <a:rPr lang="en-US" altLang="ko-KR" sz="1800">
                    <a:solidFill>
                      <a:schemeClr val="tx1"/>
                    </a:solidFill>
                    <a:latin typeface="Consolas" panose="020B0609020204030204" pitchFamily="49" charset="0"/>
                  </a:rPr>
                  <a:t>]</a:t>
                </a:r>
              </a:p>
              <a:p>
                <a:r>
                  <a:rPr lang="en-US" altLang="ko-KR" sz="1800">
                    <a:solidFill>
                      <a:schemeClr val="tx1"/>
                    </a:solidFill>
                    <a:latin typeface="Consolas" panose="020B0609020204030204" pitchFamily="49" charset="0"/>
                  </a:rPr>
                  <a:t>w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smtClean="0">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r>
                      <m:rPr>
                        <m:sty m:val="p"/>
                      </m:rPr>
                      <a:rPr lang="en-US" altLang="ko-KR" sz="1800" i="1">
                        <a:solidFill>
                          <a:schemeClr val="tx1"/>
                        </a:solidFill>
                        <a:latin typeface="Cambria Math" panose="02040503050406030204" pitchFamily="18" charset="0"/>
                      </a:rPr>
                      <m:t>w</m:t>
                    </m:r>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m:rPr>
                            <m:sty m:val="p"/>
                          </m:rPr>
                          <a:rPr lang="en-US" altLang="ko-KR" sz="1800" i="1">
                            <a:solidFill>
                              <a:schemeClr val="tx1"/>
                            </a:solidFill>
                            <a:latin typeface="Cambria Math" panose="02040503050406030204" pitchFamily="18" charset="0"/>
                          </a:rPr>
                          <m:t>n</m:t>
                        </m:r>
                      </m:sub>
                    </m:sSub>
                  </m:oMath>
                </a14:m>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x </a:t>
                </a:r>
                <a:r>
                  <a:rPr lang="ko-KR" altLang="en-US" sz="1800">
                    <a:solidFill>
                      <a:schemeClr val="tx1"/>
                    </a:solidFill>
                    <a:latin typeface="Consolas" panose="020B0609020204030204" pitchFamily="49" charset="0"/>
                  </a:rPr>
                  <a:t>* </a:t>
                </a:r>
                <a:r>
                  <a:rPr lang="en-US" altLang="ko-KR" sz="1800">
                    <a:solidFill>
                      <a:schemeClr val="tx1"/>
                    </a:solidFill>
                    <a:latin typeface="Consolas" panose="020B0609020204030204" pitchFamily="49" charset="0"/>
                  </a:rPr>
                  <a:t>w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rPr>
                  <a:t> </a:t>
                </a:r>
                <a14:m>
                  <m:oMath xmlns:m="http://schemas.openxmlformats.org/officeDocument/2006/math">
                    <m:r>
                      <a:rPr lang="ko-KR" altLang="en-US" sz="1800" i="1" smtClean="0">
                        <a:solidFill>
                          <a:schemeClr val="tx1"/>
                        </a:solidFill>
                        <a:latin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 </m:t>
                        </m:r>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oMath>
                </a14:m>
                <a:r>
                  <a:rPr lang="ko-KR" altLang="en-US"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m:rPr>
                            <m:sty m:val="p"/>
                          </m:rPr>
                          <a:rPr lang="en-US" altLang="ko-KR" sz="1800" i="1">
                            <a:solidFill>
                              <a:schemeClr val="tx1"/>
                            </a:solidFill>
                            <a:latin typeface="Cambria Math" panose="02040503050406030204" pitchFamily="18" charset="0"/>
                          </a:rPr>
                          <m:t>n</m:t>
                        </m:r>
                      </m:sub>
                    </m:sSub>
                  </m:oMath>
                </a14:m>
                <a:r>
                  <a:rPr lang="ko-KR" altLang="en-US"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089491" y="5206307"/>
                <a:ext cx="8190249" cy="923330"/>
              </a:xfrm>
              <a:prstGeom prst="rect">
                <a:avLst/>
              </a:prstGeom>
              <a:blipFill>
                <a:blip r:embed="rId7"/>
                <a:stretch>
                  <a:fillRect l="-670" t="-3289" b="-9211"/>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1025132" y="4722429"/>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넘파이의 원소별 곱셈</a:t>
            </a:r>
          </a:p>
        </p:txBody>
      </p:sp>
    </p:spTree>
    <p:extLst>
      <p:ext uri="{BB962C8B-B14F-4D97-AF65-F5344CB8AC3E}">
        <p14:creationId xmlns:p14="http://schemas.microsoft.com/office/powerpoint/2010/main" val="281127402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4.1 </a:t>
            </a:r>
            <a:r>
              <a:rPr lang="ko-KR" altLang="en-US" sz="1800" b="1">
                <a:solidFill>
                  <a:srgbClr val="000000"/>
                </a:solidFill>
                <a:ea typeface="-2002" pitchFamily="18" charset="-127"/>
              </a:rPr>
              <a:t>행렬 곱 연산</a:t>
            </a:r>
          </a:p>
        </p:txBody>
      </p:sp>
      <p:sp>
        <p:nvSpPr>
          <p:cNvPr id="58" name="타원 57">
            <a:extLst>
              <a:ext uri="{FF2B5EF4-FFF2-40B4-BE49-F238E27FC236}">
                <a16:creationId xmlns:a16="http://schemas.microsoft.com/office/drawing/2014/main" id="{650C1490-5A58-42B2-A34D-10BFF1479361}"/>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a:endCxn id="58" idx="2"/>
          </p:cNvCxnSpPr>
          <p:nvPr/>
        </p:nvCxnSpPr>
        <p:spPr>
          <a:xfrm flipV="1">
            <a:off x="1745518" y="2156504"/>
            <a:ext cx="676874" cy="1386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a:stCxn id="73" idx="3"/>
            <a:endCxn id="58" idx="3"/>
          </p:cNvCxnSpPr>
          <p:nvPr/>
        </p:nvCxnSpPr>
        <p:spPr>
          <a:xfrm flipV="1">
            <a:off x="2161055" y="2527104"/>
            <a:ext cx="414844" cy="39335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774480" y="268962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3C00AD20-D592-486D-9EC3-340973CF753F}"/>
                  </a:ext>
                </a:extLst>
              </p:cNvPr>
              <p:cNvSpPr txBox="1"/>
              <p:nvPr/>
            </p:nvSpPr>
            <p:spPr>
              <a:xfrm>
                <a:off x="2489590" y="1976035"/>
                <a:ext cx="1573935" cy="369332"/>
              </a:xfrm>
              <a:prstGeom prst="rect">
                <a:avLst/>
              </a:prstGeom>
              <a:noFill/>
            </p:spPr>
            <p:txBody>
              <a:bodyPr wrap="square" rtlCol="0">
                <a:spAutoFit/>
              </a:bodyPr>
              <a:lstStyle/>
              <a:p>
                <a:pPr algn="l"/>
                <a14:m>
                  <m:oMath xmlns:m="http://schemas.openxmlformats.org/officeDocument/2006/math">
                    <m:r>
                      <m:rPr>
                        <m:sty m:val="p"/>
                      </m:rPr>
                      <a:rPr lang="en-US" altLang="ko-KR" sz="1800" i="1" smtClean="0">
                        <a:solidFill>
                          <a:schemeClr val="tx1"/>
                        </a:solidFill>
                        <a:latin typeface="Cambria Math" panose="02040503050406030204" pitchFamily="18" charset="0"/>
                      </a:rPr>
                      <m:t>x</m:t>
                    </m:r>
                    <m:r>
                      <a:rPr lang="en-US" altLang="ko-KR" sz="1800" i="1">
                        <a:solidFill>
                          <a:schemeClr val="tx1"/>
                        </a:solidFill>
                        <a:latin typeface="Cambria Math" panose="02040503050406030204" pitchFamily="18" charset="0"/>
                        <a:ea typeface="Cambria Math" panose="02040503050406030204" pitchFamily="18" charset="0"/>
                      </a:rPr>
                      <m:t>∙</m:t>
                    </m:r>
                    <m:r>
                      <m:rPr>
                        <m:sty m:val="p"/>
                      </m:rPr>
                      <a:rPr lang="en-US" altLang="ko-KR" sz="1800" i="1" smtClean="0">
                        <a:solidFill>
                          <a:schemeClr val="tx1"/>
                        </a:solidFill>
                        <a:latin typeface="Cambria Math" panose="02040503050406030204" pitchFamily="18" charset="0"/>
                        <a:ea typeface="Cambria Math" panose="02040503050406030204" pitchFamily="18" charset="0"/>
                      </a:rPr>
                      <m:t>w</m:t>
                    </m:r>
                  </m:oMath>
                </a14:m>
                <a:r>
                  <a:rPr lang="en-US" altLang="ko-KR" sz="1800">
                    <a:solidFill>
                      <a:schemeClr val="tx1"/>
                    </a:solidFill>
                    <a:latin typeface="Consolas" panose="020B0609020204030204" pitchFamily="49" charset="0"/>
                  </a:rPr>
                  <a:t>+b</a:t>
                </a:r>
                <a:endParaRPr lang="ko-KR" altLang="en-US" sz="1800">
                  <a:solidFill>
                    <a:schemeClr val="tx1"/>
                  </a:solidFill>
                  <a:latin typeface="Consolas" panose="020B0609020204030204" pitchFamily="49" charset="0"/>
                </a:endParaRPr>
              </a:p>
            </p:txBody>
          </p:sp>
        </mc:Choice>
        <mc:Fallback xmlns="">
          <p:sp>
            <p:nvSpPr>
              <p:cNvPr id="75" name="TextBox 74">
                <a:extLst>
                  <a:ext uri="{FF2B5EF4-FFF2-40B4-BE49-F238E27FC236}">
                    <a16:creationId xmlns:a16="http://schemas.microsoft.com/office/drawing/2014/main" id="{3C00AD20-D592-486D-9EC3-340973CF753F}"/>
                  </a:ext>
                </a:extLst>
              </p:cNvPr>
              <p:cNvSpPr txBox="1">
                <a:spLocks noRot="1" noChangeAspect="1" noMove="1" noResize="1" noEditPoints="1" noAdjustHandles="1" noChangeArrowheads="1" noChangeShapeType="1" noTextEdit="1"/>
              </p:cNvSpPr>
              <p:nvPr/>
            </p:nvSpPr>
            <p:spPr>
              <a:xfrm>
                <a:off x="2489590" y="1976035"/>
                <a:ext cx="1573935" cy="369332"/>
              </a:xfrm>
              <a:prstGeom prst="rect">
                <a:avLst/>
              </a:prstGeom>
              <a:blipFill>
                <a:blip r:embed="rId3"/>
                <a:stretch>
                  <a:fillRect t="-8197" b="-24590"/>
                </a:stretch>
              </a:blipFill>
            </p:spPr>
            <p:txBody>
              <a:bodyPr/>
              <a:lstStyle/>
              <a:p>
                <a:r>
                  <a:rPr lang="ko-KR" altLang="en-US">
                    <a:noFill/>
                  </a:rPr>
                  <a:t> </a:t>
                </a:r>
              </a:p>
            </p:txBody>
          </p:sp>
        </mc:Fallback>
      </mc:AlternateContent>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4"/>
                <a:stretch>
                  <a:fillRect l="-1587" t="-3947" r="-19048" b="-9211"/>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7" name="원호 86">
            <a:extLst>
              <a:ext uri="{FF2B5EF4-FFF2-40B4-BE49-F238E27FC236}">
                <a16:creationId xmlns:a16="http://schemas.microsoft.com/office/drawing/2014/main" id="{887860C3-B313-4104-A5E6-FD3388E49558}"/>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687645" y="1135396"/>
                <a:ext cx="40876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w</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687645" y="1135396"/>
                <a:ext cx="408766"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426520" y="1985699"/>
                <a:ext cx="3189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x</m:t>
                      </m:r>
                    </m:oMath>
                  </m:oMathPara>
                </a14:m>
                <a:endParaRPr lang="ko-KR" altLang="en-US" sz="24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426520" y="1985699"/>
                <a:ext cx="318998" cy="369332"/>
              </a:xfrm>
              <a:prstGeom prst="rect">
                <a:avLst/>
              </a:prstGeom>
              <a:blipFill>
                <a:blip r:embed="rId6"/>
                <a:stretch>
                  <a:fillRect/>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125368" y="5522252"/>
            <a:ext cx="8190249" cy="369332"/>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z = np.dot(x , </a:t>
            </a:r>
            <a:r>
              <a:rPr lang="en-US" altLang="ko-KR" sz="1800" err="1">
                <a:solidFill>
                  <a:schemeClr val="tx1"/>
                </a:solidFill>
                <a:latin typeface="Consolas" panose="020B0609020204030204" pitchFamily="49" charset="0"/>
              </a:rPr>
              <a:t>self.w</a:t>
            </a:r>
            <a:r>
              <a:rPr lang="en-US" altLang="ko-KR" sz="1800">
                <a:solidFill>
                  <a:schemeClr val="tx1"/>
                </a:solidFill>
                <a:latin typeface="Consolas" panose="020B0609020204030204" pitchFamily="49" charset="0"/>
              </a:rPr>
              <a:t>) + </a:t>
            </a:r>
            <a:r>
              <a:rPr lang="en-US" altLang="ko-KR" sz="1800" err="1">
                <a:solidFill>
                  <a:schemeClr val="tx1"/>
                </a:solidFill>
                <a:latin typeface="Consolas" panose="020B0609020204030204" pitchFamily="49" charset="0"/>
              </a:rPr>
              <a:t>self.b</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125369" y="4171828"/>
                <a:ext cx="8190249" cy="810735"/>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 </m:t>
                    </m:r>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r>
                      <a:rPr lang="en-US" altLang="ko-KR" sz="1800" b="0" i="1" smtClean="0">
                        <a:solidFill>
                          <a:schemeClr val="tx1"/>
                        </a:solidFill>
                        <a:latin typeface="Cambria Math" panose="02040503050406030204" pitchFamily="18" charset="0"/>
                      </a:rPr>
                      <m:t> </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oMath>
                </a14:m>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Sub>
                  </m:oMath>
                </a14:m>
                <a:r>
                  <a:rPr lang="en-US" altLang="ko-KR" sz="1800">
                    <a:solidFill>
                      <a:schemeClr val="tx1"/>
                    </a:solidFill>
                    <a:latin typeface="Consolas" panose="020B0609020204030204" pitchFamily="49" charset="0"/>
                  </a:rPr>
                  <a:t>]</a:t>
                </a:r>
                <a14:m>
                  <m:oMath xmlns:m="http://schemas.openxmlformats.org/officeDocument/2006/math">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eqArr>
                              <m:eqArrPr>
                                <m:ctrlPr>
                                  <a:rPr lang="en-US" altLang="ko-KR" sz="1800" i="1">
                                    <a:solidFill>
                                      <a:schemeClr val="tx1"/>
                                    </a:solidFill>
                                    <a:latin typeface="Cambria Math" panose="02040503050406030204" pitchFamily="18" charset="0"/>
                                  </a:rPr>
                                </m:ctrlPr>
                              </m:eqArrP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eqAr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r>
                      <a:rPr lang="en-US" altLang="ko-KR" sz="1800" i="1" smtClean="0">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smtClean="0">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2</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Sub>
                    <m:r>
                      <a:rPr lang="en-US" altLang="ko-KR" sz="1800" i="1">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3</m:t>
                        </m:r>
                      </m:sub>
                    </m:sSub>
                  </m:oMath>
                </a14:m>
                <a:endParaRPr lang="en-US" altLang="ko-KR" sz="1800">
                  <a:solidFill>
                    <a:schemeClr val="tx1"/>
                  </a:solidFill>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125369" y="4171828"/>
                <a:ext cx="8190249" cy="810735"/>
              </a:xfrm>
              <a:prstGeom prst="rect">
                <a:avLst/>
              </a:prstGeom>
              <a:blipFill>
                <a:blip r:embed="rId7"/>
                <a:stretch>
                  <a:fillRect/>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85863" y="3443332"/>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점 곱을 행렬 곱셈으로 표현</a:t>
            </a:r>
          </a:p>
        </p:txBody>
      </p:sp>
      <p:sp>
        <p:nvSpPr>
          <p:cNvPr id="10" name="타원 9">
            <a:extLst>
              <a:ext uri="{FF2B5EF4-FFF2-40B4-BE49-F238E27FC236}">
                <a16:creationId xmlns:a16="http://schemas.microsoft.com/office/drawing/2014/main" id="{AD17278E-6B59-4164-AD34-13334ADE8CF0}"/>
              </a:ext>
            </a:extLst>
          </p:cNvPr>
          <p:cNvSpPr/>
          <p:nvPr/>
        </p:nvSpPr>
        <p:spPr>
          <a:xfrm>
            <a:off x="3020841" y="4796627"/>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84FB023D-A192-4594-9549-3B34BB310E41}"/>
              </a:ext>
            </a:extLst>
          </p:cNvPr>
          <p:cNvSpPr/>
          <p:nvPr/>
        </p:nvSpPr>
        <p:spPr>
          <a:xfrm>
            <a:off x="1967767" y="4510587"/>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83F39B3A-C5C9-494A-9A43-F56C49E7E970}"/>
              </a:ext>
            </a:extLst>
          </p:cNvPr>
          <p:cNvSpPr/>
          <p:nvPr/>
        </p:nvSpPr>
        <p:spPr>
          <a:xfrm>
            <a:off x="3012118" y="4213436"/>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92237668-CEA3-4A53-8055-369FC3F26F35}"/>
              </a:ext>
            </a:extLst>
          </p:cNvPr>
          <p:cNvSpPr/>
          <p:nvPr/>
        </p:nvSpPr>
        <p:spPr>
          <a:xfrm>
            <a:off x="3997906" y="4475064"/>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DBA741F4-B97C-4E70-ABA4-F57B963532EE}"/>
              </a:ext>
            </a:extLst>
          </p:cNvPr>
          <p:cNvSpPr/>
          <p:nvPr/>
        </p:nvSpPr>
        <p:spPr>
          <a:xfrm>
            <a:off x="2291154" y="4606302"/>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286F434D-9DCF-4350-934C-9651ADA67CDE}"/>
              </a:ext>
            </a:extLst>
          </p:cNvPr>
          <p:cNvSpPr/>
          <p:nvPr/>
        </p:nvSpPr>
        <p:spPr>
          <a:xfrm>
            <a:off x="4940367" y="4572231"/>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55AD8EB2-546C-4581-BA83-9ECD2453A44D}"/>
              </a:ext>
            </a:extLst>
          </p:cNvPr>
          <p:cNvSpPr/>
          <p:nvPr/>
        </p:nvSpPr>
        <p:spPr>
          <a:xfrm>
            <a:off x="5870776" y="4572231"/>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 name="연결선: 구부러짐 11">
            <a:extLst>
              <a:ext uri="{FF2B5EF4-FFF2-40B4-BE49-F238E27FC236}">
                <a16:creationId xmlns:a16="http://schemas.microsoft.com/office/drawing/2014/main" id="{C1A33CEB-E661-459D-9D8A-0221A09C7F7B}"/>
              </a:ext>
            </a:extLst>
          </p:cNvPr>
          <p:cNvCxnSpPr>
            <a:stCxn id="40" idx="0"/>
            <a:endCxn id="41" idx="0"/>
          </p:cNvCxnSpPr>
          <p:nvPr/>
        </p:nvCxnSpPr>
        <p:spPr>
          <a:xfrm rot="5400000" flipH="1" flipV="1">
            <a:off x="2406986" y="3839837"/>
            <a:ext cx="297151" cy="1044351"/>
          </a:xfrm>
          <a:prstGeom prst="curvedConnector3">
            <a:avLst>
              <a:gd name="adj1" fmla="val 17693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연결선: 구부러짐 48">
            <a:extLst>
              <a:ext uri="{FF2B5EF4-FFF2-40B4-BE49-F238E27FC236}">
                <a16:creationId xmlns:a16="http://schemas.microsoft.com/office/drawing/2014/main" id="{0EF392A9-E241-443B-B1A3-78E15EDA1E76}"/>
              </a:ext>
            </a:extLst>
          </p:cNvPr>
          <p:cNvCxnSpPr>
            <a:cxnSpLocks/>
            <a:stCxn id="41" idx="0"/>
            <a:endCxn id="42" idx="0"/>
          </p:cNvCxnSpPr>
          <p:nvPr/>
        </p:nvCxnSpPr>
        <p:spPr>
          <a:xfrm rot="16200000" flipH="1">
            <a:off x="3439817" y="3851356"/>
            <a:ext cx="261628" cy="985788"/>
          </a:xfrm>
          <a:prstGeom prst="curvedConnector3">
            <a:avLst>
              <a:gd name="adj1" fmla="val -8737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연결선: 구부러짐 51">
            <a:extLst>
              <a:ext uri="{FF2B5EF4-FFF2-40B4-BE49-F238E27FC236}">
                <a16:creationId xmlns:a16="http://schemas.microsoft.com/office/drawing/2014/main" id="{72588FBA-020F-4D45-BEB6-49A987D76EAD}"/>
              </a:ext>
            </a:extLst>
          </p:cNvPr>
          <p:cNvCxnSpPr>
            <a:cxnSpLocks/>
            <a:stCxn id="43" idx="5"/>
            <a:endCxn id="44" idx="4"/>
          </p:cNvCxnSpPr>
          <p:nvPr/>
        </p:nvCxnSpPr>
        <p:spPr>
          <a:xfrm rot="5400000" flipH="1" flipV="1">
            <a:off x="2736567" y="4362540"/>
            <a:ext cx="22387" cy="689176"/>
          </a:xfrm>
          <a:prstGeom prst="curvedConnector3">
            <a:avLst>
              <a:gd name="adj1" fmla="val -50924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F414472B-66FB-4AEB-9715-C551FEE44BFA}"/>
              </a:ext>
            </a:extLst>
          </p:cNvPr>
          <p:cNvSpPr/>
          <p:nvPr/>
        </p:nvSpPr>
        <p:spPr>
          <a:xfrm>
            <a:off x="2561655" y="4606302"/>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7" name="연결선: 구부러짐 56">
            <a:extLst>
              <a:ext uri="{FF2B5EF4-FFF2-40B4-BE49-F238E27FC236}">
                <a16:creationId xmlns:a16="http://schemas.microsoft.com/office/drawing/2014/main" id="{74A77A06-CB7A-4C0F-B2E3-F2D9237854CD}"/>
              </a:ext>
            </a:extLst>
          </p:cNvPr>
          <p:cNvCxnSpPr>
            <a:cxnSpLocks/>
            <a:stCxn id="44" idx="4"/>
            <a:endCxn id="45" idx="4"/>
          </p:cNvCxnSpPr>
          <p:nvPr/>
        </p:nvCxnSpPr>
        <p:spPr>
          <a:xfrm rot="16200000" flipH="1">
            <a:off x="4045400" y="3742882"/>
            <a:ext cx="7535" cy="1913637"/>
          </a:xfrm>
          <a:prstGeom prst="curvedConnector3">
            <a:avLst>
              <a:gd name="adj1" fmla="val 313384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연결선: 구부러짐 61">
            <a:extLst>
              <a:ext uri="{FF2B5EF4-FFF2-40B4-BE49-F238E27FC236}">
                <a16:creationId xmlns:a16="http://schemas.microsoft.com/office/drawing/2014/main" id="{F15879C6-A4CB-485D-AB00-D5963F1B807C}"/>
              </a:ext>
            </a:extLst>
          </p:cNvPr>
          <p:cNvCxnSpPr>
            <a:cxnSpLocks/>
            <a:stCxn id="53" idx="5"/>
            <a:endCxn id="10" idx="4"/>
          </p:cNvCxnSpPr>
          <p:nvPr/>
        </p:nvCxnSpPr>
        <p:spPr>
          <a:xfrm rot="16200000" flipH="1">
            <a:off x="2775295" y="4616700"/>
            <a:ext cx="209544" cy="412786"/>
          </a:xfrm>
          <a:prstGeom prst="curvedConnector3">
            <a:avLst>
              <a:gd name="adj1" fmla="val 16652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168CB123-211D-4859-B709-E08167303B4C}"/>
              </a:ext>
            </a:extLst>
          </p:cNvPr>
          <p:cNvCxnSpPr>
            <a:cxnSpLocks/>
            <a:stCxn id="10" idx="4"/>
            <a:endCxn id="46" idx="4"/>
          </p:cNvCxnSpPr>
          <p:nvPr/>
        </p:nvCxnSpPr>
        <p:spPr>
          <a:xfrm rot="5400000" flipH="1" flipV="1">
            <a:off x="4399229" y="3390699"/>
            <a:ext cx="224396" cy="2849935"/>
          </a:xfrm>
          <a:prstGeom prst="curvedConnector3">
            <a:avLst>
              <a:gd name="adj1" fmla="val -98560"/>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44" name="타원 43">
            <a:extLst>
              <a:ext uri="{FF2B5EF4-FFF2-40B4-BE49-F238E27FC236}">
                <a16:creationId xmlns:a16="http://schemas.microsoft.com/office/drawing/2014/main" id="{E1007A1D-E041-4DAC-B3AA-474F177941ED}"/>
              </a:ext>
            </a:extLst>
          </p:cNvPr>
          <p:cNvSpPr/>
          <p:nvPr/>
        </p:nvSpPr>
        <p:spPr>
          <a:xfrm>
            <a:off x="3026730" y="4564696"/>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3A7107B0-937C-4E0A-9CB6-374F7FEC130A}"/>
              </a:ext>
            </a:extLst>
          </p:cNvPr>
          <p:cNvSpPr txBox="1"/>
          <p:nvPr/>
        </p:nvSpPr>
        <p:spPr>
          <a:xfrm>
            <a:off x="1992438" y="4950681"/>
            <a:ext cx="375295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 3)(3, 1) =&gt; (1,1)</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68984177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54940520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mc:AlternateContent xmlns:mc="http://schemas.openxmlformats.org/markup-compatibility/2006" xmlns:a14="http://schemas.microsoft.com/office/drawing/2010/main">
        <mc:Choice Requires="a14">
          <p:sp>
            <p:nvSpPr>
              <p:cNvPr id="96" name="직사각형 95">
                <a:extLst>
                  <a:ext uri="{FF2B5EF4-FFF2-40B4-BE49-F238E27FC236}">
                    <a16:creationId xmlns:a16="http://schemas.microsoft.com/office/drawing/2014/main" id="{2B6F97B4-7EB8-4BB6-97F5-62641B4EB4FE}"/>
                  </a:ext>
                </a:extLst>
              </p:cNvPr>
              <p:cNvSpPr/>
              <p:nvPr/>
            </p:nvSpPr>
            <p:spPr>
              <a:xfrm>
                <a:off x="1125367" y="4048624"/>
                <a:ext cx="8190249" cy="369332"/>
              </a:xfrm>
              <a:prstGeom prst="rect">
                <a:avLst/>
              </a:prstGeom>
              <a:solidFill>
                <a:srgbClr val="E2E2F6"/>
              </a:solidFill>
            </p:spPr>
            <p:txBody>
              <a:bodyPr wrap="square">
                <a:spAutoFit/>
              </a:bodyPr>
              <a:lstStyle/>
              <a:p>
                <a:r>
                  <a:rPr lang="en-US" altLang="ko-KR" sz="1800">
                    <a:solidFill>
                      <a:schemeClr val="tx1"/>
                    </a:solidFill>
                    <a:latin typeface="Cambria Math" panose="02040503050406030204" pitchFamily="18" charset="0"/>
                    <a:ea typeface="Cambria Math" panose="02040503050406030204" pitchFamily="18" charset="0"/>
                  </a:rPr>
                  <a:t>(m, n) </a:t>
                </a:r>
                <a14:m>
                  <m:oMath xmlns:m="http://schemas.openxmlformats.org/officeDocument/2006/math">
                    <m:r>
                      <a:rPr lang="en-US" altLang="ko-KR" sz="1800" i="1">
                        <a:solidFill>
                          <a:schemeClr val="tx1"/>
                        </a:solidFill>
                        <a:latin typeface="Cambria Math" panose="02040503050406030204" pitchFamily="18" charset="0"/>
                        <a:ea typeface="Cambria Math" panose="02040503050406030204" pitchFamily="18" charset="0"/>
                      </a:rPr>
                      <m:t>∙</m:t>
                    </m:r>
                  </m:oMath>
                </a14:m>
                <a:r>
                  <a:rPr lang="ko-KR" altLang="en-US" sz="1800">
                    <a:solidFill>
                      <a:schemeClr val="tx1"/>
                    </a:solidFill>
                    <a:latin typeface="Cambria Math" panose="02040503050406030204" pitchFamily="18" charset="0"/>
                  </a:rPr>
                  <a:t> </a:t>
                </a:r>
                <a:r>
                  <a:rPr lang="en-US" altLang="ko-KR" sz="1800">
                    <a:solidFill>
                      <a:schemeClr val="tx1"/>
                    </a:solidFill>
                    <a:latin typeface="Cambria Math" panose="02040503050406030204" pitchFamily="18" charset="0"/>
                    <a:ea typeface="Cambria Math" panose="02040503050406030204" pitchFamily="18" charset="0"/>
                  </a:rPr>
                  <a:t>(n, k) = (m, k)</a:t>
                </a:r>
                <a:endParaRPr lang="ko-KR" altLang="en-US" sz="1800">
                  <a:solidFill>
                    <a:schemeClr val="tx1"/>
                  </a:solidFill>
                  <a:latin typeface="Cambria Math" panose="02040503050406030204" pitchFamily="18" charset="0"/>
                </a:endParaRPr>
              </a:p>
            </p:txBody>
          </p:sp>
        </mc:Choice>
        <mc:Fallback xmlns="">
          <p:sp>
            <p:nvSpPr>
              <p:cNvPr id="96" name="직사각형 95">
                <a:extLst>
                  <a:ext uri="{FF2B5EF4-FFF2-40B4-BE49-F238E27FC236}">
                    <a16:creationId xmlns:a16="http://schemas.microsoft.com/office/drawing/2014/main" id="{2B6F97B4-7EB8-4BB6-97F5-62641B4EB4FE}"/>
                  </a:ext>
                </a:extLst>
              </p:cNvPr>
              <p:cNvSpPr>
                <a:spLocks noRot="1" noChangeAspect="1" noMove="1" noResize="1" noEditPoints="1" noAdjustHandles="1" noChangeArrowheads="1" noChangeShapeType="1" noTextEdit="1"/>
              </p:cNvSpPr>
              <p:nvPr/>
            </p:nvSpPr>
            <p:spPr>
              <a:xfrm>
                <a:off x="1125367" y="4048624"/>
                <a:ext cx="8190249" cy="369332"/>
              </a:xfrm>
              <a:prstGeom prst="rect">
                <a:avLst/>
              </a:prstGeom>
              <a:blipFill>
                <a:blip r:embed="rId3"/>
                <a:stretch>
                  <a:fillRect l="-670" t="-9836" b="-22951"/>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85863" y="3443332"/>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행렬곱 가능과 곱 결과 크기</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7" y="1384628"/>
                <a:ext cx="8190249" cy="1424749"/>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smtClean="0">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b="0" i="1" smtClean="0">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(1)</m:t>
                                      </m:r>
                                    </m:sup>
                                  </m:sSubSup>
                                </m:e>
                              </m:mr>
                            </m:m>
                          </m:e>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(2)</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(2)</m:t>
                                      </m:r>
                                    </m:sup>
                                  </m:sSubSup>
                                </m:e>
                              </m:mr>
                            </m:m>
                          </m:e>
                          <m:e>
                            <m:r>
                              <a:rPr lang="en-US" altLang="ko-KR" sz="1800" i="1" smtClean="0">
                                <a:solidFill>
                                  <a:schemeClr val="tx1"/>
                                </a:solidFill>
                                <a:latin typeface="Cambria Math" panose="02040503050406030204" pitchFamily="18" charset="0"/>
                              </a:rPr>
                              <m:t>⋮</m:t>
                            </m:r>
                          </m:e>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mr>
                            </m:m>
                          </m:e>
                        </m:eqArr>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eqArr>
                              <m:eqArrPr>
                                <m:ctrlPr>
                                  <a:rPr lang="en-US" altLang="ko-KR" sz="1800" i="1">
                                    <a:solidFill>
                                      <a:schemeClr val="tx1"/>
                                    </a:solidFill>
                                    <a:latin typeface="Cambria Math" panose="02040503050406030204" pitchFamily="18" charset="0"/>
                                  </a:rPr>
                                </m:ctrlPr>
                              </m:eqArrP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eqAr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endParaRPr lang="en-US" altLang="ko-KR" sz="1800">
                  <a:solidFill>
                    <a:schemeClr val="tx1"/>
                  </a:solidFill>
                  <a:latin typeface="Consolas" panose="020B0609020204030204" pitchFamily="49" charset="0"/>
                </a:endParaRP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7" y="1384628"/>
                <a:ext cx="8190249" cy="1424749"/>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2D69C198-3A6C-480E-A0DF-A99A9488EBB4}"/>
              </a:ext>
            </a:extLst>
          </p:cNvPr>
          <p:cNvSpPr txBox="1"/>
          <p:nvPr/>
        </p:nvSpPr>
        <p:spPr>
          <a:xfrm>
            <a:off x="1125367" y="4729042"/>
            <a:ext cx="7751004" cy="1077218"/>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첫 번째 행렬의 열</a:t>
            </a:r>
            <a:r>
              <a:rPr lang="en-US" altLang="ko-KR">
                <a:solidFill>
                  <a:schemeClr val="tx1"/>
                </a:solidFill>
                <a:latin typeface="고도 M" panose="02000503000000020004" pitchFamily="2" charset="-127"/>
                <a:ea typeface="고도 M" panose="02000503000000020004" pitchFamily="2" charset="-127"/>
              </a:rPr>
              <a:t>(n)</a:t>
            </a:r>
            <a:r>
              <a:rPr lang="ko-KR" altLang="en-US">
                <a:solidFill>
                  <a:schemeClr val="tx1"/>
                </a:solidFill>
                <a:latin typeface="고도 M" panose="02000503000000020004" pitchFamily="2" charset="-127"/>
                <a:ea typeface="고도 M" panose="02000503000000020004" pitchFamily="2" charset="-127"/>
              </a:rPr>
              <a:t>과 두 번째 행렬의 행</a:t>
            </a:r>
            <a:r>
              <a:rPr lang="en-US" altLang="ko-KR">
                <a:solidFill>
                  <a:schemeClr val="tx1"/>
                </a:solidFill>
                <a:latin typeface="고도 M" panose="02000503000000020004" pitchFamily="2" charset="-127"/>
                <a:ea typeface="고도 M" panose="02000503000000020004" pitchFamily="2" charset="-127"/>
              </a:rPr>
              <a:t>(n)</a:t>
            </a:r>
            <a:r>
              <a:rPr lang="ko-KR" altLang="en-US">
                <a:solidFill>
                  <a:schemeClr val="tx1"/>
                </a:solidFill>
                <a:latin typeface="고도 M" panose="02000503000000020004" pitchFamily="2" charset="-127"/>
                <a:ea typeface="고도 M" panose="02000503000000020004" pitchFamily="2" charset="-127"/>
              </a:rPr>
              <a:t>의 크기는 반드시 같아야 한다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r>
              <a:rPr lang="ko-KR" altLang="en-US">
                <a:solidFill>
                  <a:schemeClr val="tx1"/>
                </a:solidFill>
                <a:latin typeface="고도 M" panose="02000503000000020004" pitchFamily="2" charset="-127"/>
                <a:ea typeface="고도 M" panose="02000503000000020004" pitchFamily="2" charset="-127"/>
              </a:rPr>
              <a:t>곱 결과의 크기는 첫 번째 행렬의 행</a:t>
            </a:r>
            <a:r>
              <a:rPr lang="en-US" altLang="ko-KR">
                <a:solidFill>
                  <a:schemeClr val="tx1"/>
                </a:solidFill>
                <a:latin typeface="고도 M" panose="02000503000000020004" pitchFamily="2" charset="-127"/>
                <a:ea typeface="고도 M" panose="02000503000000020004" pitchFamily="2" charset="-127"/>
              </a:rPr>
              <a:t>(m)</a:t>
            </a:r>
            <a:r>
              <a:rPr lang="ko-KR" altLang="en-US">
                <a:solidFill>
                  <a:schemeClr val="tx1"/>
                </a:solidFill>
                <a:latin typeface="고도 M" panose="02000503000000020004" pitchFamily="2" charset="-127"/>
                <a:ea typeface="고도 M" panose="02000503000000020004" pitchFamily="2" charset="-127"/>
              </a:rPr>
              <a:t>과 두 번째 행렬의 열</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의 크기가 된다</a:t>
            </a:r>
            <a:r>
              <a:rPr lang="en-US" altLang="ko-KR">
                <a:solidFill>
                  <a:schemeClr val="tx1"/>
                </a:solidFill>
                <a:latin typeface="고도 M" panose="02000503000000020004" pitchFamily="2" charset="-127"/>
                <a:ea typeface="고도 M" panose="02000503000000020004" pitchFamily="2" charset="-127"/>
              </a:rPr>
              <a:t>.</a:t>
            </a:r>
          </a:p>
          <a:p>
            <a:pPr algn="l"/>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5663215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733101" y="1189008"/>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정방향 계산을 행렬 곱셉으로 표현</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6" y="1898549"/>
                <a:ext cx="8732312" cy="1155509"/>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mr>
                          <m:mr>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m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mr>
                            </m:m>
                          </m:e>
                          <m:e>
                            <m:r>
                              <a:rPr lang="en-US" altLang="ko-KR" sz="1800" i="1" smtClean="0">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r>
                              <m:rPr>
                                <m:sty m:val="p"/>
                              </m:rPr>
                              <a:rPr lang="en-US" altLang="ko-KR" sz="1800" i="1" smtClean="0">
                                <a:solidFill>
                                  <a:schemeClr val="tx1"/>
                                </a:solidFill>
                                <a:latin typeface="Cambria Math" panose="02040503050406030204" pitchFamily="18" charset="0"/>
                              </a:rPr>
                              <m:t>b</m:t>
                            </m:r>
                          </m:e>
                          <m:e>
                            <m:r>
                              <m:rPr>
                                <m:sty m:val="p"/>
                              </m:rPr>
                              <a:rPr lang="en-US" altLang="ko-KR" sz="1800" i="1">
                                <a:solidFill>
                                  <a:schemeClr val="tx1"/>
                                </a:solidFill>
                                <a:latin typeface="Cambria Math" panose="02040503050406030204" pitchFamily="18" charset="0"/>
                              </a:rPr>
                              <m:t>b</m:t>
                            </m:r>
                          </m:e>
                          <m:e>
                            <m:r>
                              <a:rPr lang="en-US" altLang="ko-KR" sz="1800" i="1">
                                <a:solidFill>
                                  <a:schemeClr val="tx1"/>
                                </a:solidFill>
                                <a:latin typeface="Cambria Math" panose="02040503050406030204" pitchFamily="18" charset="0"/>
                              </a:rPr>
                              <m:t>⋮</m:t>
                            </m:r>
                          </m:e>
                          <m:e>
                            <m:r>
                              <m:rPr>
                                <m:sty m:val="p"/>
                              </m:rPr>
                              <a:rPr lang="en-US" altLang="ko-KR" sz="1800" i="1" smtClean="0">
                                <a:solidFill>
                                  <a:schemeClr val="tx1"/>
                                </a:solidFill>
                                <a:latin typeface="Cambria Math" panose="02040503050406030204" pitchFamily="18" charset="0"/>
                              </a:rPr>
                              <m:t>b</m:t>
                            </m:r>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(1)</m:t>
                                </m:r>
                              </m:sup>
                            </m:sSup>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(2)</m:t>
                                </m:r>
                              </m:sup>
                            </m:sSup>
                          </m:e>
                          <m:e>
                            <m:r>
                              <a:rPr lang="en-US" altLang="ko-KR" sz="1800" i="1">
                                <a:solidFill>
                                  <a:schemeClr val="tx1"/>
                                </a:solidFill>
                                <a:latin typeface="Cambria Math" panose="02040503050406030204" pitchFamily="18" charset="0"/>
                              </a:rPr>
                              <m:t>⋮</m:t>
                            </m:r>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(364)</m:t>
                                </m:r>
                              </m:sup>
                            </m:sSup>
                          </m:e>
                        </m:eqArr>
                      </m:e>
                    </m:d>
                  </m:oMath>
                </a14:m>
                <a:r>
                  <a:rPr lang="en-US" altLang="ko-KR" sz="1800">
                    <a:solidFill>
                      <a:schemeClr val="tx1"/>
                    </a:solidFill>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6" y="1898549"/>
                <a:ext cx="8732312" cy="1155509"/>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E2F0C4A9-F1E7-40A1-8CC1-BBCC250279D1}"/>
                  </a:ext>
                </a:extLst>
              </p:cNvPr>
              <p:cNvSpPr/>
              <p:nvPr/>
            </p:nvSpPr>
            <p:spPr>
              <a:xfrm>
                <a:off x="1125366" y="3311323"/>
                <a:ext cx="8672839" cy="1320939"/>
              </a:xfrm>
              <a:prstGeom prst="rect">
                <a:avLst/>
              </a:prstGeom>
              <a:solidFill>
                <a:srgbClr val="E2E2F6"/>
              </a:solidFill>
            </p:spPr>
            <p:txBody>
              <a:bodyPr wrap="square">
                <a:spAutoFit/>
              </a:bodyPr>
              <a:lstStyle/>
              <a:p>
                <a14:m>
                  <m:oMath xmlns:m="http://schemas.openxmlformats.org/officeDocument/2006/math">
                    <m:r>
                      <a:rPr lang="en-US" altLang="ko-KR" sz="1800" b="0" i="1" smtClean="0">
                        <a:solidFill>
                          <a:schemeClr val="tx1"/>
                        </a:solidFill>
                        <a:latin typeface="Cambria Math" panose="02040503050406030204" pitchFamily="18" charset="0"/>
                      </a:rPr>
                      <m:t>        </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mr>
                          <m:mr>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m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mr>
                            </m:m>
                          </m:e>
                          <m:e>
                            <m:r>
                              <a:rPr lang="en-US" altLang="ko-KR" sz="1800" i="1" smtClean="0">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 b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m>
                          <m:mPr>
                            <m:mcs>
                              <m:mc>
                                <m:mcPr>
                                  <m:count m:val="1"/>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b</m:t>
                              </m:r>
                            </m:e>
                          </m:mr>
                          <m:mr>
                            <m:e>
                              <m:m>
                                <m:mPr>
                                  <m:mcs>
                                    <m:mc>
                                      <m:mcPr>
                                        <m:count m:val="1"/>
                                        <m:mcJc m:val="center"/>
                                      </m:mcPr>
                                    </m:mc>
                                  </m:mcs>
                                  <m:ctrlPr>
                                    <a:rPr lang="en-US" altLang="ko-KR" sz="1800" i="1" smtClean="0">
                                      <a:solidFill>
                                        <a:schemeClr val="tx1"/>
                                      </a:solidFill>
                                      <a:latin typeface="Cambria Math" panose="02040503050406030204" pitchFamily="18" charset="0"/>
                                    </a:rPr>
                                  </m:ctrlPr>
                                </m:mPr>
                                <m:mr>
                                  <m:e>
                                    <m:r>
                                      <m:rPr>
                                        <m:brk m:alnAt="7"/>
                                      </m:rPr>
                                      <a:rPr lang="en-US" altLang="ko-KR" sz="1800" i="1" smtClean="0">
                                        <a:solidFill>
                                          <a:schemeClr val="tx1"/>
                                        </a:solidFill>
                                        <a:latin typeface="Cambria Math" panose="02040503050406030204" pitchFamily="18" charset="0"/>
                                      </a:rPr>
                                      <m:t>⋮</m:t>
                                    </m:r>
                                  </m:e>
                                </m:mr>
                                <m:mr>
                                  <m:e>
                                    <m:r>
                                      <a:rPr lang="en-US" altLang="ko-KR" sz="1800" i="1" smtClean="0">
                                        <a:solidFill>
                                          <a:schemeClr val="tx1"/>
                                        </a:solidFill>
                                        <a:latin typeface="Cambria Math" panose="02040503050406030204" pitchFamily="18" charset="0"/>
                                      </a:rPr>
                                      <m:t>⋮</m:t>
                                    </m:r>
                                  </m:e>
                                </m:mr>
                              </m:m>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b</m:t>
                              </m:r>
                            </m:e>
                          </m:mr>
                        </m:m>
                      </m:e>
                    </m:d>
                  </m:oMath>
                </a14:m>
                <a:r>
                  <a:rPr lang="en-US" altLang="ko-KR" sz="1800">
                    <a:solidFill>
                      <a:schemeClr val="tx1"/>
                    </a:solidFill>
                    <a:latin typeface="Consolas" panose="020B0609020204030204" pitchFamily="49" charset="0"/>
                  </a:rPr>
                  <a:t> </a:t>
                </a:r>
              </a:p>
            </p:txBody>
          </p:sp>
        </mc:Choice>
        <mc:Fallback xmlns="">
          <p:sp>
            <p:nvSpPr>
              <p:cNvPr id="8" name="직사각형 7">
                <a:extLst>
                  <a:ext uri="{FF2B5EF4-FFF2-40B4-BE49-F238E27FC236}">
                    <a16:creationId xmlns:a16="http://schemas.microsoft.com/office/drawing/2014/main" id="{E2F0C4A9-F1E7-40A1-8CC1-BBCC250279D1}"/>
                  </a:ext>
                </a:extLst>
              </p:cNvPr>
              <p:cNvSpPr>
                <a:spLocks noRot="1" noChangeAspect="1" noMove="1" noResize="1" noEditPoints="1" noAdjustHandles="1" noChangeArrowheads="1" noChangeShapeType="1" noTextEdit="1"/>
              </p:cNvSpPr>
              <p:nvPr/>
            </p:nvSpPr>
            <p:spPr>
              <a:xfrm>
                <a:off x="1125366" y="3311323"/>
                <a:ext cx="8672839" cy="1320939"/>
              </a:xfrm>
              <a:prstGeom prst="rect">
                <a:avLst/>
              </a:prstGeom>
              <a:blipFill>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2524608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658760" y="1340305"/>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그레디언트 계산 </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6" y="1898549"/>
                <a:ext cx="4938845" cy="1434624"/>
              </a:xfrm>
              <a:prstGeom prst="rect">
                <a:avLst/>
              </a:prstGeom>
              <a:solidFill>
                <a:srgbClr val="E2E2F6"/>
              </a:solidFill>
            </p:spPr>
            <p:txBody>
              <a:bodyPr wrap="square">
                <a:spAutoFit/>
              </a:bodyPr>
              <a:lstStyle/>
              <a:p>
                <a14:m>
                  <m:oMath xmlns:m="http://schemas.openxmlformats.org/officeDocument/2006/math">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X</m:t>
                        </m:r>
                      </m:e>
                      <m:sup>
                        <m:r>
                          <m:rPr>
                            <m:sty m:val="p"/>
                          </m:rPr>
                          <a:rPr lang="en-US" altLang="ko-KR" sz="1800" i="1">
                            <a:solidFill>
                              <a:schemeClr val="tx1"/>
                            </a:solidFill>
                            <a:latin typeface="Cambria Math" panose="02040503050406030204" pitchFamily="18" charset="0"/>
                          </a:rPr>
                          <m:t>T</m:t>
                        </m:r>
                      </m:sup>
                    </m:sSup>
                    <m:r>
                      <a:rPr lang="en-US" altLang="ko-KR" sz="1800" b="0" i="1" smtClean="0">
                        <a:solidFill>
                          <a:schemeClr val="tx1"/>
                        </a:solidFill>
                        <a:latin typeface="Cambria Math" panose="02040503050406030204" pitchFamily="18" charset="0"/>
                      </a:rPr>
                      <m:t>𝐸</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mr>
                          <m:mr>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qArr>
                            </m:e>
                            <m:e>
                              <m:eqArr>
                                <m:eqArrPr>
                                  <m:ctrlPr>
                                    <a:rPr lang="en-US" altLang="ko-KR" sz="1800" i="1">
                                      <a:solidFill>
                                        <a:schemeClr val="tx1"/>
                                      </a:solidFill>
                                      <a:latin typeface="Cambria Math" panose="02040503050406030204" pitchFamily="18" charset="0"/>
                                    </a:rPr>
                                  </m:ctrlPr>
                                </m:eqArrPr>
                                <m:e>
                                  <m:r>
                                    <a:rPr lang="en-US" altLang="ko-KR" sz="1800" i="1">
                                      <a:solidFill>
                                        <a:schemeClr val="tx1"/>
                                      </a:solidFill>
                                      <a:latin typeface="Cambria Math" panose="02040503050406030204" pitchFamily="18" charset="0"/>
                                    </a:rPr>
                                    <m:t>…</m:t>
                                  </m:r>
                                </m:e>
                                <m:e>
                                  <m:r>
                                    <a:rPr lang="en-US" altLang="ko-KR" sz="1800" i="1">
                                      <a:solidFill>
                                        <a:schemeClr val="tx1"/>
                                      </a:solidFill>
                                      <a:latin typeface="Cambria Math" panose="02040503050406030204" pitchFamily="18" charset="0"/>
                                    </a:rPr>
                                    <m:t>…</m:t>
                                  </m:r>
                                </m:e>
                              </m:eqArr>
                            </m:e>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(364)</m:t>
                                      </m:r>
                                    </m:sup>
                                  </m:sSubSup>
                                </m:e>
                                <m:e>
                                  <m:r>
                                    <a:rPr lang="en-US" altLang="ko-KR" sz="1800" i="1">
                                      <a:solidFill>
                                        <a:schemeClr val="tx1"/>
                                      </a:solidFill>
                                      <a:latin typeface="Cambria Math" panose="02040503050406030204" pitchFamily="18" charset="0"/>
                                    </a:rPr>
                                    <m:t>⋮</m:t>
                                  </m:r>
                                </m:e>
                              </m:eqAr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(1)</m:t>
                                      </m:r>
                                    </m:sup>
                                  </m:sSup>
                                </m:e>
                              </m:mr>
                              <m:mr>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(3)</m:t>
                                      </m:r>
                                    </m:sup>
                                  </m:sSup>
                                </m:e>
                              </m:mr>
                              <m:mr>
                                <m:e>
                                  <m:r>
                                    <a:rPr lang="en-US" altLang="ko-KR" sz="1800" i="1" smtClean="0">
                                      <a:solidFill>
                                        <a:schemeClr val="tx1"/>
                                      </a:solidFill>
                                      <a:latin typeface="Cambria Math" panose="02040503050406030204" pitchFamily="18" charset="0"/>
                                    </a:rPr>
                                    <m:t>⋮</m:t>
                                  </m:r>
                                </m:e>
                              </m:mr>
                            </m:m>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(364)</m:t>
                                </m:r>
                              </m:sup>
                            </m:sSup>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2</m:t>
                                </m:r>
                              </m:sub>
                            </m:sSub>
                          </m:e>
                          <m:e>
                            <m:r>
                              <a:rPr lang="en-US" altLang="ko-KR" sz="1800" i="1">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6" y="1898549"/>
                <a:ext cx="4938845" cy="1434624"/>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D23A009-FE7C-450B-80EF-D5682334D4E3}"/>
                  </a:ext>
                </a:extLst>
              </p:cNvPr>
              <p:cNvSpPr txBox="1"/>
              <p:nvPr/>
            </p:nvSpPr>
            <p:spPr>
              <a:xfrm>
                <a:off x="804250" y="3822899"/>
                <a:ext cx="9072538" cy="2595198"/>
              </a:xfrm>
              <a:prstGeom prst="rect">
                <a:avLst/>
              </a:prstGeom>
              <a:noFill/>
            </p:spPr>
            <p:txBody>
              <a:bodyPr wrap="square" rtlCol="0">
                <a:spAutoFit/>
              </a:bodyPr>
              <a:lstStyle/>
              <a:p>
                <a:pPr algn="l"/>
                <a:r>
                  <a:rPr lang="ko-KR" altLang="en-US" sz="1800" err="1">
                    <a:solidFill>
                      <a:schemeClr val="tx1"/>
                    </a:solidFill>
                    <a:latin typeface="고도 M" panose="02000503000000020004" pitchFamily="2" charset="-127"/>
                    <a:ea typeface="고도 M" panose="02000503000000020004" pitchFamily="2" charset="-127"/>
                  </a:rPr>
                  <a:t>그레디언트는</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의 행렬곱이다</a:t>
                </a:r>
                <a:r>
                  <a:rPr lang="en-US" altLang="ko-KR" sz="1800">
                    <a:solidFill>
                      <a:schemeClr val="tx1"/>
                    </a:solidFill>
                    <a:latin typeface="고도 M" panose="02000503000000020004" pitchFamily="2" charset="-127"/>
                    <a:ea typeface="고도 M" panose="02000503000000020004" pitchFamily="2" charset="-127"/>
                  </a:rPr>
                  <a:t>. </a:t>
                </a:r>
              </a:p>
              <a:p>
                <a:pPr algn="l"/>
                <a:r>
                  <a:rPr lang="ko-KR" altLang="en-US" sz="1800">
                    <a:solidFill>
                      <a:schemeClr val="tx1"/>
                    </a:solidFill>
                    <a:latin typeface="고도 M" panose="02000503000000020004" pitchFamily="2" charset="-127"/>
                    <a:ea typeface="고도 M" panose="02000503000000020004" pitchFamily="2" charset="-127"/>
                  </a:rPr>
                  <a:t>그러나 벡터 연산에서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의 크기는 </a:t>
                </a:r>
                <a:r>
                  <a:rPr lang="en-US" altLang="ko-KR" sz="1800">
                    <a:solidFill>
                      <a:schemeClr val="tx1"/>
                    </a:solidFill>
                    <a:latin typeface="고도 M" panose="02000503000000020004" pitchFamily="2" charset="-127"/>
                    <a:ea typeface="고도 M" panose="02000503000000020004" pitchFamily="2" charset="-127"/>
                  </a:rPr>
                  <a:t>(364, 30) </a:t>
                </a:r>
                <a:r>
                  <a:rPr lang="ko-KR" altLang="en-US" sz="1800">
                    <a:solidFill>
                      <a:schemeClr val="tx1"/>
                    </a:solidFill>
                    <a:latin typeface="고도 M" panose="02000503000000020004" pitchFamily="2" charset="-127"/>
                    <a:ea typeface="고도 M" panose="02000503000000020004" pitchFamily="2" charset="-127"/>
                  </a:rPr>
                  <a:t>이고 </a:t>
                </a:r>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는 </a:t>
                </a:r>
                <a:r>
                  <a:rPr lang="en-US" altLang="ko-KR" sz="1800">
                    <a:solidFill>
                      <a:schemeClr val="tx1"/>
                    </a:solidFill>
                    <a:latin typeface="고도 M" panose="02000503000000020004" pitchFamily="2" charset="-127"/>
                    <a:ea typeface="고도 M" panose="02000503000000020004" pitchFamily="2" charset="-127"/>
                  </a:rPr>
                  <a:t>( 364, 1) </a:t>
                </a:r>
                <a:r>
                  <a:rPr lang="ko-KR" altLang="en-US" sz="1800">
                    <a:solidFill>
                      <a:schemeClr val="tx1"/>
                    </a:solidFill>
                    <a:latin typeface="고도 M" panose="02000503000000020004" pitchFamily="2" charset="-127"/>
                    <a:ea typeface="고도 M" panose="02000503000000020004" pitchFamily="2" charset="-127"/>
                  </a:rPr>
                  <a:t>이므로  행렬의 곱을 할 수 없다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이때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를 전치하면 행과 열이 바뀌므로 </a:t>
                </a:r>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a:solidFill>
                              <a:srgbClr val="000000"/>
                            </a:solidFill>
                            <a:latin typeface="Cambria Math" panose="02040503050406030204" pitchFamily="18" charset="0"/>
                          </a:rPr>
                        </m:ctrlPr>
                      </m:sSupPr>
                      <m:e>
                        <m:r>
                          <m:rPr>
                            <m:sty m:val="p"/>
                          </m:rPr>
                          <a:rPr lang="en-US" altLang="ko-KR" sz="1800" i="1">
                            <a:solidFill>
                              <a:srgbClr val="000000"/>
                            </a:solidFill>
                            <a:latin typeface="Cambria Math" panose="02040503050406030204" pitchFamily="18" charset="0"/>
                          </a:rPr>
                          <m:t>X</m:t>
                        </m:r>
                      </m:e>
                      <m:sup>
                        <m:r>
                          <m:rPr>
                            <m:sty m:val="p"/>
                          </m:rPr>
                          <a:rPr lang="en-US" altLang="ko-KR" sz="1800" i="1">
                            <a:solidFill>
                              <a:srgbClr val="000000"/>
                            </a:solidFill>
                            <a:latin typeface="Cambria Math" panose="02040503050406030204" pitchFamily="18" charset="0"/>
                          </a:rPr>
                          <m:t>T</m:t>
                        </m:r>
                      </m:sup>
                    </m:sSup>
                  </m:oMath>
                </a14:m>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( 30, 364) </a:t>
                </a:r>
                <a:r>
                  <a:rPr lang="ko-KR" altLang="en-US" sz="1800">
                    <a:solidFill>
                      <a:schemeClr val="tx1"/>
                    </a:solidFill>
                    <a:latin typeface="고도 M" panose="02000503000000020004" pitchFamily="2" charset="-127"/>
                    <a:ea typeface="고도 M" panose="02000503000000020004" pitchFamily="2" charset="-127"/>
                  </a:rPr>
                  <a:t>가  되므로 </a:t>
                </a:r>
                <a:endParaRPr lang="en-US" altLang="ko-KR" sz="1800">
                  <a:solidFill>
                    <a:schemeClr val="tx1"/>
                  </a:solidFill>
                  <a:latin typeface="고도 M" panose="02000503000000020004" pitchFamily="2" charset="-127"/>
                  <a:ea typeface="고도 M" panose="02000503000000020004" pitchFamily="2" charset="-127"/>
                </a:endParaRPr>
              </a:p>
              <a:p>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X</m:t>
                        </m:r>
                      </m:e>
                      <m:sup>
                        <m:r>
                          <m:rPr>
                            <m:sty m:val="p"/>
                          </m:rPr>
                          <a:rPr lang="en-US" altLang="ko-KR" sz="1800" i="1">
                            <a:solidFill>
                              <a:schemeClr val="tx1"/>
                            </a:solidFill>
                            <a:latin typeface="Cambria Math" panose="02040503050406030204" pitchFamily="18" charset="0"/>
                          </a:rPr>
                          <m:t>T</m:t>
                        </m:r>
                      </m:sup>
                    </m:sSup>
                  </m:oMath>
                </a14:m>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 는  </a:t>
                </a:r>
                <a:r>
                  <a:rPr lang="en-US" altLang="ko-KR" sz="1800">
                    <a:solidFill>
                      <a:schemeClr val="tx1"/>
                    </a:solidFill>
                    <a:latin typeface="고도 M" panose="02000503000000020004" pitchFamily="2" charset="-127"/>
                    <a:ea typeface="고도 M" panose="02000503000000020004" pitchFamily="2" charset="-127"/>
                  </a:rPr>
                  <a:t>( 30, 364 ) •( 364, 1 ) </a:t>
                </a:r>
                <a:r>
                  <a:rPr lang="ko-KR" altLang="en-US" sz="1800">
                    <a:solidFill>
                      <a:schemeClr val="tx1"/>
                    </a:solidFill>
                    <a:latin typeface="고도 M" panose="02000503000000020004" pitchFamily="2" charset="-127"/>
                    <a:ea typeface="고도 M" panose="02000503000000020004" pitchFamily="2" charset="-127"/>
                  </a:rPr>
                  <a:t>이므로 곱이 가능하고 </a:t>
                </a:r>
                <a:endParaRPr lang="en-US" altLang="ko-KR" sz="1800">
                  <a:solidFill>
                    <a:schemeClr val="tx1"/>
                  </a:solidFill>
                  <a:latin typeface="고도 M" panose="02000503000000020004" pitchFamily="2" charset="-127"/>
                  <a:ea typeface="고도 M" panose="02000503000000020004" pitchFamily="2" charset="-127"/>
                </a:endParaRPr>
              </a:p>
              <a:p>
                <a:r>
                  <a:rPr lang="ko-KR" altLang="en-US" sz="1800">
                    <a:solidFill>
                      <a:schemeClr val="tx1"/>
                    </a:solidFill>
                    <a:latin typeface="고도 M" panose="02000503000000020004" pitchFamily="2" charset="-127"/>
                    <a:ea typeface="고도 M" panose="02000503000000020004" pitchFamily="2" charset="-127"/>
                  </a:rPr>
                  <a:t>결과는  </a:t>
                </a:r>
                <a:r>
                  <a:rPr lang="en-US" altLang="ko-KR" sz="1800">
                    <a:solidFill>
                      <a:schemeClr val="tx1"/>
                    </a:solidFill>
                    <a:latin typeface="고도 M" panose="02000503000000020004" pitchFamily="2" charset="-127"/>
                    <a:ea typeface="고도 M" panose="02000503000000020004" pitchFamily="2" charset="-127"/>
                  </a:rPr>
                  <a:t>( 30, 1) </a:t>
                </a:r>
                <a:r>
                  <a:rPr lang="ko-KR" altLang="en-US" sz="1800">
                    <a:solidFill>
                      <a:schemeClr val="tx1"/>
                    </a:solidFill>
                    <a:latin typeface="고도 M" panose="02000503000000020004" pitchFamily="2" charset="-127"/>
                    <a:ea typeface="고도 M" panose="02000503000000020004" pitchFamily="2" charset="-127"/>
                  </a:rPr>
                  <a:t>이  되므로 </a:t>
                </a:r>
                <a:r>
                  <a:rPr lang="ko-KR" altLang="en-US" sz="1800" err="1">
                    <a:solidFill>
                      <a:schemeClr val="tx1"/>
                    </a:solidFill>
                    <a:latin typeface="고도 M" panose="02000503000000020004" pitchFamily="2" charset="-127"/>
                    <a:ea typeface="고도 M" panose="02000503000000020004" pitchFamily="2" charset="-127"/>
                  </a:rPr>
                  <a:t>그레디언트와</a:t>
                </a:r>
                <a:r>
                  <a:rPr lang="ko-KR" altLang="en-US" sz="1800">
                    <a:solidFill>
                      <a:schemeClr val="tx1"/>
                    </a:solidFill>
                    <a:latin typeface="고도 M" panose="02000503000000020004" pitchFamily="2" charset="-127"/>
                    <a:ea typeface="고도 M" panose="02000503000000020004" pitchFamily="2" charset="-127"/>
                  </a:rPr>
                  <a:t> 같은 행렬을 구할 수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7" name="TextBox 6">
                <a:extLst>
                  <a:ext uri="{FF2B5EF4-FFF2-40B4-BE49-F238E27FC236}">
                    <a16:creationId xmlns:a16="http://schemas.microsoft.com/office/drawing/2014/main" id="{7D23A009-FE7C-450B-80EF-D5682334D4E3}"/>
                  </a:ext>
                </a:extLst>
              </p:cNvPr>
              <p:cNvSpPr txBox="1">
                <a:spLocks noRot="1" noChangeAspect="1" noMove="1" noResize="1" noEditPoints="1" noAdjustHandles="1" noChangeArrowheads="1" noChangeShapeType="1" noTextEdit="1"/>
              </p:cNvSpPr>
              <p:nvPr/>
            </p:nvSpPr>
            <p:spPr>
              <a:xfrm>
                <a:off x="804250" y="3822899"/>
                <a:ext cx="9072538" cy="2595198"/>
              </a:xfrm>
              <a:prstGeom prst="rect">
                <a:avLst/>
              </a:prstGeom>
              <a:blipFill>
                <a:blip r:embed="rId4"/>
                <a:stretch>
                  <a:fillRect l="-605" t="-939" b="-28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335BD4-4BDA-4538-8234-033648CEE046}"/>
                  </a:ext>
                </a:extLst>
              </p:cNvPr>
              <p:cNvSpPr txBox="1"/>
              <p:nvPr/>
            </p:nvSpPr>
            <p:spPr>
              <a:xfrm>
                <a:off x="6851607" y="2855727"/>
                <a:ext cx="203312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𝑋</m:t>
                      </m:r>
                      <m:r>
                        <a:rPr lang="en-US" altLang="ko-KR" sz="2400" b="0" i="1" smtClean="0">
                          <a:solidFill>
                            <a:schemeClr val="tx1"/>
                          </a:solidFill>
                          <a:latin typeface="Cambria Math" panose="02040503050406030204" pitchFamily="18" charset="0"/>
                        </a:rPr>
                        <m:t>⇒(364, 30)</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90335BD4-4BDA-4538-8234-033648CEE046}"/>
                  </a:ext>
                </a:extLst>
              </p:cNvPr>
              <p:cNvSpPr txBox="1">
                <a:spLocks noRot="1" noChangeAspect="1" noMove="1" noResize="1" noEditPoints="1" noAdjustHandles="1" noChangeArrowheads="1" noChangeShapeType="1" noTextEdit="1"/>
              </p:cNvSpPr>
              <p:nvPr/>
            </p:nvSpPr>
            <p:spPr>
              <a:xfrm>
                <a:off x="6851607" y="2855727"/>
                <a:ext cx="2033121" cy="369332"/>
              </a:xfrm>
              <a:prstGeom prst="rect">
                <a:avLst/>
              </a:prstGeom>
              <a:blipFill>
                <a:blip r:embed="rId5"/>
                <a:stretch>
                  <a:fillRect l="-901" r="-2703"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AD87D98-6C4F-493D-9311-1D8AA6FF9D79}"/>
                  </a:ext>
                </a:extLst>
              </p:cNvPr>
              <p:cNvSpPr txBox="1"/>
              <p:nvPr/>
            </p:nvSpPr>
            <p:spPr>
              <a:xfrm>
                <a:off x="6851607" y="3375240"/>
                <a:ext cx="178978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𝑊</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30, </m:t>
                          </m:r>
                          <m:r>
                            <a:rPr lang="en-US" altLang="ko-KR" sz="2400" b="0" i="1" smtClean="0">
                              <a:solidFill>
                                <a:srgbClr val="FF0000"/>
                              </a:solidFill>
                              <a:latin typeface="Cambria Math" panose="02040503050406030204" pitchFamily="18" charset="0"/>
                            </a:rPr>
                            <m:t>1</m:t>
                          </m:r>
                        </m:e>
                      </m:d>
                    </m:oMath>
                  </m:oMathPara>
                </a14:m>
                <a:endParaRPr lang="en-US" altLang="ko-KR" sz="2400" b="0">
                  <a:solidFill>
                    <a:schemeClr val="tx1"/>
                  </a:solidFill>
                  <a:latin typeface="Consolas" panose="020B0609020204030204" pitchFamily="49" charset="0"/>
                </a:endParaRPr>
              </a:p>
            </p:txBody>
          </p:sp>
        </mc:Choice>
        <mc:Fallback xmlns="">
          <p:sp>
            <p:nvSpPr>
              <p:cNvPr id="8" name="TextBox 7">
                <a:extLst>
                  <a:ext uri="{FF2B5EF4-FFF2-40B4-BE49-F238E27FC236}">
                    <a16:creationId xmlns:a16="http://schemas.microsoft.com/office/drawing/2014/main" id="{1AD87D98-6C4F-493D-9311-1D8AA6FF9D79}"/>
                  </a:ext>
                </a:extLst>
              </p:cNvPr>
              <p:cNvSpPr txBox="1">
                <a:spLocks noRot="1" noChangeAspect="1" noMove="1" noResize="1" noEditPoints="1" noAdjustHandles="1" noChangeArrowheads="1" noChangeShapeType="1" noTextEdit="1"/>
              </p:cNvSpPr>
              <p:nvPr/>
            </p:nvSpPr>
            <p:spPr>
              <a:xfrm>
                <a:off x="6851607" y="3375240"/>
                <a:ext cx="1789784" cy="369332"/>
              </a:xfrm>
              <a:prstGeom prst="rect">
                <a:avLst/>
              </a:prstGeom>
              <a:blipFill>
                <a:blip r:embed="rId6"/>
                <a:stretch>
                  <a:fillRect l="-1020" b="-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E924246-3033-45CC-A077-4E3591DC16E8}"/>
                  </a:ext>
                </a:extLst>
              </p:cNvPr>
              <p:cNvSpPr txBox="1"/>
              <p:nvPr/>
            </p:nvSpPr>
            <p:spPr>
              <a:xfrm>
                <a:off x="6851607" y="3872052"/>
                <a:ext cx="183370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⇒(364, 1)</m:t>
                      </m:r>
                    </m:oMath>
                  </m:oMathPara>
                </a14:m>
                <a:endParaRPr lang="en-US" altLang="ko-KR" sz="2400" b="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6E924246-3033-45CC-A077-4E3591DC16E8}"/>
                  </a:ext>
                </a:extLst>
              </p:cNvPr>
              <p:cNvSpPr txBox="1">
                <a:spLocks noRot="1" noChangeAspect="1" noMove="1" noResize="1" noEditPoints="1" noAdjustHandles="1" noChangeArrowheads="1" noChangeShapeType="1" noTextEdit="1"/>
              </p:cNvSpPr>
              <p:nvPr/>
            </p:nvSpPr>
            <p:spPr>
              <a:xfrm>
                <a:off x="6851607" y="3872052"/>
                <a:ext cx="1833707" cy="369332"/>
              </a:xfrm>
              <a:prstGeom prst="rect">
                <a:avLst/>
              </a:prstGeom>
              <a:blipFill>
                <a:blip r:embed="rId7"/>
                <a:stretch>
                  <a:fillRect l="-997" t="-16393" r="-2658"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29EDF6D-7D06-4D27-9B9B-C89064954CE1}"/>
                  </a:ext>
                </a:extLst>
              </p:cNvPr>
              <p:cNvSpPr txBox="1"/>
              <p:nvPr/>
            </p:nvSpPr>
            <p:spPr>
              <a:xfrm>
                <a:off x="6851607" y="4348886"/>
                <a:ext cx="190327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 (364, 1)</m:t>
                      </m:r>
                    </m:oMath>
                  </m:oMathPara>
                </a14:m>
                <a:endParaRPr lang="en-US" altLang="ko-KR" sz="2400" b="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929EDF6D-7D06-4D27-9B9B-C89064954CE1}"/>
                  </a:ext>
                </a:extLst>
              </p:cNvPr>
              <p:cNvSpPr txBox="1">
                <a:spLocks noRot="1" noChangeAspect="1" noMove="1" noResize="1" noEditPoints="1" noAdjustHandles="1" noChangeArrowheads="1" noChangeShapeType="1" noTextEdit="1"/>
              </p:cNvSpPr>
              <p:nvPr/>
            </p:nvSpPr>
            <p:spPr>
              <a:xfrm>
                <a:off x="6851607" y="4348886"/>
                <a:ext cx="1903278" cy="369332"/>
              </a:xfrm>
              <a:prstGeom prst="rect">
                <a:avLst/>
              </a:prstGeom>
              <a:blipFill>
                <a:blip r:embed="rId8"/>
                <a:stretch>
                  <a:fillRect r="-2564"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967D77C-C3A5-42A8-93AA-B947A167E3D8}"/>
                  </a:ext>
                </a:extLst>
              </p:cNvPr>
              <p:cNvSpPr txBox="1"/>
              <p:nvPr/>
            </p:nvSpPr>
            <p:spPr>
              <a:xfrm>
                <a:off x="6851607" y="4823332"/>
                <a:ext cx="358938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𝑒𝑟𝑟</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r>
                        <a:rPr lang="en-US" altLang="ko-KR" sz="2400" b="0" i="1" smtClean="0">
                          <a:solidFill>
                            <a:schemeClr val="tx1"/>
                          </a:solidFill>
                          <a:latin typeface="Cambria Math" panose="02040503050406030204" pitchFamily="18" charset="0"/>
                        </a:rPr>
                        <m:t>⇒ (364, 1)</m:t>
                      </m:r>
                    </m:oMath>
                  </m:oMathPara>
                </a14:m>
                <a:endParaRPr lang="en-US" altLang="ko-KR" sz="2400" b="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967D77C-C3A5-42A8-93AA-B947A167E3D8}"/>
                  </a:ext>
                </a:extLst>
              </p:cNvPr>
              <p:cNvSpPr txBox="1">
                <a:spLocks noRot="1" noChangeAspect="1" noMove="1" noResize="1" noEditPoints="1" noAdjustHandles="1" noChangeArrowheads="1" noChangeShapeType="1" noTextEdit="1"/>
              </p:cNvSpPr>
              <p:nvPr/>
            </p:nvSpPr>
            <p:spPr>
              <a:xfrm>
                <a:off x="6851607" y="4823332"/>
                <a:ext cx="3589381" cy="369332"/>
              </a:xfrm>
              <a:prstGeom prst="rect">
                <a:avLst/>
              </a:prstGeom>
              <a:blipFill>
                <a:blip r:embed="rId9"/>
                <a:stretch>
                  <a:fillRect r="-1188"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2832DA4-2AB6-45F9-A9F1-246E0CDB64AE}"/>
                  </a:ext>
                </a:extLst>
              </p:cNvPr>
              <p:cNvSpPr txBox="1"/>
              <p:nvPr/>
            </p:nvSpPr>
            <p:spPr>
              <a:xfrm>
                <a:off x="6611169" y="1200467"/>
                <a:ext cx="211910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𝑊</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𝑊</m:t>
                      </m:r>
                      <m:r>
                        <a:rPr lang="en-US" altLang="ko-KR" sz="2400" b="0" i="1" smtClean="0">
                          <a:solidFill>
                            <a:schemeClr val="tx1"/>
                          </a:solidFill>
                          <a:latin typeface="Cambria Math" panose="02040503050406030204" pitchFamily="18" charset="0"/>
                        </a:rPr>
                        <m:t>−</m:t>
                      </m:r>
                      <m:sSup>
                        <m:sSupPr>
                          <m:ctrlPr>
                            <a:rPr lang="en-US" altLang="ko-KR" sz="2400" b="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𝑋</m:t>
                          </m:r>
                        </m:e>
                        <m:sup>
                          <m:r>
                            <a:rPr lang="en-US" altLang="ko-KR" sz="2400" b="0" i="1" smtClean="0">
                              <a:solidFill>
                                <a:schemeClr val="tx1"/>
                              </a:solidFill>
                              <a:latin typeface="Cambria Math" panose="02040503050406030204" pitchFamily="18" charset="0"/>
                            </a:rPr>
                            <m:t>𝑇</m:t>
                          </m:r>
                        </m:sup>
                      </m:sSup>
                      <m:r>
                        <a:rPr lang="en-US" altLang="ko-KR" sz="2400" b="0" i="1" smtClean="0">
                          <a:solidFill>
                            <a:schemeClr val="tx1"/>
                          </a:solidFill>
                          <a:latin typeface="Cambria Math" panose="02040503050406030204" pitchFamily="18" charset="0"/>
                        </a:rPr>
                        <m:t>𝐸</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C2832DA4-2AB6-45F9-A9F1-246E0CDB64AE}"/>
                  </a:ext>
                </a:extLst>
              </p:cNvPr>
              <p:cNvSpPr txBox="1">
                <a:spLocks noRot="1" noChangeAspect="1" noMove="1" noResize="1" noEditPoints="1" noAdjustHandles="1" noChangeArrowheads="1" noChangeShapeType="1" noTextEdit="1"/>
              </p:cNvSpPr>
              <p:nvPr/>
            </p:nvSpPr>
            <p:spPr>
              <a:xfrm>
                <a:off x="6611169" y="1200467"/>
                <a:ext cx="2119105" cy="369332"/>
              </a:xfrm>
              <a:prstGeom prst="rect">
                <a:avLst/>
              </a:prstGeom>
              <a:blipFill>
                <a:blip r:embed="rId10"/>
                <a:stretch>
                  <a:fillRect l="-865"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0DD04E-CA8C-4266-A719-7898B1527D83}"/>
                  </a:ext>
                </a:extLst>
              </p:cNvPr>
              <p:cNvSpPr txBox="1"/>
              <p:nvPr/>
            </p:nvSpPr>
            <p:spPr>
              <a:xfrm>
                <a:off x="6997282" y="1573586"/>
                <a:ext cx="138980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(30, 364)</m:t>
                      </m:r>
                    </m:oMath>
                  </m:oMathPara>
                </a14:m>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E0DD04E-CA8C-4266-A719-7898B1527D83}"/>
                  </a:ext>
                </a:extLst>
              </p:cNvPr>
              <p:cNvSpPr txBox="1">
                <a:spLocks noRot="1" noChangeAspect="1" noMove="1" noResize="1" noEditPoints="1" noAdjustHandles="1" noChangeArrowheads="1" noChangeShapeType="1" noTextEdit="1"/>
              </p:cNvSpPr>
              <p:nvPr/>
            </p:nvSpPr>
            <p:spPr>
              <a:xfrm>
                <a:off x="6997282" y="1573586"/>
                <a:ext cx="1389803" cy="369332"/>
              </a:xfrm>
              <a:prstGeom prst="rect">
                <a:avLst/>
              </a:prstGeom>
              <a:blipFill>
                <a:blip r:embed="rId11"/>
                <a:stretch>
                  <a:fillRect l="-3947" r="-3947"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092863D-7329-4CA2-90F3-A64B058A8EC3}"/>
                  </a:ext>
                </a:extLst>
              </p:cNvPr>
              <p:cNvSpPr txBox="1"/>
              <p:nvPr/>
            </p:nvSpPr>
            <p:spPr>
              <a:xfrm>
                <a:off x="8213494" y="1573098"/>
                <a:ext cx="121988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(364, 1)</m:t>
                      </m:r>
                    </m:oMath>
                  </m:oMathPara>
                </a14:m>
                <a:endParaRPr lang="ko-KR" altLang="en-US" sz="24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E092863D-7329-4CA2-90F3-A64B058A8EC3}"/>
                  </a:ext>
                </a:extLst>
              </p:cNvPr>
              <p:cNvSpPr txBox="1">
                <a:spLocks noRot="1" noChangeAspect="1" noMove="1" noResize="1" noEditPoints="1" noAdjustHandles="1" noChangeArrowheads="1" noChangeShapeType="1" noTextEdit="1"/>
              </p:cNvSpPr>
              <p:nvPr/>
            </p:nvSpPr>
            <p:spPr>
              <a:xfrm>
                <a:off x="8213494" y="1573098"/>
                <a:ext cx="1219885" cy="369332"/>
              </a:xfrm>
              <a:prstGeom prst="rect">
                <a:avLst/>
              </a:prstGeom>
              <a:blipFill>
                <a:blip r:embed="rId12"/>
                <a:stretch>
                  <a:fillRect l="-4000" r="-5000"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9C3D12B-188F-409E-8A8C-8F9C9F3E9ACB}"/>
                  </a:ext>
                </a:extLst>
              </p:cNvPr>
              <p:cNvSpPr txBox="1"/>
              <p:nvPr/>
            </p:nvSpPr>
            <p:spPr>
              <a:xfrm>
                <a:off x="7827653" y="1996669"/>
                <a:ext cx="99867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(30,1)</m:t>
                      </m:r>
                    </m:oMath>
                  </m:oMathPara>
                </a14:m>
                <a:endParaRPr lang="ko-KR" altLang="en-US" sz="24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F9C3D12B-188F-409E-8A8C-8F9C9F3E9ACB}"/>
                  </a:ext>
                </a:extLst>
              </p:cNvPr>
              <p:cNvSpPr txBox="1">
                <a:spLocks noRot="1" noChangeAspect="1" noMove="1" noResize="1" noEditPoints="1" noAdjustHandles="1" noChangeArrowheads="1" noChangeShapeType="1" noTextEdit="1"/>
              </p:cNvSpPr>
              <p:nvPr/>
            </p:nvSpPr>
            <p:spPr>
              <a:xfrm>
                <a:off x="7827653" y="1996669"/>
                <a:ext cx="998671" cy="369332"/>
              </a:xfrm>
              <a:prstGeom prst="rect">
                <a:avLst/>
              </a:prstGeom>
              <a:blipFill>
                <a:blip r:embed="rId13"/>
                <a:stretch>
                  <a:fillRect l="-4878" r="-6098" b="-35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3958081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608271" y="1172010"/>
            <a:ext cx="3413053" cy="400110"/>
          </a:xfrm>
          <a:prstGeom prst="rect">
            <a:avLst/>
          </a:prstGeom>
          <a:noFill/>
        </p:spPr>
        <p:txBody>
          <a:bodyPr wrap="squar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행렬곱의 미분</a:t>
            </a:r>
            <a:r>
              <a:rPr lang="en-US" altLang="ko-KR" sz="2000">
                <a:solidFill>
                  <a:schemeClr val="tx1"/>
                </a:solidFill>
                <a:latin typeface="고도 M" panose="02000503000000020004" pitchFamily="2" charset="-127"/>
                <a:ea typeface="고도 M" panose="02000503000000020004" pitchFamily="2" charset="-127"/>
              </a:rPr>
              <a:t>(MatMul)</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1358B680-065B-439E-BE74-7169FBB94397}"/>
                  </a:ext>
                </a:extLst>
              </p:cNvPr>
              <p:cNvSpPr/>
              <p:nvPr/>
            </p:nvSpPr>
            <p:spPr>
              <a:xfrm>
                <a:off x="5586413" y="1806481"/>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XW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a:solidFill>
                              <a:schemeClr val="tx1"/>
                            </a:solidFill>
                            <a:latin typeface="Cambria Math" panose="02040503050406030204" pitchFamily="18" charset="0"/>
                            <a:ea typeface="Cambria Math" panose="02040503050406030204" pitchFamily="18" charset="0"/>
                          </a:rPr>
                          <m:t>w</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w</m:t>
                        </m:r>
                      </m:den>
                    </m:f>
                  </m:oMath>
                </a14:m>
                <a:endParaRPr lang="ko-KR" altLang="en-US" sz="1800">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1358B680-065B-439E-BE74-7169FBB94397}"/>
                  </a:ext>
                </a:extLst>
              </p:cNvPr>
              <p:cNvSpPr>
                <a:spLocks noRot="1" noChangeAspect="1" noMove="1" noResize="1" noEditPoints="1" noAdjustHandles="1" noChangeArrowheads="1" noChangeShapeType="1" noTextEdit="1"/>
              </p:cNvSpPr>
              <p:nvPr/>
            </p:nvSpPr>
            <p:spPr>
              <a:xfrm>
                <a:off x="5586413" y="1806481"/>
                <a:ext cx="3062377" cy="2249655"/>
              </a:xfrm>
              <a:prstGeom prst="rect">
                <a:avLst/>
              </a:prstGeom>
              <a:blipFill>
                <a:blip r:embed="rId3"/>
                <a:stretch>
                  <a:fillRect l="-3976" t="-27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2DF2BB6F-C038-4951-B840-CC18A6F5F14B}"/>
                  </a:ext>
                </a:extLst>
              </p:cNvPr>
              <p:cNvSpPr/>
              <p:nvPr/>
            </p:nvSpPr>
            <p:spPr>
              <a:xfrm>
                <a:off x="565751" y="1651249"/>
                <a:ext cx="2637902" cy="4767844"/>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b="0" i="0" smtClean="0">
                        <a:solidFill>
                          <a:srgbClr val="000000"/>
                        </a:solidFill>
                        <a:latin typeface="Cambria Math" panose="02040503050406030204" pitchFamily="18" charset="0"/>
                        <a:ea typeface="Cambria Math" panose="02040503050406030204" pitchFamily="18" charset="0"/>
                      </a:rPr>
                      <m:t> = </m:t>
                    </m:r>
                    <m:r>
                      <m:rPr>
                        <m:nor/>
                      </m:rPr>
                      <a:rPr lang="en-US" altLang="ko-KR" sz="2800" b="0" i="0" smtClean="0">
                        <a:solidFill>
                          <a:srgbClr val="000000"/>
                        </a:solidFill>
                        <a:latin typeface="Cambria Math" panose="02040503050406030204" pitchFamily="18" charset="0"/>
                        <a:ea typeface="Cambria Math" panose="02040503050406030204" pitchFamily="18" charset="0"/>
                      </a:rPr>
                      <m:t>E</m:t>
                    </m:r>
                  </m:oMath>
                </a14:m>
                <a:r>
                  <a:rPr lang="en-US" altLang="ko-KR" sz="1800">
                    <a:solidFill>
                      <a:srgbClr val="FFFFFF"/>
                    </a:solidFill>
                    <a:latin typeface="Cambria Math" panose="02040503050406030204" pitchFamily="18" charset="0"/>
                    <a:ea typeface="Cambria Math" panose="02040503050406030204" pitchFamily="18" charset="0"/>
                  </a:rPr>
                  <a:t>E = e </a:t>
                </a: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oMath>
                </a14:m>
                <a:r>
                  <a:rPr lang="en-US" altLang="ko-KR" sz="2800" i="1">
                    <a:solidFill>
                      <a:srgbClr val="000000"/>
                    </a:solidFill>
                    <a:latin typeface="Cambria Math" panose="02040503050406030204" pitchFamily="18" charset="0"/>
                    <a:ea typeface="Cambria Math" panose="02040503050406030204" pitchFamily="18" charset="0"/>
                  </a:rPr>
                  <a:t>X</a:t>
                </a: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e>
                      <m:sup>
                        <m:r>
                          <a:rPr lang="en-US" altLang="ko-KR" sz="2800" i="1">
                            <a:solidFill>
                              <a:srgbClr val="000000"/>
                            </a:solidFill>
                            <a:latin typeface="Cambria Math" panose="02040503050406030204" pitchFamily="18" charset="0"/>
                            <a:ea typeface="Cambria Math" panose="02040503050406030204" pitchFamily="18" charset="0"/>
                          </a:rPr>
                          <m:t> </m:t>
                        </m:r>
                      </m:sup>
                    </m:sSup>
                    <m:sSup>
                      <m:sSupPr>
                        <m:ctrlPr>
                          <a:rPr lang="en-US" altLang="ko-KR" sz="2800" b="0" i="1" smtClean="0">
                            <a:solidFill>
                              <a:srgbClr val="000000"/>
                            </a:solidFill>
                            <a:latin typeface="Cambria Math" panose="02040503050406030204" pitchFamily="18" charset="0"/>
                            <a:ea typeface="Cambria Math" panose="02040503050406030204" pitchFamily="18" charset="0"/>
                          </a:rPr>
                        </m:ctrlPr>
                      </m:sSupPr>
                      <m:e>
                        <m:r>
                          <a:rPr lang="en-US" altLang="ko-KR" sz="2800" b="0" i="1" smtClean="0">
                            <a:solidFill>
                              <a:srgbClr val="000000"/>
                            </a:solidFill>
                            <a:latin typeface="Cambria Math" panose="02040503050406030204" pitchFamily="18" charset="0"/>
                            <a:ea typeface="Cambria Math" panose="02040503050406030204" pitchFamily="18" charset="0"/>
                          </a:rPr>
                          <m:t>𝑋</m:t>
                        </m:r>
                      </m:e>
                      <m:sup>
                        <m:r>
                          <a:rPr lang="en-US" altLang="ko-KR" sz="2800" b="0" i="1" smtClean="0">
                            <a:solidFill>
                              <a:srgbClr val="000000"/>
                            </a:solidFill>
                            <a:latin typeface="Cambria Math" panose="02040503050406030204" pitchFamily="18" charset="0"/>
                            <a:ea typeface="Cambria Math" panose="02040503050406030204" pitchFamily="18" charset="0"/>
                          </a:rPr>
                          <m:t>𝑇</m:t>
                        </m:r>
                      </m:sup>
                    </m:sSup>
                    <m:r>
                      <a:rPr lang="en-US" altLang="ko-KR" sz="2800" b="0" i="1" smtClean="0">
                        <a:solidFill>
                          <a:srgbClr val="000000"/>
                        </a:solidFill>
                        <a:latin typeface="Cambria Math" panose="02040503050406030204" pitchFamily="18" charset="0"/>
                        <a:ea typeface="Cambria Math" panose="02040503050406030204" pitchFamily="18" charset="0"/>
                      </a:rPr>
                      <m:t>𝐸</m:t>
                    </m:r>
                    <m:r>
                      <m:rPr>
                        <m:nor/>
                      </m:rPr>
                      <a:rPr lang="en-US" altLang="ko-KR" sz="1800">
                        <a:solidFill>
                          <a:srgbClr val="FFFFFF"/>
                        </a:solidFill>
                        <a:latin typeface="Cambria Math" panose="02040503050406030204" pitchFamily="18" charset="0"/>
                        <a:ea typeface="Cambria Math" panose="02040503050406030204" pitchFamily="18" charset="0"/>
                      </a:rPr>
                      <m:t>x</m:t>
                    </m:r>
                  </m:oMath>
                </a14:m>
                <a:endParaRPr lang="ko-KR" altLang="en-US" sz="1800">
                  <a:latin typeface="Cambria Math" panose="02040503050406030204" pitchFamily="18" charset="0"/>
                </a:endParaRPr>
              </a:p>
            </p:txBody>
          </p:sp>
        </mc:Choice>
        <mc:Fallback xmlns="">
          <p:sp>
            <p:nvSpPr>
              <p:cNvPr id="4" name="직사각형 3">
                <a:extLst>
                  <a:ext uri="{FF2B5EF4-FFF2-40B4-BE49-F238E27FC236}">
                    <a16:creationId xmlns:a16="http://schemas.microsoft.com/office/drawing/2014/main" id="{2DF2BB6F-C038-4951-B840-CC18A6F5F14B}"/>
                  </a:ext>
                </a:extLst>
              </p:cNvPr>
              <p:cNvSpPr>
                <a:spLocks noRot="1" noChangeAspect="1" noMove="1" noResize="1" noEditPoints="1" noAdjustHandles="1" noChangeArrowheads="1" noChangeShapeType="1" noTextEdit="1"/>
              </p:cNvSpPr>
              <p:nvPr/>
            </p:nvSpPr>
            <p:spPr>
              <a:xfrm>
                <a:off x="565751" y="1651249"/>
                <a:ext cx="2637902" cy="4767844"/>
              </a:xfrm>
              <a:prstGeom prst="rect">
                <a:avLst/>
              </a:prstGeom>
              <a:blipFill>
                <a:blip r:embed="rId4"/>
                <a:stretch>
                  <a:fillRect/>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90FC0E89-6491-4895-B95C-BCC23DC7B4BC}"/>
              </a:ext>
            </a:extLst>
          </p:cNvPr>
          <p:cNvSpPr txBox="1"/>
          <p:nvPr/>
        </p:nvSpPr>
        <p:spPr>
          <a:xfrm>
            <a:off x="5534068" y="1172010"/>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
        <p:nvSpPr>
          <p:cNvPr id="22" name="TextBox 21">
            <a:extLst>
              <a:ext uri="{FF2B5EF4-FFF2-40B4-BE49-F238E27FC236}">
                <a16:creationId xmlns:a16="http://schemas.microsoft.com/office/drawing/2014/main" id="{48E8FF0D-4213-40BC-A521-563426C36406}"/>
              </a:ext>
            </a:extLst>
          </p:cNvPr>
          <p:cNvSpPr txBox="1"/>
          <p:nvPr/>
        </p:nvSpPr>
        <p:spPr>
          <a:xfrm>
            <a:off x="4107500" y="4480101"/>
            <a:ext cx="5343129" cy="1938992"/>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전체식을 </a:t>
            </a:r>
            <a:r>
              <a:rPr lang="en-US" altLang="ko-KR" sz="2400">
                <a:solidFill>
                  <a:schemeClr val="tx1"/>
                </a:solidFill>
                <a:latin typeface="Consolas" panose="020B0609020204030204" pitchFamily="49" charset="0"/>
              </a:rPr>
              <a:t>W</a:t>
            </a:r>
            <a:r>
              <a:rPr lang="ko-KR" altLang="en-US" sz="2400">
                <a:solidFill>
                  <a:schemeClr val="tx1"/>
                </a:solidFill>
                <a:latin typeface="Consolas" panose="020B0609020204030204" pitchFamily="49" charset="0"/>
              </a:rPr>
              <a:t>로 미분한 경우</a:t>
            </a:r>
            <a:endParaRPr lang="en-US" altLang="ko-KR" sz="2400">
              <a:solidFill>
                <a:schemeClr val="tx1"/>
              </a:solidFill>
              <a:latin typeface="Consolas" panose="020B0609020204030204" pitchFamily="49" charset="0"/>
            </a:endParaRPr>
          </a:p>
          <a:p>
            <a:pPr algn="l"/>
            <a:r>
              <a:rPr lang="ko-KR" altLang="en-US" sz="2400">
                <a:solidFill>
                  <a:schemeClr val="tx1"/>
                </a:solidFill>
                <a:latin typeface="Consolas" panose="020B0609020204030204" pitchFamily="49" charset="0"/>
              </a:rPr>
              <a:t>사라진 </a:t>
            </a:r>
            <a:r>
              <a:rPr lang="en-US" altLang="ko-KR" sz="2400">
                <a:solidFill>
                  <a:schemeClr val="tx1"/>
                </a:solidFill>
                <a:latin typeface="Consolas" panose="020B0609020204030204" pitchFamily="49" charset="0"/>
              </a:rPr>
              <a:t>W</a:t>
            </a:r>
            <a:r>
              <a:rPr lang="ko-KR" altLang="en-US" sz="2400">
                <a:solidFill>
                  <a:schemeClr val="tx1"/>
                </a:solidFill>
                <a:latin typeface="Consolas" panose="020B0609020204030204" pitchFamily="49" charset="0"/>
              </a:rPr>
              <a:t>의 자리에는 뒤에서 날라온</a:t>
            </a:r>
            <a:endParaRPr lang="en-US" altLang="ko-KR" sz="2400">
              <a:solidFill>
                <a:schemeClr val="tx1"/>
              </a:solidFill>
              <a:latin typeface="Consolas" panose="020B0609020204030204" pitchFamily="49" charset="0"/>
            </a:endParaRPr>
          </a:p>
          <a:p>
            <a:pPr algn="l"/>
            <a:r>
              <a:rPr lang="ko-KR" altLang="en-US" sz="2400">
                <a:solidFill>
                  <a:schemeClr val="tx1"/>
                </a:solidFill>
                <a:latin typeface="Consolas" panose="020B0609020204030204" pitchFamily="49" charset="0"/>
              </a:rPr>
              <a:t>미분값인 </a:t>
            </a:r>
            <a:r>
              <a:rPr lang="en-US" altLang="ko-KR" sz="2400">
                <a:solidFill>
                  <a:schemeClr val="tx1"/>
                </a:solidFill>
                <a:latin typeface="Consolas" panose="020B0609020204030204" pitchFamily="49" charset="0"/>
              </a:rPr>
              <a:t>E</a:t>
            </a:r>
            <a:r>
              <a:rPr lang="ko-KR" altLang="en-US" sz="2400">
                <a:solidFill>
                  <a:schemeClr val="tx1"/>
                </a:solidFill>
                <a:latin typeface="Consolas" panose="020B0609020204030204" pitchFamily="49" charset="0"/>
              </a:rPr>
              <a:t>를 쓰고 </a:t>
            </a:r>
            <a:endParaRPr lang="en-US" altLang="ko-KR" sz="2400">
              <a:solidFill>
                <a:schemeClr val="tx1"/>
              </a:solidFill>
              <a:latin typeface="Consolas" panose="020B0609020204030204" pitchFamily="49" charset="0"/>
            </a:endParaRPr>
          </a:p>
          <a:p>
            <a:pPr algn="l"/>
            <a:r>
              <a:rPr lang="ko-KR" altLang="en-US" sz="2400">
                <a:solidFill>
                  <a:schemeClr val="tx1"/>
                </a:solidFill>
                <a:latin typeface="Consolas" panose="020B0609020204030204" pitchFamily="49" charset="0"/>
              </a:rPr>
              <a:t>남아 있는 </a:t>
            </a:r>
            <a:r>
              <a:rPr lang="en-US" altLang="ko-KR" sz="2400">
                <a:solidFill>
                  <a:schemeClr val="tx1"/>
                </a:solidFill>
                <a:latin typeface="Consolas" panose="020B0609020204030204" pitchFamily="49" charset="0"/>
              </a:rPr>
              <a:t>X</a:t>
            </a:r>
            <a:r>
              <a:rPr lang="ko-KR" altLang="en-US" sz="2400">
                <a:solidFill>
                  <a:schemeClr val="tx1"/>
                </a:solidFill>
                <a:latin typeface="Consolas" panose="020B0609020204030204" pitchFamily="49" charset="0"/>
              </a:rPr>
              <a:t>는 전치하여</a:t>
            </a:r>
            <a:endParaRPr lang="en-US" altLang="ko-KR" sz="2400">
              <a:solidFill>
                <a:schemeClr val="tx1"/>
              </a:solidFill>
              <a:latin typeface="Consolas" panose="020B0609020204030204" pitchFamily="49" charset="0"/>
            </a:endParaRPr>
          </a:p>
          <a:p>
            <a:pPr algn="l"/>
            <a:r>
              <a:rPr lang="ko-KR" altLang="en-US" sz="2400">
                <a:solidFill>
                  <a:schemeClr val="tx1"/>
                </a:solidFill>
                <a:latin typeface="Consolas" panose="020B0609020204030204" pitchFamily="49" charset="0"/>
              </a:rPr>
              <a:t>행렬 곱을 한다</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192669350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65473" y="1246878"/>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배치 경사 하강법 적용</a:t>
            </a:r>
          </a:p>
        </p:txBody>
      </p:sp>
      <p:sp>
        <p:nvSpPr>
          <p:cNvPr id="8" name="직사각형 7">
            <a:extLst>
              <a:ext uri="{FF2B5EF4-FFF2-40B4-BE49-F238E27FC236}">
                <a16:creationId xmlns:a16="http://schemas.microsoft.com/office/drawing/2014/main" id="{6219C49E-B0AF-4808-BF80-A2128A80CCBC}"/>
              </a:ext>
            </a:extLst>
          </p:cNvPr>
          <p:cNvSpPr/>
          <p:nvPr/>
        </p:nvSpPr>
        <p:spPr>
          <a:xfrm>
            <a:off x="991555" y="1805122"/>
            <a:ext cx="8635665" cy="230832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forpass(self, x):</a:t>
            </a:r>
          </a:p>
          <a:p>
            <a:r>
              <a:rPr lang="en-US" altLang="ko-KR">
                <a:solidFill>
                  <a:schemeClr val="tx1"/>
                </a:solidFill>
                <a:latin typeface="Consolas" panose="020B0609020204030204" pitchFamily="49" charset="0"/>
              </a:rPr>
              <a:t>    z = np.dot(x, self.w) + self.b    # </a:t>
            </a:r>
            <a:r>
              <a:rPr lang="ko-KR" altLang="en-US">
                <a:solidFill>
                  <a:schemeClr val="tx1"/>
                </a:solidFill>
                <a:latin typeface="Consolas" panose="020B0609020204030204" pitchFamily="49" charset="0"/>
              </a:rPr>
              <a:t>선형 출력을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z</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a:t>
            </a:r>
          </a:p>
          <a:p>
            <a:r>
              <a:rPr lang="en-US" altLang="ko-KR">
                <a:solidFill>
                  <a:schemeClr val="tx1"/>
                </a:solidFill>
                <a:latin typeface="Consolas" panose="020B0609020204030204" pitchFamily="49" charset="0"/>
              </a:rPr>
              <a:t>    w_grad = np.dot(x.T, err) / m     # </a:t>
            </a:r>
            <a:r>
              <a:rPr lang="ko-KR" altLang="en-US">
                <a:solidFill>
                  <a:schemeClr val="tx1"/>
                </a:solidFill>
                <a:latin typeface="Consolas" panose="020B0609020204030204" pitchFamily="49" charset="0"/>
              </a:rPr>
              <a:t>가중치에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b_grad = np.sum(err) / m          # </a:t>
            </a:r>
            <a:r>
              <a:rPr lang="ko-KR" altLang="en-US">
                <a:solidFill>
                  <a:schemeClr val="tx1"/>
                </a:solidFill>
                <a:latin typeface="Consolas" panose="020B0609020204030204" pitchFamily="49" charset="0"/>
              </a:rPr>
              <a:t>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w_grad, b_grad</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7807435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Supervised/Unsupervised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1896472"/>
            <a:ext cx="7418814" cy="830997"/>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Supervised learning:</a:t>
            </a: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레이블이 있는 예제로 학습</a:t>
            </a:r>
          </a:p>
        </p:txBody>
      </p:sp>
      <p:sp>
        <p:nvSpPr>
          <p:cNvPr id="2" name="직사각형 1">
            <a:extLst>
              <a:ext uri="{FF2B5EF4-FFF2-40B4-BE49-F238E27FC236}">
                <a16:creationId xmlns:a16="http://schemas.microsoft.com/office/drawing/2014/main" id="{8EA56882-D514-4630-B026-C9205F377A08}"/>
              </a:ext>
            </a:extLst>
          </p:cNvPr>
          <p:cNvSpPr/>
          <p:nvPr/>
        </p:nvSpPr>
        <p:spPr>
          <a:xfrm>
            <a:off x="1250067" y="2934185"/>
            <a:ext cx="1886673" cy="3362445"/>
          </a:xfrm>
          <a:prstGeom prst="rect">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B65CD49A-5D55-41B5-B7B2-84CFA2B98734}"/>
              </a:ext>
            </a:extLst>
          </p:cNvPr>
          <p:cNvSpPr/>
          <p:nvPr/>
        </p:nvSpPr>
        <p:spPr>
          <a:xfrm>
            <a:off x="3397171" y="2934185"/>
            <a:ext cx="1886673" cy="3362445"/>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7BB928E-88A4-4D4C-A028-49202043EC2D}"/>
              </a:ext>
            </a:extLst>
          </p:cNvPr>
          <p:cNvSpPr/>
          <p:nvPr/>
        </p:nvSpPr>
        <p:spPr>
          <a:xfrm>
            <a:off x="5544275" y="2934184"/>
            <a:ext cx="1886673" cy="33624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134F451-E7FD-44D9-8A62-E8D8969E0095}"/>
              </a:ext>
            </a:extLst>
          </p:cNvPr>
          <p:cNvSpPr/>
          <p:nvPr/>
        </p:nvSpPr>
        <p:spPr>
          <a:xfrm>
            <a:off x="7691379" y="2934183"/>
            <a:ext cx="1886673" cy="3362445"/>
          </a:xfrm>
          <a:prstGeom prst="rect">
            <a:avLst/>
          </a:prstGeom>
          <a:solidFill>
            <a:srgbClr val="FEF0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5FB43F5-2B0C-4B89-867D-16A784ABAF64}"/>
              </a:ext>
            </a:extLst>
          </p:cNvPr>
          <p:cNvSpPr txBox="1"/>
          <p:nvPr/>
        </p:nvSpPr>
        <p:spPr>
          <a:xfrm>
            <a:off x="6146159" y="2928007"/>
            <a:ext cx="68159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mug</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CC9AA63D-590F-4563-A8A3-0F4DCA81D82C}"/>
              </a:ext>
            </a:extLst>
          </p:cNvPr>
          <p:cNvSpPr txBox="1"/>
          <p:nvPr/>
        </p:nvSpPr>
        <p:spPr>
          <a:xfrm>
            <a:off x="1914480" y="2928007"/>
            <a:ext cx="55784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6DBB9464-71DF-4486-9F4F-7B6AC8DFDFB6}"/>
              </a:ext>
            </a:extLst>
          </p:cNvPr>
          <p:cNvSpPr txBox="1"/>
          <p:nvPr/>
        </p:nvSpPr>
        <p:spPr>
          <a:xfrm>
            <a:off x="4061585" y="2928007"/>
            <a:ext cx="64793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dog</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11086613-0FFA-48CF-962A-403F1E73F540}"/>
              </a:ext>
            </a:extLst>
          </p:cNvPr>
          <p:cNvSpPr txBox="1"/>
          <p:nvPr/>
        </p:nvSpPr>
        <p:spPr>
          <a:xfrm>
            <a:off x="8355792" y="2928007"/>
            <a:ext cx="57387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hat</a:t>
            </a:r>
            <a:endParaRPr lang="ko-KR" altLang="en-US" sz="2000">
              <a:solidFill>
                <a:schemeClr val="tx1"/>
              </a:solidFill>
              <a:latin typeface="고도 M" panose="02000503000000020004" pitchFamily="2" charset="-127"/>
              <a:ea typeface="고도 M" panose="02000503000000020004" pitchFamily="2" charset="-127"/>
            </a:endParaRPr>
          </a:p>
        </p:txBody>
      </p:sp>
      <p:pic>
        <p:nvPicPr>
          <p:cNvPr id="4" name="그림 3">
            <a:extLst>
              <a:ext uri="{FF2B5EF4-FFF2-40B4-BE49-F238E27FC236}">
                <a16:creationId xmlns:a16="http://schemas.microsoft.com/office/drawing/2014/main" id="{C509912E-860A-4244-A8A2-8F9AA03C75EB}"/>
              </a:ext>
            </a:extLst>
          </p:cNvPr>
          <p:cNvPicPr>
            <a:picLocks noChangeAspect="1"/>
          </p:cNvPicPr>
          <p:nvPr/>
        </p:nvPicPr>
        <p:blipFill rotWithShape="1">
          <a:blip r:embed="rId3"/>
          <a:srcRect t="208"/>
          <a:stretch/>
        </p:blipFill>
        <p:spPr>
          <a:xfrm>
            <a:off x="1357248" y="3321937"/>
            <a:ext cx="1665208" cy="2828380"/>
          </a:xfrm>
          <a:prstGeom prst="rect">
            <a:avLst/>
          </a:prstGeom>
        </p:spPr>
      </p:pic>
      <p:pic>
        <p:nvPicPr>
          <p:cNvPr id="5" name="그림 4">
            <a:extLst>
              <a:ext uri="{FF2B5EF4-FFF2-40B4-BE49-F238E27FC236}">
                <a16:creationId xmlns:a16="http://schemas.microsoft.com/office/drawing/2014/main" id="{9AA267A6-3A58-4278-A18B-5E87AF561C8F}"/>
              </a:ext>
            </a:extLst>
          </p:cNvPr>
          <p:cNvPicPr>
            <a:picLocks noChangeAspect="1"/>
          </p:cNvPicPr>
          <p:nvPr/>
        </p:nvPicPr>
        <p:blipFill>
          <a:blip r:embed="rId4"/>
          <a:stretch>
            <a:fillRect/>
          </a:stretch>
        </p:blipFill>
        <p:spPr>
          <a:xfrm>
            <a:off x="3515998" y="3334295"/>
            <a:ext cx="1653564" cy="2816022"/>
          </a:xfrm>
          <a:prstGeom prst="rect">
            <a:avLst/>
          </a:prstGeom>
        </p:spPr>
      </p:pic>
      <p:pic>
        <p:nvPicPr>
          <p:cNvPr id="6" name="그림 5">
            <a:extLst>
              <a:ext uri="{FF2B5EF4-FFF2-40B4-BE49-F238E27FC236}">
                <a16:creationId xmlns:a16="http://schemas.microsoft.com/office/drawing/2014/main" id="{3200C8BC-D4DF-4CD1-9352-91E717FB5582}"/>
              </a:ext>
            </a:extLst>
          </p:cNvPr>
          <p:cNvPicPr>
            <a:picLocks noChangeAspect="1"/>
          </p:cNvPicPr>
          <p:nvPr/>
        </p:nvPicPr>
        <p:blipFill>
          <a:blip r:embed="rId5"/>
          <a:stretch>
            <a:fillRect/>
          </a:stretch>
        </p:blipFill>
        <p:spPr>
          <a:xfrm>
            <a:off x="5653369" y="3334294"/>
            <a:ext cx="1660392" cy="2816024"/>
          </a:xfrm>
          <a:prstGeom prst="rect">
            <a:avLst/>
          </a:prstGeom>
        </p:spPr>
      </p:pic>
      <p:pic>
        <p:nvPicPr>
          <p:cNvPr id="14" name="그림 13">
            <a:extLst>
              <a:ext uri="{FF2B5EF4-FFF2-40B4-BE49-F238E27FC236}">
                <a16:creationId xmlns:a16="http://schemas.microsoft.com/office/drawing/2014/main" id="{451AAEC4-E14F-4C14-B66F-E3C0E1F8A81A}"/>
              </a:ext>
            </a:extLst>
          </p:cNvPr>
          <p:cNvPicPr>
            <a:picLocks noChangeAspect="1"/>
          </p:cNvPicPr>
          <p:nvPr/>
        </p:nvPicPr>
        <p:blipFill>
          <a:blip r:embed="rId6"/>
          <a:stretch>
            <a:fillRect/>
          </a:stretch>
        </p:blipFill>
        <p:spPr>
          <a:xfrm>
            <a:off x="7806551" y="3321938"/>
            <a:ext cx="1660309" cy="2828380"/>
          </a:xfrm>
          <a:prstGeom prst="rect">
            <a:avLst/>
          </a:prstGeom>
        </p:spPr>
      </p:pic>
    </p:spTree>
    <p:extLst>
      <p:ext uri="{BB962C8B-B14F-4D97-AF65-F5344CB8AC3E}">
        <p14:creationId xmlns:p14="http://schemas.microsoft.com/office/powerpoint/2010/main" val="90971936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fit () </a:t>
            </a:r>
            <a:r>
              <a:rPr lang="ko-KR" altLang="en-US" sz="1800">
                <a:solidFill>
                  <a:schemeClr val="tx1"/>
                </a:solidFill>
                <a:latin typeface="고도 M" panose="02000503000000020004" pitchFamily="2" charset="-127"/>
                <a:ea typeface="고도 M" panose="02000503000000020004" pitchFamily="2" charset="-127"/>
              </a:rPr>
              <a:t>함수 수정</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5262979"/>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fit(self, x, y, epochs=100, x_val=None, y_val=None):</a:t>
            </a:r>
          </a:p>
          <a:p>
            <a:r>
              <a:rPr lang="en-US" altLang="ko-KR">
                <a:solidFill>
                  <a:schemeClr val="tx1"/>
                </a:solidFill>
                <a:latin typeface="Consolas" panose="020B0609020204030204" pitchFamily="49" charset="0"/>
              </a:rPr>
              <a:t>        y = y.reshape(-1, 1)                  # </a:t>
            </a:r>
            <a:r>
              <a:rPr lang="ko-KR" altLang="en-US">
                <a:solidFill>
                  <a:schemeClr val="tx1"/>
                </a:solidFill>
                <a:latin typeface="Consolas" panose="020B0609020204030204" pitchFamily="49" charset="0"/>
              </a:rPr>
              <a:t>타깃을 열 벡터로 바꿉니다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y_val = y_val.reshape(-1, 1)</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개수를 저장합니다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self.w = np.ones((x.shape[1], 1))     # </a:t>
            </a:r>
            <a:r>
              <a:rPr lang="ko-KR" altLang="en-US">
                <a:solidFill>
                  <a:schemeClr val="tx1"/>
                </a:solidFill>
                <a:latin typeface="Consolas" panose="020B0609020204030204" pitchFamily="49" charset="0"/>
              </a:rPr>
              <a:t>가중치를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self.b = 0                            # </a:t>
            </a:r>
            <a:r>
              <a:rPr lang="ko-KR" altLang="en-US">
                <a:solidFill>
                  <a:schemeClr val="tx1"/>
                </a:solidFill>
                <a:latin typeface="Consolas" panose="020B0609020204030204" pitchFamily="49" charset="0"/>
              </a:rPr>
              <a:t>절편을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self.w_history.append(self.w.copy())  # </a:t>
            </a:r>
            <a:r>
              <a:rPr lang="ko-KR" altLang="en-US">
                <a:solidFill>
                  <a:schemeClr val="tx1"/>
                </a:solidFill>
                <a:latin typeface="Consolas" panose="020B0609020204030204" pitchFamily="49" charset="0"/>
              </a:rPr>
              <a:t>가중치를 기록합니다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 epochs</a:t>
            </a:r>
            <a:r>
              <a:rPr lang="ko-KR" altLang="en-US">
                <a:solidFill>
                  <a:schemeClr val="tx1"/>
                </a:solidFill>
                <a:latin typeface="Consolas" panose="020B0609020204030204" pitchFamily="49" charset="0"/>
              </a:rPr>
              <a:t>만큼 반복합니다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for i in range(epochs):</a:t>
            </a:r>
          </a:p>
          <a:p>
            <a:r>
              <a:rPr lang="en-US" altLang="ko-KR">
                <a:solidFill>
                  <a:schemeClr val="tx1"/>
                </a:solidFill>
                <a:latin typeface="Consolas" panose="020B0609020204030204" pitchFamily="49" charset="0"/>
              </a:rPr>
              <a:t>            z = self.forpass(x)               # </a:t>
            </a:r>
            <a:r>
              <a:rPr lang="ko-KR" altLang="en-US">
                <a:solidFill>
                  <a:schemeClr val="tx1"/>
                </a:solidFill>
                <a:latin typeface="Consolas" panose="020B0609020204030204" pitchFamily="49" charset="0"/>
              </a:rPr>
              <a:t>정방향 계산을 수행합니다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 = self.activation(z)            # </a:t>
            </a:r>
            <a:r>
              <a:rPr lang="ko-KR" altLang="en-US">
                <a:solidFill>
                  <a:schemeClr val="tx1"/>
                </a:solidFill>
                <a:latin typeface="Consolas" panose="020B0609020204030204" pitchFamily="49" charset="0"/>
              </a:rPr>
              <a:t>활성화 함수를 적용합니다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 = -(y - a)                    # </a:t>
            </a:r>
            <a:r>
              <a:rPr lang="ko-KR" altLang="en-US">
                <a:solidFill>
                  <a:schemeClr val="tx1"/>
                </a:solidFill>
                <a:latin typeface="Consolas" panose="020B0609020204030204" pitchFamily="49" charset="0"/>
              </a:rPr>
              <a:t>오차를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w_grad, b_grad = self.backprop(x, err)</a:t>
            </a:r>
          </a:p>
          <a:p>
            <a:r>
              <a:rPr lang="en-US" altLang="ko-KR">
                <a:solidFill>
                  <a:schemeClr val="tx1"/>
                </a:solidFill>
                <a:latin typeface="Consolas" panose="020B0609020204030204" pitchFamily="49" charset="0"/>
              </a:rPr>
              <a:t>            w_grad += (self.l1 * np.sign(self.w) + self.l2 * self.w) / m</a:t>
            </a:r>
          </a:p>
          <a:p>
            <a:r>
              <a:rPr lang="en-US" altLang="ko-KR">
                <a:solidFill>
                  <a:schemeClr val="tx1"/>
                </a:solidFill>
                <a:latin typeface="Consolas" panose="020B0609020204030204" pitchFamily="49" charset="0"/>
              </a:rPr>
              <a:t>            self.w -= self.lr * w_grad</a:t>
            </a:r>
          </a:p>
          <a:p>
            <a:r>
              <a:rPr lang="en-US" altLang="ko-KR">
                <a:solidFill>
                  <a:schemeClr val="tx1"/>
                </a:solidFill>
                <a:latin typeface="Consolas" panose="020B0609020204030204" pitchFamily="49" charset="0"/>
              </a:rPr>
              <a:t>            self.b -= self.lr * b_grad</a:t>
            </a:r>
          </a:p>
          <a:p>
            <a:r>
              <a:rPr lang="en-US" altLang="ko-KR">
                <a:solidFill>
                  <a:schemeClr val="tx1"/>
                </a:solidFill>
                <a:latin typeface="Consolas" panose="020B0609020204030204" pitchFamily="49" charset="0"/>
              </a:rPr>
              <a:t>            self.w_history.append(self.w.copy())</a:t>
            </a:r>
          </a:p>
          <a:p>
            <a:r>
              <a:rPr lang="en-US" altLang="ko-KR">
                <a:solidFill>
                  <a:schemeClr val="tx1"/>
                </a:solidFill>
                <a:latin typeface="Consolas" panose="020B0609020204030204" pitchFamily="49" charset="0"/>
              </a:rPr>
              <a:t>            a = np.clip(a, 1e-10, 1-1e-10)</a:t>
            </a:r>
          </a:p>
          <a:p>
            <a:r>
              <a:rPr lang="en-US" altLang="ko-KR">
                <a:solidFill>
                  <a:schemeClr val="tx1"/>
                </a:solidFill>
                <a:latin typeface="Consolas" panose="020B0609020204030204" pitchFamily="49" charset="0"/>
              </a:rPr>
              <a:t>            loss = np.sum(-(y*np.log(a) + (1-y)*np.log(1-a)))</a:t>
            </a:r>
          </a:p>
          <a:p>
            <a:r>
              <a:rPr lang="en-US" altLang="ko-KR">
                <a:solidFill>
                  <a:schemeClr val="tx1"/>
                </a:solidFill>
                <a:latin typeface="Consolas" panose="020B0609020204030204" pitchFamily="49" charset="0"/>
              </a:rPr>
              <a:t>            self.losses.append((loss + self.reg_loss()) / m)</a:t>
            </a:r>
          </a:p>
          <a:p>
            <a:r>
              <a:rPr lang="en-US" altLang="ko-KR">
                <a:solidFill>
                  <a:schemeClr val="tx1"/>
                </a:solidFill>
                <a:latin typeface="Consolas" panose="020B0609020204030204" pitchFamily="49" charset="0"/>
              </a:rPr>
              <a:t>            self.update_val_loss(x_val, y_val)</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18208326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loss</a:t>
            </a:r>
            <a:r>
              <a:rPr lang="ko-KR" altLang="en-US" sz="1800">
                <a:solidFill>
                  <a:schemeClr val="tx1"/>
                </a:solidFill>
                <a:latin typeface="고도 M" panose="02000503000000020004" pitchFamily="2" charset="-127"/>
                <a:ea typeface="고도 M" panose="02000503000000020004" pitchFamily="2" charset="-127"/>
              </a:rPr>
              <a:t>율 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1815882"/>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plt.ylim(0, 0.3)</a:t>
            </a:r>
          </a:p>
          <a:p>
            <a:r>
              <a:rPr lang="en-US" altLang="ko-KR">
                <a:solidFill>
                  <a:schemeClr val="tx1"/>
                </a:solidFill>
                <a:latin typeface="Consolas" panose="020B0609020204030204" pitchFamily="49" charset="0"/>
              </a:rPr>
              <a:t>plt.plot(single_layer.losses)</a:t>
            </a:r>
          </a:p>
          <a:p>
            <a:r>
              <a:rPr lang="en-US" altLang="ko-KR">
                <a:solidFill>
                  <a:schemeClr val="tx1"/>
                </a:solidFill>
                <a:latin typeface="Consolas" panose="020B0609020204030204" pitchFamily="49" charset="0"/>
              </a:rPr>
              <a:t>plt.plot(single_layer.val_losses)</a:t>
            </a:r>
          </a:p>
          <a:p>
            <a:r>
              <a:rPr lang="en-US" altLang="ko-KR">
                <a:solidFill>
                  <a:schemeClr val="tx1"/>
                </a:solidFill>
                <a:latin typeface="Consolas" panose="020B0609020204030204" pitchFamily="49" charset="0"/>
              </a:rPr>
              <a:t>plt.ylabel('loss')</a:t>
            </a:r>
          </a:p>
          <a:p>
            <a:r>
              <a:rPr lang="en-US" altLang="ko-KR">
                <a:solidFill>
                  <a:schemeClr val="tx1"/>
                </a:solidFill>
                <a:latin typeface="Consolas" panose="020B0609020204030204" pitchFamily="49" charset="0"/>
              </a:rPr>
              <a:t>plt.xlabel('epoch')</a:t>
            </a:r>
          </a:p>
          <a:p>
            <a:r>
              <a:rPr lang="en-US" altLang="ko-KR">
                <a:solidFill>
                  <a:schemeClr val="tx1"/>
                </a:solidFill>
                <a:latin typeface="Consolas" panose="020B0609020204030204" pitchFamily="49" charset="0"/>
              </a:rPr>
              <a:t>plt.legend(['train_loss', 'val_loss'])</a:t>
            </a:r>
          </a:p>
          <a:p>
            <a:r>
              <a:rPr lang="en-US" altLang="ko-KR">
                <a:solidFill>
                  <a:schemeClr val="tx1"/>
                </a:solidFill>
                <a:latin typeface="Consolas" panose="020B0609020204030204" pitchFamily="49" charset="0"/>
              </a:rPr>
              <a:t>plt.show()</a:t>
            </a:r>
            <a:endParaRPr lang="ko-KR" altLang="en-US">
              <a:solidFill>
                <a:schemeClr val="tx1"/>
              </a:solidFill>
              <a:latin typeface="Consolas" panose="020B0609020204030204" pitchFamily="49" charset="0"/>
            </a:endParaRPr>
          </a:p>
        </p:txBody>
      </p:sp>
      <p:pic>
        <p:nvPicPr>
          <p:cNvPr id="28674" name="Picture 2">
            <a:extLst>
              <a:ext uri="{FF2B5EF4-FFF2-40B4-BE49-F238E27FC236}">
                <a16:creationId xmlns:a16="http://schemas.microsoft.com/office/drawing/2014/main" id="{9324AF2D-7FF6-44FA-9BF2-B3EB7ADF3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613" y="3269862"/>
            <a:ext cx="5016538" cy="3404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540837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loss</a:t>
            </a:r>
            <a:r>
              <a:rPr lang="ko-KR" altLang="en-US" sz="1800">
                <a:solidFill>
                  <a:schemeClr val="tx1"/>
                </a:solidFill>
                <a:latin typeface="고도 M" panose="02000503000000020004" pitchFamily="2" charset="-127"/>
                <a:ea typeface="고도 M" panose="02000503000000020004" pitchFamily="2" charset="-127"/>
              </a:rPr>
              <a:t>율 </a:t>
            </a:r>
            <a:r>
              <a:rPr lang="en-US" altLang="ko-KR" sz="1800">
                <a:solidFill>
                  <a:schemeClr val="tx1"/>
                </a:solidFill>
                <a:latin typeface="고도 M" panose="02000503000000020004" pitchFamily="2" charset="-127"/>
                <a:ea typeface="고도 M" panose="02000503000000020004" pitchFamily="2" charset="-127"/>
              </a:rPr>
              <a:t>history </a:t>
            </a:r>
            <a:r>
              <a:rPr lang="ko-KR" altLang="en-US" sz="1800">
                <a:solidFill>
                  <a:schemeClr val="tx1"/>
                </a:solidFill>
                <a:latin typeface="고도 M" panose="02000503000000020004" pitchFamily="2" charset="-127"/>
                <a:ea typeface="고도 M" panose="02000503000000020004" pitchFamily="2" charset="-127"/>
              </a:rPr>
              <a:t>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single_layer.w_history: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a:solidFill>
                <a:schemeClr val="tx1"/>
              </a:solidFill>
              <a:latin typeface="Consolas" panose="020B0609020204030204" pitchFamily="49" charset="0"/>
            </a:endParaRPr>
          </a:p>
        </p:txBody>
      </p:sp>
      <p:pic>
        <p:nvPicPr>
          <p:cNvPr id="37890" name="Picture 2">
            <a:extLst>
              <a:ext uri="{FF2B5EF4-FFF2-40B4-BE49-F238E27FC236}">
                <a16:creationId xmlns:a16="http://schemas.microsoft.com/office/drawing/2014/main" id="{B99BB40F-4C01-4036-BE2A-B7554F98EA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524" y="4089400"/>
            <a:ext cx="38100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436460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355743392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 name="TextBox 1">
            <a:extLst>
              <a:ext uri="{FF2B5EF4-FFF2-40B4-BE49-F238E27FC236}">
                <a16:creationId xmlns:a16="http://schemas.microsoft.com/office/drawing/2014/main" id="{2FF107E6-CC1A-4BAC-BC1F-C0960959FA83}"/>
              </a:ext>
            </a:extLst>
          </p:cNvPr>
          <p:cNvSpPr txBox="1"/>
          <p:nvPr/>
        </p:nvSpPr>
        <p:spPr>
          <a:xfrm>
            <a:off x="375858" y="1020987"/>
            <a:ext cx="6888424" cy="523220"/>
          </a:xfrm>
          <a:prstGeom prst="rect">
            <a:avLst/>
          </a:prstGeom>
          <a:noFill/>
        </p:spPr>
        <p:txBody>
          <a:bodyPr wrap="none" rtlCol="0">
            <a:spAutoFit/>
          </a:bodyPr>
          <a:lstStyle/>
          <a:p>
            <a:pPr algn="l"/>
            <a:r>
              <a:rPr lang="en-US" altLang="ko-KR" sz="2800">
                <a:solidFill>
                  <a:schemeClr val="tx1"/>
                </a:solidFill>
                <a:latin typeface="Consolas" panose="020B0609020204030204" pitchFamily="49" charset="0"/>
              </a:rPr>
              <a:t>https://playground.tensorflow.org/</a:t>
            </a:r>
            <a:endParaRPr lang="ko-KR" altLang="en-US" sz="2800">
              <a:solidFill>
                <a:schemeClr val="tx1"/>
              </a:solidFill>
              <a:latin typeface="Consolas" panose="020B0609020204030204" pitchFamily="49" charset="0"/>
            </a:endParaRPr>
          </a:p>
        </p:txBody>
      </p:sp>
    </p:spTree>
    <p:extLst>
      <p:ext uri="{BB962C8B-B14F-4D97-AF65-F5344CB8AC3E}">
        <p14:creationId xmlns:p14="http://schemas.microsoft.com/office/powerpoint/2010/main" val="124333488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2654629" y="1730018"/>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2654629" y="31926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p:cNvCxnSpPr>
          <p:nvPr/>
        </p:nvCxnSpPr>
        <p:spPr>
          <a:xfrm>
            <a:off x="3461231" y="2133319"/>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p:cNvCxnSpPr>
          <p:nvPr/>
        </p:nvCxnSpPr>
        <p:spPr>
          <a:xfrm>
            <a:off x="3461231" y="3595914"/>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3944819" y="1904665"/>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3944819" y="1904665"/>
                <a:ext cx="444865" cy="369332"/>
              </a:xfrm>
              <a:prstGeom prst="rect">
                <a:avLst/>
              </a:prstGeom>
              <a:blipFill>
                <a:blip r:embed="rId3"/>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3937702" y="3354369"/>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3937702" y="3354369"/>
                <a:ext cx="451982" cy="369332"/>
              </a:xfrm>
              <a:prstGeom prst="rect">
                <a:avLst/>
              </a:prstGeom>
              <a:blipFill>
                <a:blip r:embed="rId4"/>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9C56B09-437B-46A3-966B-E2E9166F5EB6}"/>
                  </a:ext>
                </a:extLst>
              </p:cNvPr>
              <p:cNvSpPr txBox="1"/>
              <p:nvPr/>
            </p:nvSpPr>
            <p:spPr>
              <a:xfrm>
                <a:off x="1170635" y="1596234"/>
                <a:ext cx="4605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9C56B09-437B-46A3-966B-E2E9166F5EB6}"/>
                  </a:ext>
                </a:extLst>
              </p:cNvPr>
              <p:cNvSpPr txBox="1">
                <a:spLocks noRot="1" noChangeAspect="1" noMove="1" noResize="1" noEditPoints="1" noAdjustHandles="1" noChangeArrowheads="1" noChangeShapeType="1" noTextEdit="1"/>
              </p:cNvSpPr>
              <p:nvPr/>
            </p:nvSpPr>
            <p:spPr>
              <a:xfrm>
                <a:off x="1170635" y="1596234"/>
                <a:ext cx="460511" cy="369332"/>
              </a:xfrm>
              <a:prstGeom prst="rect">
                <a:avLst/>
              </a:prstGeom>
              <a:blipFill>
                <a:blip r:embed="rId5"/>
                <a:stretch>
                  <a:fillRect b="-15000"/>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2C5D527C-7891-4534-92AE-D7EF871CB183}"/>
              </a:ext>
            </a:extLst>
          </p:cNvPr>
          <p:cNvCxnSpPr>
            <a:cxnSpLocks/>
            <a:stCxn id="38" idx="3"/>
            <a:endCxn id="20" idx="2"/>
          </p:cNvCxnSpPr>
          <p:nvPr/>
        </p:nvCxnSpPr>
        <p:spPr>
          <a:xfrm>
            <a:off x="1631146" y="1780900"/>
            <a:ext cx="1023483" cy="35241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0C8B60E8-A3F2-4763-9CA7-16EE29DFC3ED}"/>
              </a:ext>
            </a:extLst>
          </p:cNvPr>
          <p:cNvCxnSpPr>
            <a:cxnSpLocks/>
            <a:stCxn id="38" idx="3"/>
            <a:endCxn id="33" idx="2"/>
          </p:cNvCxnSpPr>
          <p:nvPr/>
        </p:nvCxnSpPr>
        <p:spPr>
          <a:xfrm>
            <a:off x="1631146" y="1780900"/>
            <a:ext cx="1023483" cy="18150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F635339-A42D-411F-9685-882BBE23076C}"/>
                  </a:ext>
                </a:extLst>
              </p:cNvPr>
              <p:cNvSpPr txBox="1"/>
              <p:nvPr/>
            </p:nvSpPr>
            <p:spPr>
              <a:xfrm>
                <a:off x="1137381" y="2605128"/>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4F635339-A42D-411F-9685-882BBE23076C}"/>
                  </a:ext>
                </a:extLst>
              </p:cNvPr>
              <p:cNvSpPr txBox="1">
                <a:spLocks noRot="1" noChangeAspect="1" noMove="1" noResize="1" noEditPoints="1" noAdjustHandles="1" noChangeArrowheads="1" noChangeShapeType="1" noTextEdit="1"/>
              </p:cNvSpPr>
              <p:nvPr/>
            </p:nvSpPr>
            <p:spPr>
              <a:xfrm>
                <a:off x="1137381" y="2605128"/>
                <a:ext cx="467628" cy="369332"/>
              </a:xfrm>
              <a:prstGeom prst="rect">
                <a:avLst/>
              </a:prstGeom>
              <a:blipFill>
                <a:blip r:embed="rId6"/>
                <a:stretch>
                  <a:fillRect b="-13115"/>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81967439-A515-4260-83BE-FBE173C1E5AC}"/>
              </a:ext>
            </a:extLst>
          </p:cNvPr>
          <p:cNvCxnSpPr>
            <a:cxnSpLocks/>
            <a:stCxn id="46" idx="3"/>
            <a:endCxn id="20" idx="2"/>
          </p:cNvCxnSpPr>
          <p:nvPr/>
        </p:nvCxnSpPr>
        <p:spPr>
          <a:xfrm flipV="1">
            <a:off x="1605009" y="2133319"/>
            <a:ext cx="1049620" cy="6564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4DB4D09E-775D-4EF9-8A6D-A1597F00B5AB}"/>
              </a:ext>
            </a:extLst>
          </p:cNvPr>
          <p:cNvCxnSpPr>
            <a:cxnSpLocks/>
            <a:stCxn id="46" idx="3"/>
            <a:endCxn id="33" idx="2"/>
          </p:cNvCxnSpPr>
          <p:nvPr/>
        </p:nvCxnSpPr>
        <p:spPr>
          <a:xfrm>
            <a:off x="1605009" y="2789794"/>
            <a:ext cx="1049620" cy="8061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53A87D4-73D1-4FF5-BD29-40E07861DB53}"/>
                  </a:ext>
                </a:extLst>
              </p:cNvPr>
              <p:cNvSpPr txBox="1"/>
              <p:nvPr/>
            </p:nvSpPr>
            <p:spPr>
              <a:xfrm>
                <a:off x="1137381" y="3672947"/>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753A87D4-73D1-4FF5-BD29-40E07861DB53}"/>
                  </a:ext>
                </a:extLst>
              </p:cNvPr>
              <p:cNvSpPr txBox="1">
                <a:spLocks noRot="1" noChangeAspect="1" noMove="1" noResize="1" noEditPoints="1" noAdjustHandles="1" noChangeArrowheads="1" noChangeShapeType="1" noTextEdit="1"/>
              </p:cNvSpPr>
              <p:nvPr/>
            </p:nvSpPr>
            <p:spPr>
              <a:xfrm>
                <a:off x="1137381" y="3672947"/>
                <a:ext cx="467628" cy="369332"/>
              </a:xfrm>
              <a:prstGeom prst="rect">
                <a:avLst/>
              </a:prstGeom>
              <a:blipFill>
                <a:blip r:embed="rId7"/>
                <a:stretch>
                  <a:fillRect b="-15000"/>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C8B014F8-2B0D-4DBD-B68E-E24BAB7E75E6}"/>
              </a:ext>
            </a:extLst>
          </p:cNvPr>
          <p:cNvCxnSpPr>
            <a:cxnSpLocks/>
            <a:stCxn id="51" idx="3"/>
            <a:endCxn id="20" idx="2"/>
          </p:cNvCxnSpPr>
          <p:nvPr/>
        </p:nvCxnSpPr>
        <p:spPr>
          <a:xfrm flipV="1">
            <a:off x="1605009" y="2133319"/>
            <a:ext cx="1049620" cy="1724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32351F52-76B7-48A6-84D2-7320CB71BBC4}"/>
              </a:ext>
            </a:extLst>
          </p:cNvPr>
          <p:cNvCxnSpPr>
            <a:cxnSpLocks/>
            <a:stCxn id="51" idx="3"/>
            <a:endCxn id="33" idx="2"/>
          </p:cNvCxnSpPr>
          <p:nvPr/>
        </p:nvCxnSpPr>
        <p:spPr>
          <a:xfrm flipV="1">
            <a:off x="1605009" y="3595914"/>
            <a:ext cx="1049620" cy="2616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595F49CD-D8B6-400C-A66C-D8005F4DCA1B}"/>
              </a:ext>
            </a:extLst>
          </p:cNvPr>
          <p:cNvCxnSpPr>
            <a:cxnSpLocks/>
          </p:cNvCxnSpPr>
          <p:nvPr/>
        </p:nvCxnSpPr>
        <p:spPr>
          <a:xfrm flipV="1">
            <a:off x="2342533" y="3899295"/>
            <a:ext cx="466136" cy="44163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E657D47-F3D3-4C0A-AEC4-F86977B52781}"/>
                  </a:ext>
                </a:extLst>
              </p:cNvPr>
              <p:cNvSpPr txBox="1"/>
              <p:nvPr/>
            </p:nvSpPr>
            <p:spPr>
              <a:xfrm>
                <a:off x="2057803" y="4209917"/>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AE657D47-F3D3-4C0A-AEC4-F86977B52781}"/>
                  </a:ext>
                </a:extLst>
              </p:cNvPr>
              <p:cNvSpPr txBox="1">
                <a:spLocks noRot="1" noChangeAspect="1" noMove="1" noResize="1" noEditPoints="1" noAdjustHandles="1" noChangeArrowheads="1" noChangeShapeType="1" noTextEdit="1"/>
              </p:cNvSpPr>
              <p:nvPr/>
            </p:nvSpPr>
            <p:spPr>
              <a:xfrm>
                <a:off x="2057803" y="4209917"/>
                <a:ext cx="386575" cy="461665"/>
              </a:xfrm>
              <a:prstGeom prst="rect">
                <a:avLst/>
              </a:prstGeom>
              <a:blipFill>
                <a:blip r:embed="rId8"/>
                <a:stretch>
                  <a:fillRect l="-4762" r="-19048" b="-4000"/>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467C6318-ABA6-45B9-AB74-13E956629983}"/>
              </a:ext>
            </a:extLst>
          </p:cNvPr>
          <p:cNvCxnSpPr>
            <a:cxnSpLocks/>
            <a:stCxn id="59" idx="2"/>
            <a:endCxn id="20" idx="1"/>
          </p:cNvCxnSpPr>
          <p:nvPr/>
        </p:nvCxnSpPr>
        <p:spPr>
          <a:xfrm>
            <a:off x="2386211" y="1509847"/>
            <a:ext cx="386542" cy="33829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AB7BF89B-5A64-47F4-9802-07DD0E5C202C}"/>
                  </a:ext>
                </a:extLst>
              </p:cNvPr>
              <p:cNvSpPr txBox="1"/>
              <p:nvPr/>
            </p:nvSpPr>
            <p:spPr>
              <a:xfrm>
                <a:off x="2192923" y="1048182"/>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AB7BF89B-5A64-47F4-9802-07DD0E5C202C}"/>
                  </a:ext>
                </a:extLst>
              </p:cNvPr>
              <p:cNvSpPr txBox="1">
                <a:spLocks noRot="1" noChangeAspect="1" noMove="1" noResize="1" noEditPoints="1" noAdjustHandles="1" noChangeArrowheads="1" noChangeShapeType="1" noTextEdit="1"/>
              </p:cNvSpPr>
              <p:nvPr/>
            </p:nvSpPr>
            <p:spPr>
              <a:xfrm>
                <a:off x="2192923" y="1048182"/>
                <a:ext cx="386575" cy="461665"/>
              </a:xfrm>
              <a:prstGeom prst="rect">
                <a:avLst/>
              </a:prstGeom>
              <a:blipFill>
                <a:blip r:embed="rId9"/>
                <a:stretch>
                  <a:fillRect l="-4762" r="-17460" b="-26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0A604E6C-E5DB-4FE0-8997-AA7E4CD8DE96}"/>
                  </a:ext>
                </a:extLst>
              </p:cNvPr>
              <p:cNvSpPr txBox="1"/>
              <p:nvPr/>
            </p:nvSpPr>
            <p:spPr>
              <a:xfrm>
                <a:off x="1895862" y="1641479"/>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0A604E6C-E5DB-4FE0-8997-AA7E4CD8DE96}"/>
                  </a:ext>
                </a:extLst>
              </p:cNvPr>
              <p:cNvSpPr txBox="1">
                <a:spLocks noRot="1" noChangeAspect="1" noMove="1" noResize="1" noEditPoints="1" noAdjustHandles="1" noChangeArrowheads="1" noChangeShapeType="1" noTextEdit="1"/>
              </p:cNvSpPr>
              <p:nvPr/>
            </p:nvSpPr>
            <p:spPr>
              <a:xfrm>
                <a:off x="1895862" y="1641479"/>
                <a:ext cx="505971" cy="276999"/>
              </a:xfrm>
              <a:prstGeom prst="rect">
                <a:avLst/>
              </a:prstGeom>
              <a:blipFill>
                <a:blip r:embed="rId10"/>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28697FA-B881-4DE6-A638-FD51A1106020}"/>
                  </a:ext>
                </a:extLst>
              </p:cNvPr>
              <p:cNvSpPr txBox="1"/>
              <p:nvPr/>
            </p:nvSpPr>
            <p:spPr>
              <a:xfrm>
                <a:off x="1463615" y="2063043"/>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C28697FA-B881-4DE6-A638-FD51A1106020}"/>
                  </a:ext>
                </a:extLst>
              </p:cNvPr>
              <p:cNvSpPr txBox="1">
                <a:spLocks noRot="1" noChangeAspect="1" noMove="1" noResize="1" noEditPoints="1" noAdjustHandles="1" noChangeArrowheads="1" noChangeShapeType="1" noTextEdit="1"/>
              </p:cNvSpPr>
              <p:nvPr/>
            </p:nvSpPr>
            <p:spPr>
              <a:xfrm>
                <a:off x="1463615" y="2063043"/>
                <a:ext cx="505971" cy="276999"/>
              </a:xfrm>
              <a:prstGeom prst="rect">
                <a:avLst/>
              </a:prstGeom>
              <a:blipFill>
                <a:blip r:embed="rId11"/>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630375F6-A46B-473D-AB24-6FC4EFFA997C}"/>
                  </a:ext>
                </a:extLst>
              </p:cNvPr>
              <p:cNvSpPr txBox="1"/>
              <p:nvPr/>
            </p:nvSpPr>
            <p:spPr>
              <a:xfrm>
                <a:off x="1679202" y="2579906"/>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21</m:t>
                          </m:r>
                        </m:sub>
                      </m:sSub>
                    </m:oMath>
                  </m:oMathPara>
                </a14:m>
                <a:endParaRPr lang="ko-KR" altLang="en-US" sz="18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630375F6-A46B-473D-AB24-6FC4EFFA997C}"/>
                  </a:ext>
                </a:extLst>
              </p:cNvPr>
              <p:cNvSpPr txBox="1">
                <a:spLocks noRot="1" noChangeAspect="1" noMove="1" noResize="1" noEditPoints="1" noAdjustHandles="1" noChangeArrowheads="1" noChangeShapeType="1" noTextEdit="1"/>
              </p:cNvSpPr>
              <p:nvPr/>
            </p:nvSpPr>
            <p:spPr>
              <a:xfrm>
                <a:off x="1679202" y="2579906"/>
                <a:ext cx="511294" cy="276999"/>
              </a:xfrm>
              <a:prstGeom prst="rect">
                <a:avLst/>
              </a:prstGeom>
              <a:blipFill>
                <a:blip r:embed="rId12"/>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8362AFA6-9A46-463B-8B5C-608E55CFBDDC}"/>
                  </a:ext>
                </a:extLst>
              </p:cNvPr>
              <p:cNvSpPr txBox="1"/>
              <p:nvPr/>
            </p:nvSpPr>
            <p:spPr>
              <a:xfrm>
                <a:off x="1530816" y="2958833"/>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8362AFA6-9A46-463B-8B5C-608E55CFBDDC}"/>
                  </a:ext>
                </a:extLst>
              </p:cNvPr>
              <p:cNvSpPr txBox="1">
                <a:spLocks noRot="1" noChangeAspect="1" noMove="1" noResize="1" noEditPoints="1" noAdjustHandles="1" noChangeArrowheads="1" noChangeShapeType="1" noTextEdit="1"/>
              </p:cNvSpPr>
              <p:nvPr/>
            </p:nvSpPr>
            <p:spPr>
              <a:xfrm>
                <a:off x="1530816" y="2958833"/>
                <a:ext cx="511294" cy="276999"/>
              </a:xfrm>
              <a:prstGeom prst="rect">
                <a:avLst/>
              </a:prstGeom>
              <a:blipFill>
                <a:blip r:embed="rId13"/>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7682BBC2-F55F-471A-885B-0A6CE3118456}"/>
                  </a:ext>
                </a:extLst>
              </p:cNvPr>
              <p:cNvSpPr txBox="1"/>
              <p:nvPr/>
            </p:nvSpPr>
            <p:spPr>
              <a:xfrm>
                <a:off x="1784792" y="3382509"/>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7682BBC2-F55F-471A-885B-0A6CE3118456}"/>
                  </a:ext>
                </a:extLst>
              </p:cNvPr>
              <p:cNvSpPr txBox="1">
                <a:spLocks noRot="1" noChangeAspect="1" noMove="1" noResize="1" noEditPoints="1" noAdjustHandles="1" noChangeArrowheads="1" noChangeShapeType="1" noTextEdit="1"/>
              </p:cNvSpPr>
              <p:nvPr/>
            </p:nvSpPr>
            <p:spPr>
              <a:xfrm>
                <a:off x="1784792" y="3382509"/>
                <a:ext cx="511294" cy="276999"/>
              </a:xfrm>
              <a:prstGeom prst="rect">
                <a:avLst/>
              </a:prstGeom>
              <a:blipFill>
                <a:blip r:embed="rId14"/>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6227DE2D-F6CE-47F5-A065-629DED1DA35A}"/>
                  </a:ext>
                </a:extLst>
              </p:cNvPr>
              <p:cNvSpPr txBox="1"/>
              <p:nvPr/>
            </p:nvSpPr>
            <p:spPr>
              <a:xfrm>
                <a:off x="1827439" y="3742591"/>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6227DE2D-F6CE-47F5-A065-629DED1DA35A}"/>
                  </a:ext>
                </a:extLst>
              </p:cNvPr>
              <p:cNvSpPr txBox="1">
                <a:spLocks noRot="1" noChangeAspect="1" noMove="1" noResize="1" noEditPoints="1" noAdjustHandles="1" noChangeArrowheads="1" noChangeShapeType="1" noTextEdit="1"/>
              </p:cNvSpPr>
              <p:nvPr/>
            </p:nvSpPr>
            <p:spPr>
              <a:xfrm>
                <a:off x="1827439" y="3742591"/>
                <a:ext cx="511294" cy="276999"/>
              </a:xfrm>
              <a:prstGeom prst="rect">
                <a:avLst/>
              </a:prstGeom>
              <a:blipFill>
                <a:blip r:embed="rId15"/>
                <a:stretch>
                  <a:fillRect b="-15556"/>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C36D516B-6086-40EF-B2A2-774F0711F598}"/>
              </a:ext>
            </a:extLst>
          </p:cNvPr>
          <p:cNvSpPr txBox="1"/>
          <p:nvPr/>
        </p:nvSpPr>
        <p:spPr>
          <a:xfrm>
            <a:off x="1032044" y="4256083"/>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261438" y="5233989"/>
                <a:ext cx="4128246" cy="1015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r>
                        <a:rPr lang="en-US" altLang="ko-KR" sz="2000" i="1">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 </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en-US" altLang="ko-KR" sz="2000">
                  <a:solidFill>
                    <a:schemeClr val="tx1"/>
                  </a:solidFill>
                </a:endParaRPr>
              </a:p>
              <a:p>
                <a:endParaRPr lang="en-US" altLang="ko-KR" sz="2000">
                  <a:solidFill>
                    <a:schemeClr val="tx1"/>
                  </a:solidFill>
                </a:endParaRPr>
              </a:p>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smtClean="0">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oMath>
                  </m:oMathPara>
                </a14:m>
                <a:endParaRPr lang="ko-KR" altLang="en-US" sz="2000"/>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261438" y="5233989"/>
                <a:ext cx="4128246" cy="1015663"/>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4991528" y="5342704"/>
                <a:ext cx="4982646" cy="798232"/>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3"/>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e>
                          </m:mr>
                        </m:m>
                      </m:e>
                    </m:d>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12</m:t>
                                      </m:r>
                                    </m:sub>
                                  </m:sSub>
                                </m:e>
                              </m:m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22</m:t>
                                      </m:r>
                                    </m:sub>
                                  </m:sSub>
                                </m:e>
                              </m:mr>
                            </m:m>
                          </m:e>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32</m:t>
                                      </m:r>
                                    </m:sub>
                                  </m:sSub>
                                </m:e>
                              </m:mr>
                            </m:m>
                          </m:e>
                        </m:eqArr>
                      </m:e>
                    </m:d>
                  </m:oMath>
                </a14:m>
                <a:r>
                  <a:rPr lang="en-US" altLang="ko-KR" sz="2000">
                    <a:solidFill>
                      <a:schemeClr val="tx1"/>
                    </a:solidFill>
                    <a:latin typeface="Consolas" panose="020B0609020204030204" pitchFamily="49" charset="0"/>
                  </a:rPr>
                  <a:t>+</a:t>
                </a:r>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e>
                          </m:mr>
                        </m:m>
                      </m:e>
                    </m:d>
                  </m:oMath>
                </a14:m>
                <a:r>
                  <a:rPr lang="en-US" altLang="ko-KR" sz="2000">
                    <a:solidFill>
                      <a:schemeClr val="tx1"/>
                    </a:solidFill>
                    <a:latin typeface="Consolas" panose="020B0609020204030204" pitchFamily="49" charset="0"/>
                  </a:rPr>
                  <a:t>=</a:t>
                </a:r>
                <a:r>
                  <a:rPr lang="en-US" altLang="ko-KR" sz="2000">
                    <a:solidFill>
                      <a:schemeClr val="tx1"/>
                    </a:solidFill>
                  </a:rPr>
                  <a:t> </a:t>
                </a:r>
                <a14:m>
                  <m:oMath xmlns:m="http://schemas.openxmlformats.org/officeDocument/2006/math">
                    <m:d>
                      <m:dPr>
                        <m:begChr m:val="["/>
                        <m:endChr m:val="]"/>
                        <m:ctrlPr>
                          <a:rPr lang="en-US" altLang="ko-KR" sz="2000" i="1">
                            <a:solidFill>
                              <a:schemeClr val="tx1"/>
                            </a:solidFill>
                            <a:latin typeface="Cambria Math" panose="02040503050406030204" pitchFamily="18" charset="0"/>
                          </a:rPr>
                        </m:ctrlPr>
                      </m:dPr>
                      <m:e>
                        <m:m>
                          <m:mPr>
                            <m:mcs>
                              <m:mc>
                                <m:mcPr>
                                  <m:count m:val="2"/>
                                  <m:mcJc m:val="center"/>
                                </m:mcPr>
                              </m:mc>
                            </m:mcs>
                            <m:ctrlPr>
                              <a:rPr lang="en-US" altLang="ko-KR" sz="2000" i="1">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e>
                          </m:mr>
                        </m:m>
                      </m:e>
                    </m:d>
                  </m:oMath>
                </a14:m>
                <a:endParaRPr lang="ko-KR" altLang="en-US" sz="2000">
                  <a:solidFill>
                    <a:schemeClr val="tx1"/>
                  </a:solidFill>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4991528" y="5342704"/>
                <a:ext cx="4982646" cy="798232"/>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5" name="직사각형 74">
                <a:extLst>
                  <a:ext uri="{FF2B5EF4-FFF2-40B4-BE49-F238E27FC236}">
                    <a16:creationId xmlns:a16="http://schemas.microsoft.com/office/drawing/2014/main" id="{90EFBB38-CD56-434C-990C-3E512ED51E51}"/>
                  </a:ext>
                </a:extLst>
              </p:cNvPr>
              <p:cNvSpPr/>
              <p:nvPr/>
            </p:nvSpPr>
            <p:spPr>
              <a:xfrm>
                <a:off x="5674024" y="2574112"/>
                <a:ext cx="2577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X</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1</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1</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oMath>
                  </m:oMathPara>
                </a14:m>
                <a:endParaRPr lang="en-US" altLang="ko-KR" sz="2800">
                  <a:solidFill>
                    <a:schemeClr val="tx1"/>
                  </a:solidFill>
                </a:endParaRPr>
              </a:p>
            </p:txBody>
          </p:sp>
        </mc:Choice>
        <mc:Fallback xmlns="">
          <p:sp>
            <p:nvSpPr>
              <p:cNvPr id="75" name="직사각형 74">
                <a:extLst>
                  <a:ext uri="{FF2B5EF4-FFF2-40B4-BE49-F238E27FC236}">
                    <a16:creationId xmlns:a16="http://schemas.microsoft.com/office/drawing/2014/main" id="{90EFBB38-CD56-434C-990C-3E512ED51E51}"/>
                  </a:ext>
                </a:extLst>
              </p:cNvPr>
              <p:cNvSpPr>
                <a:spLocks noRot="1" noChangeAspect="1" noMove="1" noResize="1" noEditPoints="1" noAdjustHandles="1" noChangeArrowheads="1" noChangeShapeType="1" noTextEdit="1"/>
              </p:cNvSpPr>
              <p:nvPr/>
            </p:nvSpPr>
            <p:spPr>
              <a:xfrm>
                <a:off x="5674024" y="2574112"/>
                <a:ext cx="2577437" cy="523220"/>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직사각형 75">
                <a:extLst>
                  <a:ext uri="{FF2B5EF4-FFF2-40B4-BE49-F238E27FC236}">
                    <a16:creationId xmlns:a16="http://schemas.microsoft.com/office/drawing/2014/main" id="{ED0351E2-85E1-496B-8060-84020314F72E}"/>
                  </a:ext>
                </a:extLst>
              </p:cNvPr>
              <p:cNvSpPr/>
              <p:nvPr/>
            </p:nvSpPr>
            <p:spPr>
              <a:xfrm>
                <a:off x="5674023" y="3429000"/>
                <a:ext cx="2577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X</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2</m:t>
                          </m:r>
                        </m:sub>
                      </m:sSub>
                    </m:oMath>
                  </m:oMathPara>
                </a14:m>
                <a:endParaRPr lang="en-US" altLang="ko-KR" sz="2800">
                  <a:solidFill>
                    <a:schemeClr val="tx1"/>
                  </a:solidFill>
                </a:endParaRPr>
              </a:p>
            </p:txBody>
          </p:sp>
        </mc:Choice>
        <mc:Fallback xmlns="">
          <p:sp>
            <p:nvSpPr>
              <p:cNvPr id="76" name="직사각형 75">
                <a:extLst>
                  <a:ext uri="{FF2B5EF4-FFF2-40B4-BE49-F238E27FC236}">
                    <a16:creationId xmlns:a16="http://schemas.microsoft.com/office/drawing/2014/main" id="{ED0351E2-85E1-496B-8060-84020314F72E}"/>
                  </a:ext>
                </a:extLst>
              </p:cNvPr>
              <p:cNvSpPr>
                <a:spLocks noRot="1" noChangeAspect="1" noMove="1" noResize="1" noEditPoints="1" noAdjustHandles="1" noChangeArrowheads="1" noChangeShapeType="1" noTextEdit="1"/>
              </p:cNvSpPr>
              <p:nvPr/>
            </p:nvSpPr>
            <p:spPr>
              <a:xfrm>
                <a:off x="5674023" y="3429000"/>
                <a:ext cx="2577437" cy="523220"/>
              </a:xfrm>
              <a:prstGeom prst="rect">
                <a:avLst/>
              </a:prstGeom>
              <a:blipFill>
                <a:blip r:embed="rId19"/>
                <a:stretch>
                  <a:fillRect/>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8C0718B8-BCFB-4B98-8F05-F74411BAC1C5}"/>
              </a:ext>
            </a:extLst>
          </p:cNvPr>
          <p:cNvCxnSpPr/>
          <p:nvPr/>
        </p:nvCxnSpPr>
        <p:spPr>
          <a:xfrm>
            <a:off x="3034910" y="925620"/>
            <a:ext cx="0" cy="39324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B62FBC2-244D-4E51-9EBD-E6A832F426FA}"/>
              </a:ext>
            </a:extLst>
          </p:cNvPr>
          <p:cNvSpPr txBox="1"/>
          <p:nvPr/>
        </p:nvSpPr>
        <p:spPr>
          <a:xfrm>
            <a:off x="3461231" y="4440749"/>
            <a:ext cx="710643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(3,2) =&gt; (</a:t>
            </a:r>
            <a:r>
              <a:rPr lang="ko-KR" altLang="en-US" sz="2400">
                <a:solidFill>
                  <a:schemeClr val="tx1"/>
                </a:solidFill>
                <a:latin typeface="Consolas" panose="020B0609020204030204" pitchFamily="49" charset="0"/>
              </a:rPr>
              <a:t>특성수</a:t>
            </a:r>
            <a:r>
              <a:rPr lang="en-US" altLang="ko-KR" sz="2400">
                <a:solidFill>
                  <a:schemeClr val="tx1"/>
                </a:solidFill>
                <a:latin typeface="Consolas" panose="020B0609020204030204" pitchFamily="49" charset="0"/>
              </a:rPr>
              <a:t>,</a:t>
            </a:r>
            <a:r>
              <a:rPr lang="ko-KR" altLang="en-US" sz="2400">
                <a:solidFill>
                  <a:schemeClr val="tx1"/>
                </a:solidFill>
                <a:latin typeface="Consolas" panose="020B0609020204030204" pitchFamily="49" charset="0"/>
              </a:rPr>
              <a:t>뉴런수</a:t>
            </a:r>
            <a:r>
              <a:rPr lang="en-US" altLang="ko-KR" sz="2400">
                <a:solidFill>
                  <a:schemeClr val="tx1"/>
                </a:solidFill>
                <a:latin typeface="Consolas" panose="020B0609020204030204" pitchFamily="49" charset="0"/>
              </a:rPr>
              <a:t>) =&gt; (</a:t>
            </a:r>
            <a:r>
              <a:rPr lang="ko-KR" altLang="en-US" sz="2400">
                <a:solidFill>
                  <a:schemeClr val="tx1"/>
                </a:solidFill>
                <a:latin typeface="Consolas" panose="020B0609020204030204" pitchFamily="49" charset="0"/>
              </a:rPr>
              <a:t>입력수</a:t>
            </a:r>
            <a:r>
              <a:rPr lang="en-US" altLang="ko-KR" sz="2400">
                <a:solidFill>
                  <a:schemeClr val="tx1"/>
                </a:solidFill>
                <a:latin typeface="Consolas" panose="020B0609020204030204" pitchFamily="49" charset="0"/>
              </a:rPr>
              <a:t>,</a:t>
            </a:r>
            <a:r>
              <a:rPr lang="ko-KR" altLang="en-US" sz="2400">
                <a:solidFill>
                  <a:schemeClr val="tx1"/>
                </a:solidFill>
                <a:latin typeface="Consolas" panose="020B0609020204030204" pitchFamily="49" charset="0"/>
              </a:rPr>
              <a:t>출력수</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9FAE596B-71F6-454A-9986-EEEECF48AEB6}"/>
              </a:ext>
            </a:extLst>
          </p:cNvPr>
          <p:cNvSpPr txBox="1"/>
          <p:nvPr/>
        </p:nvSpPr>
        <p:spPr>
          <a:xfrm>
            <a:off x="5306886" y="6140936"/>
            <a:ext cx="3583032"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(m,n) (n,2) =&gt; (m,2)</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193134277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871234" y="168573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871234" y="3148327"/>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1457893" y="1979062"/>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1457893" y="3441657"/>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1740730" y="1519843"/>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1740730" y="1519843"/>
                <a:ext cx="444865" cy="369332"/>
              </a:xfrm>
              <a:prstGeom prst="rect">
                <a:avLst/>
              </a:prstGeom>
              <a:blipFill>
                <a:blip r:embed="rId3"/>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1740730" y="2972183"/>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1740730" y="2972183"/>
                <a:ext cx="451982" cy="369332"/>
              </a:xfrm>
              <a:prstGeom prst="rect">
                <a:avLst/>
              </a:prstGeom>
              <a:blipFill>
                <a:blip r:embed="rId4"/>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745976" y="5541765"/>
                <a:ext cx="2619115" cy="400110"/>
              </a:xfrm>
              <a:prstGeom prst="rect">
                <a:avLst/>
              </a:prstGeom>
            </p:spPr>
            <p:txBody>
              <a:bodyPr wrap="none">
                <a:spAutoFit/>
              </a:bodyPr>
              <a:lstStyle/>
              <a:p>
                <a14:m>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oMath>
                </a14:m>
                <a:r>
                  <a:rPr lang="en-US" altLang="ko-KR" sz="2000">
                    <a:solidFill>
                      <a:schemeClr val="tx1"/>
                    </a:solidFill>
                  </a:rPr>
                  <a:t> z</a:t>
                </a:r>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745976" y="5541765"/>
                <a:ext cx="2619115" cy="400110"/>
              </a:xfrm>
              <a:prstGeom prst="rect">
                <a:avLst/>
              </a:prstGeom>
              <a:blipFill>
                <a:blip r:embed="rId5"/>
                <a:stretch>
                  <a:fillRect t="-7576" r="-1395"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785497" y="6147218"/>
                <a:ext cx="2415148" cy="510268"/>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e>
                          </m:mr>
                        </m:m>
                      </m:e>
                    </m:d>
                    <m:d>
                      <m:dPr>
                        <m:begChr m:val="["/>
                        <m:endChr m:val="]"/>
                        <m:ctrlPr>
                          <a:rPr lang="en-US" altLang="ko-KR" sz="2000" i="1" smtClean="0">
                            <a:solidFill>
                              <a:schemeClr val="tx1"/>
                            </a:solidFill>
                            <a:latin typeface="Cambria Math" panose="02040503050406030204" pitchFamily="18" charset="0"/>
                          </a:rPr>
                        </m:ctrlPr>
                      </m:dPr>
                      <m:e>
                        <m:m>
                          <m:mPr>
                            <m:mcs>
                              <m:mc>
                                <m:mcPr>
                                  <m:count m:val="1"/>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e>
                          </m:mr>
                          <m:mr>
                            <m:e>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e>
                          </m:mr>
                        </m:m>
                      </m:e>
                    </m:d>
                  </m:oMath>
                </a14:m>
                <a:r>
                  <a:rPr lang="en-US" altLang="ko-KR" sz="2000">
                    <a:solidFill>
                      <a:schemeClr val="tx1"/>
                    </a:solidFill>
                    <a:latin typeface="Consolas" panose="020B0609020204030204" pitchFamily="49" charset="0"/>
                  </a:rPr>
                  <a:t>+</a:t>
                </a:r>
                <a:r>
                  <a:rPr lang="en-US" altLang="ko-KR" sz="2000">
                    <a:solidFill>
                      <a:schemeClr val="tx1"/>
                    </a:solidFill>
                  </a:rPr>
                  <a:t> </a:t>
                </a:r>
                <a14:m>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en-US" altLang="ko-KR" sz="2000">
                    <a:solidFill>
                      <a:schemeClr val="tx1"/>
                    </a:solidFill>
                    <a:latin typeface="Consolas" panose="020B0609020204030204" pitchFamily="49" charset="0"/>
                  </a:rPr>
                  <a:t>= z</a:t>
                </a:r>
                <a:endParaRPr lang="ko-KR" altLang="en-US" sz="2000">
                  <a:solidFill>
                    <a:schemeClr val="tx1"/>
                  </a:solidFill>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785497" y="6147218"/>
                <a:ext cx="2415148" cy="510268"/>
              </a:xfrm>
              <a:prstGeom prst="rect">
                <a:avLst/>
              </a:prstGeom>
              <a:blipFill>
                <a:blip r:embed="rId6"/>
                <a:stretch>
                  <a:fillRect r="-5303" b="-10714"/>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2528249" y="168573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2528249" y="3148327"/>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2528249" y="1815991"/>
            <a:ext cx="586659" cy="319377"/>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2528249" y="3269311"/>
            <a:ext cx="586659" cy="319377"/>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55" name="타원 54">
            <a:extLst>
              <a:ext uri="{FF2B5EF4-FFF2-40B4-BE49-F238E27FC236}">
                <a16:creationId xmlns:a16="http://schemas.microsoft.com/office/drawing/2014/main" id="{AAE32813-6CFA-42CB-B9DB-2640BB1345CC}"/>
              </a:ext>
            </a:extLst>
          </p:cNvPr>
          <p:cNvSpPr/>
          <p:nvPr/>
        </p:nvSpPr>
        <p:spPr>
          <a:xfrm>
            <a:off x="4142259" y="237811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3114908" y="1979062"/>
            <a:ext cx="1027351" cy="6923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3114908" y="2671449"/>
            <a:ext cx="1027351" cy="7702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3134035" y="1638246"/>
                <a:ext cx="46211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3134035" y="1638246"/>
                <a:ext cx="462113" cy="369332"/>
              </a:xfrm>
              <a:prstGeom prst="rect">
                <a:avLst/>
              </a:prstGeom>
              <a:blipFill>
                <a:blip r:embed="rId7"/>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3094778" y="3415976"/>
                <a:ext cx="46923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3094778" y="3415976"/>
                <a:ext cx="469231" cy="369332"/>
              </a:xfrm>
              <a:prstGeom prst="rect">
                <a:avLst/>
              </a:prstGeom>
              <a:blipFill>
                <a:blip r:embed="rId8"/>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3701567" y="2119682"/>
                <a:ext cx="5442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3701567" y="2119682"/>
                <a:ext cx="544252" cy="369332"/>
              </a:xfrm>
              <a:prstGeom prst="rect">
                <a:avLst/>
              </a:prstGeom>
              <a:blipFill>
                <a:blip r:embed="rId9"/>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3764978" y="2863989"/>
                <a:ext cx="55136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3764978" y="2863989"/>
                <a:ext cx="551369" cy="369332"/>
              </a:xfrm>
              <a:prstGeom prst="rect">
                <a:avLst/>
              </a:prstGeom>
              <a:blipFill>
                <a:blip r:embed="rId10"/>
                <a:stretch>
                  <a:fillRect b="-15000"/>
                </a:stretch>
              </a:blipFill>
            </p:spPr>
            <p:txBody>
              <a:bodyPr/>
              <a:lstStyle/>
              <a:p>
                <a:r>
                  <a:rPr lang="ko-KR" altLang="en-US">
                    <a:noFill/>
                  </a:rPr>
                  <a:t> </a:t>
                </a:r>
              </a:p>
            </p:txBody>
          </p:sp>
        </mc:Fallback>
      </mc:AlternateContent>
      <p:cxnSp>
        <p:nvCxnSpPr>
          <p:cNvPr id="73" name="직선 화살표 연결선 72">
            <a:extLst>
              <a:ext uri="{FF2B5EF4-FFF2-40B4-BE49-F238E27FC236}">
                <a16:creationId xmlns:a16="http://schemas.microsoft.com/office/drawing/2014/main" id="{35A11C2F-0898-4314-A686-935A345FBD7E}"/>
              </a:ext>
            </a:extLst>
          </p:cNvPr>
          <p:cNvCxnSpPr>
            <a:cxnSpLocks/>
            <a:stCxn id="74" idx="2"/>
            <a:endCxn id="55" idx="1"/>
          </p:cNvCxnSpPr>
          <p:nvPr/>
        </p:nvCxnSpPr>
        <p:spPr>
          <a:xfrm>
            <a:off x="3962400" y="1797073"/>
            <a:ext cx="265773" cy="66696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F1C8AB26-C123-4400-B3B6-621EEB17A8E3}"/>
                  </a:ext>
                </a:extLst>
              </p:cNvPr>
              <p:cNvSpPr txBox="1"/>
              <p:nvPr/>
            </p:nvSpPr>
            <p:spPr>
              <a:xfrm>
                <a:off x="3769112" y="1335408"/>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ambria Math" panose="02040503050406030204" pitchFamily="18" charset="0"/>
                </a:endParaRPr>
              </a:p>
            </p:txBody>
          </p:sp>
        </mc:Choice>
        <mc:Fallback xmlns="">
          <p:sp>
            <p:nvSpPr>
              <p:cNvPr id="74" name="TextBox 73">
                <a:extLst>
                  <a:ext uri="{FF2B5EF4-FFF2-40B4-BE49-F238E27FC236}">
                    <a16:creationId xmlns:a16="http://schemas.microsoft.com/office/drawing/2014/main" id="{F1C8AB26-C123-4400-B3B6-621EEB17A8E3}"/>
                  </a:ext>
                </a:extLst>
              </p:cNvPr>
              <p:cNvSpPr txBox="1">
                <a:spLocks noRot="1" noChangeAspect="1" noMove="1" noResize="1" noEditPoints="1" noAdjustHandles="1" noChangeArrowheads="1" noChangeShapeType="1" noTextEdit="1"/>
              </p:cNvSpPr>
              <p:nvPr/>
            </p:nvSpPr>
            <p:spPr>
              <a:xfrm>
                <a:off x="3769112" y="1335408"/>
                <a:ext cx="386575" cy="461665"/>
              </a:xfrm>
              <a:prstGeom prst="rect">
                <a:avLst/>
              </a:prstGeom>
              <a:blipFill>
                <a:blip r:embed="rId11"/>
                <a:stretch>
                  <a:fillRect l="-4688" r="-17188" b="-3947"/>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4737992" y="267018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5941244" y="2459772"/>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5941244" y="2459772"/>
                <a:ext cx="309379" cy="369332"/>
              </a:xfrm>
              <a:prstGeom prst="rect">
                <a:avLst/>
              </a:prstGeom>
              <a:blipFill>
                <a:blip r:embed="rId12"/>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BBC0193D-D3B7-43F1-8989-E1588D1F3073}"/>
              </a:ext>
            </a:extLst>
          </p:cNvPr>
          <p:cNvSpPr txBox="1"/>
          <p:nvPr/>
        </p:nvSpPr>
        <p:spPr>
          <a:xfrm>
            <a:off x="3888058" y="4039273"/>
            <a:ext cx="129554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출력</a:t>
            </a:r>
          </a:p>
        </p:txBody>
      </p:sp>
      <p:cxnSp>
        <p:nvCxnSpPr>
          <p:cNvPr id="15" name="연결선: 구부러짐 14">
            <a:extLst>
              <a:ext uri="{FF2B5EF4-FFF2-40B4-BE49-F238E27FC236}">
                <a16:creationId xmlns:a16="http://schemas.microsoft.com/office/drawing/2014/main" id="{ECECAB4C-EEDC-4941-A93E-EADB432696AE}"/>
              </a:ext>
            </a:extLst>
          </p:cNvPr>
          <p:cNvCxnSpPr>
            <a:stCxn id="63" idx="2"/>
            <a:endCxn id="13" idx="1"/>
          </p:cNvCxnSpPr>
          <p:nvPr/>
        </p:nvCxnSpPr>
        <p:spPr>
          <a:xfrm rot="16200000" flipH="1">
            <a:off x="3389411" y="3725291"/>
            <a:ext cx="438631" cy="5586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직사각형 78">
                <a:extLst>
                  <a:ext uri="{FF2B5EF4-FFF2-40B4-BE49-F238E27FC236}">
                    <a16:creationId xmlns:a16="http://schemas.microsoft.com/office/drawing/2014/main" id="{87944D5C-7C63-4A62-A042-EB453CD40839}"/>
                  </a:ext>
                </a:extLst>
              </p:cNvPr>
              <p:cNvSpPr/>
              <p:nvPr/>
            </p:nvSpPr>
            <p:spPr>
              <a:xfrm>
                <a:off x="4839003" y="5700465"/>
                <a:ext cx="289444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smtClean="0">
                              <a:solidFill>
                                <a:schemeClr val="tx1"/>
                              </a:solidFill>
                              <a:latin typeface="Cambria Math" panose="02040503050406030204" pitchFamily="18" charset="0"/>
                            </a:rPr>
                            <m:t>1</m:t>
                          </m:r>
                        </m:sub>
                      </m:sSub>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2</m:t>
                          </m:r>
                        </m:sub>
                      </m:sSub>
                    </m:oMath>
                  </m:oMathPara>
                </a14:m>
                <a:endParaRPr lang="en-US" altLang="ko-KR" sz="2800">
                  <a:solidFill>
                    <a:schemeClr val="tx1"/>
                  </a:solidFill>
                </a:endParaRPr>
              </a:p>
            </p:txBody>
          </p:sp>
        </mc:Choice>
        <mc:Fallback xmlns="">
          <p:sp>
            <p:nvSpPr>
              <p:cNvPr id="79" name="직사각형 78">
                <a:extLst>
                  <a:ext uri="{FF2B5EF4-FFF2-40B4-BE49-F238E27FC236}">
                    <a16:creationId xmlns:a16="http://schemas.microsoft.com/office/drawing/2014/main" id="{87944D5C-7C63-4A62-A042-EB453CD40839}"/>
                  </a:ext>
                </a:extLst>
              </p:cNvPr>
              <p:cNvSpPr>
                <a:spLocks noRot="1" noChangeAspect="1" noMove="1" noResize="1" noEditPoints="1" noAdjustHandles="1" noChangeArrowheads="1" noChangeShapeType="1" noTextEdit="1"/>
              </p:cNvSpPr>
              <p:nvPr/>
            </p:nvSpPr>
            <p:spPr>
              <a:xfrm>
                <a:off x="4839003" y="5700465"/>
                <a:ext cx="2894447" cy="523220"/>
              </a:xfrm>
              <a:prstGeom prst="rect">
                <a:avLst/>
              </a:prstGeom>
              <a:blipFill>
                <a:blip r:embed="rId1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822DAC77-3A4B-4310-8604-FC83003EB38F}"/>
              </a:ext>
            </a:extLst>
          </p:cNvPr>
          <p:cNvSpPr txBox="1"/>
          <p:nvPr/>
        </p:nvSpPr>
        <p:spPr>
          <a:xfrm>
            <a:off x="1587578" y="891961"/>
            <a:ext cx="2563522"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(m,2) =&gt; (1,2)</a:t>
            </a:r>
            <a:endParaRPr lang="ko-KR" altLang="en-US" sz="240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8AF33FB3-B1B5-407F-BB11-2E16D92C1F64}"/>
              </a:ext>
            </a:extLst>
          </p:cNvPr>
          <p:cNvSpPr txBox="1"/>
          <p:nvPr/>
        </p:nvSpPr>
        <p:spPr>
          <a:xfrm>
            <a:off x="4839003" y="5228348"/>
            <a:ext cx="341311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(m,2)(2,1) =&gt; (m,1)</a:t>
            </a:r>
            <a:endParaRPr lang="ko-KR" altLang="en-US" sz="2400">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E2668F70-4572-4D70-88FD-B82BC7C15883}"/>
              </a:ext>
            </a:extLst>
          </p:cNvPr>
          <p:cNvCxnSpPr/>
          <p:nvPr/>
        </p:nvCxnSpPr>
        <p:spPr>
          <a:xfrm>
            <a:off x="4476633" y="1519843"/>
            <a:ext cx="0" cy="25194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A344F76A-93E0-4F6D-8584-8E300DDAE118}"/>
              </a:ext>
            </a:extLst>
          </p:cNvPr>
          <p:cNvCxnSpPr/>
          <p:nvPr/>
        </p:nvCxnSpPr>
        <p:spPr>
          <a:xfrm>
            <a:off x="1161232" y="1518631"/>
            <a:ext cx="0" cy="25194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492184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3554292" y="1230338"/>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3554292" y="2692933"/>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4140951" y="1523668"/>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4140951" y="2986263"/>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4423788" y="1064449"/>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4423788" y="1064449"/>
                <a:ext cx="444865" cy="369332"/>
              </a:xfrm>
              <a:prstGeom prst="rect">
                <a:avLst/>
              </a:prstGeom>
              <a:blipFill>
                <a:blip r:embed="rId3"/>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4423788" y="2516789"/>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4423788" y="2516789"/>
                <a:ext cx="451982" cy="369332"/>
              </a:xfrm>
              <a:prstGeom prst="rect">
                <a:avLst/>
              </a:prstGeom>
              <a:blipFill>
                <a:blip r:embed="rId4"/>
                <a:stretch>
                  <a:fillRect b="-15000"/>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5211307" y="1230338"/>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5211307" y="2692933"/>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5211307" y="1360597"/>
            <a:ext cx="586659" cy="319377"/>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5211307" y="2813917"/>
            <a:ext cx="586659" cy="319377"/>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55" name="타원 54">
            <a:extLst>
              <a:ext uri="{FF2B5EF4-FFF2-40B4-BE49-F238E27FC236}">
                <a16:creationId xmlns:a16="http://schemas.microsoft.com/office/drawing/2014/main" id="{AAE32813-6CFA-42CB-B9DB-2640BB1345CC}"/>
              </a:ext>
            </a:extLst>
          </p:cNvPr>
          <p:cNvSpPr/>
          <p:nvPr/>
        </p:nvSpPr>
        <p:spPr>
          <a:xfrm>
            <a:off x="6825317" y="1922725"/>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5797966" y="1523668"/>
            <a:ext cx="1027351" cy="6923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5797966" y="2216055"/>
            <a:ext cx="1027351" cy="7702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5817093" y="1182852"/>
                <a:ext cx="46211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5817093" y="1182852"/>
                <a:ext cx="462113" cy="369332"/>
              </a:xfrm>
              <a:prstGeom prst="rect">
                <a:avLst/>
              </a:prstGeom>
              <a:blipFill>
                <a:blip r:embed="rId5"/>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5777836" y="2960582"/>
                <a:ext cx="46923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5777836" y="2960582"/>
                <a:ext cx="469231" cy="369332"/>
              </a:xfrm>
              <a:prstGeom prst="rect">
                <a:avLst/>
              </a:prstGeom>
              <a:blipFill>
                <a:blip r:embed="rId6"/>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6384625" y="1664288"/>
                <a:ext cx="5442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6384625" y="1664288"/>
                <a:ext cx="544252" cy="369332"/>
              </a:xfrm>
              <a:prstGeom prst="rect">
                <a:avLst/>
              </a:prstGeom>
              <a:blipFill>
                <a:blip r:embed="rId7"/>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6448036" y="2408595"/>
                <a:ext cx="55136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6448036" y="2408595"/>
                <a:ext cx="551369" cy="369332"/>
              </a:xfrm>
              <a:prstGeom prst="rect">
                <a:avLst/>
              </a:prstGeom>
              <a:blipFill>
                <a:blip r:embed="rId8"/>
                <a:stretch>
                  <a:fillRect b="-13115"/>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7421050" y="2214792"/>
            <a:ext cx="51861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7979847" y="2030126"/>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7979847" y="2030126"/>
                <a:ext cx="309379" cy="36933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0717257-B243-483A-B755-9FA810C6F625}"/>
                  </a:ext>
                </a:extLst>
              </p:cNvPr>
              <p:cNvSpPr txBox="1"/>
              <p:nvPr/>
            </p:nvSpPr>
            <p:spPr>
              <a:xfrm>
                <a:off x="2062616" y="1002764"/>
                <a:ext cx="4605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0717257-B243-483A-B755-9FA810C6F625}"/>
                  </a:ext>
                </a:extLst>
              </p:cNvPr>
              <p:cNvSpPr txBox="1">
                <a:spLocks noRot="1" noChangeAspect="1" noMove="1" noResize="1" noEditPoints="1" noAdjustHandles="1" noChangeArrowheads="1" noChangeShapeType="1" noTextEdit="1"/>
              </p:cNvSpPr>
              <p:nvPr/>
            </p:nvSpPr>
            <p:spPr>
              <a:xfrm>
                <a:off x="2062616" y="1002764"/>
                <a:ext cx="460511" cy="369332"/>
              </a:xfrm>
              <a:prstGeom prst="rect">
                <a:avLst/>
              </a:prstGeom>
              <a:blipFill>
                <a:blip r:embed="rId10"/>
                <a:stretch>
                  <a:fillRect b="-13115"/>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64BC41B-39F7-446D-914B-E902CEE4752F}"/>
              </a:ext>
            </a:extLst>
          </p:cNvPr>
          <p:cNvCxnSpPr>
            <a:cxnSpLocks/>
            <a:stCxn id="38" idx="3"/>
          </p:cNvCxnSpPr>
          <p:nvPr/>
        </p:nvCxnSpPr>
        <p:spPr>
          <a:xfrm>
            <a:off x="2523127" y="1187430"/>
            <a:ext cx="1023483" cy="35241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D4FE1E2C-5071-4E54-AD3C-3CA7BD610651}"/>
              </a:ext>
            </a:extLst>
          </p:cNvPr>
          <p:cNvCxnSpPr>
            <a:cxnSpLocks/>
            <a:stCxn id="38" idx="3"/>
          </p:cNvCxnSpPr>
          <p:nvPr/>
        </p:nvCxnSpPr>
        <p:spPr>
          <a:xfrm>
            <a:off x="2523127" y="1187430"/>
            <a:ext cx="1023483" cy="18150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5BE9B99-32F9-4724-9BEF-90E96B006933}"/>
                  </a:ext>
                </a:extLst>
              </p:cNvPr>
              <p:cNvSpPr txBox="1"/>
              <p:nvPr/>
            </p:nvSpPr>
            <p:spPr>
              <a:xfrm>
                <a:off x="2029362" y="2011658"/>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65BE9B99-32F9-4724-9BEF-90E96B006933}"/>
                  </a:ext>
                </a:extLst>
              </p:cNvPr>
              <p:cNvSpPr txBox="1">
                <a:spLocks noRot="1" noChangeAspect="1" noMove="1" noResize="1" noEditPoints="1" noAdjustHandles="1" noChangeArrowheads="1" noChangeShapeType="1" noTextEdit="1"/>
              </p:cNvSpPr>
              <p:nvPr/>
            </p:nvSpPr>
            <p:spPr>
              <a:xfrm>
                <a:off x="2029362" y="2011658"/>
                <a:ext cx="467628" cy="369332"/>
              </a:xfrm>
              <a:prstGeom prst="rect">
                <a:avLst/>
              </a:prstGeom>
              <a:blipFill>
                <a:blip r:embed="rId11"/>
                <a:stretch>
                  <a:fillRect b="-13115"/>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0237A9EF-00C7-45E5-97AA-8CABBBB93DCA}"/>
              </a:ext>
            </a:extLst>
          </p:cNvPr>
          <p:cNvCxnSpPr>
            <a:cxnSpLocks/>
            <a:stCxn id="46" idx="3"/>
          </p:cNvCxnSpPr>
          <p:nvPr/>
        </p:nvCxnSpPr>
        <p:spPr>
          <a:xfrm flipV="1">
            <a:off x="2496990" y="1539849"/>
            <a:ext cx="1049620" cy="6564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10D33E06-1662-449F-A7DD-DEBAEEA156FB}"/>
              </a:ext>
            </a:extLst>
          </p:cNvPr>
          <p:cNvCxnSpPr>
            <a:cxnSpLocks/>
            <a:stCxn id="46" idx="3"/>
          </p:cNvCxnSpPr>
          <p:nvPr/>
        </p:nvCxnSpPr>
        <p:spPr>
          <a:xfrm>
            <a:off x="2496990" y="2196324"/>
            <a:ext cx="1049620" cy="8061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738FAA4-7350-4BED-ABDB-90641CF44DEB}"/>
                  </a:ext>
                </a:extLst>
              </p:cNvPr>
              <p:cNvSpPr txBox="1"/>
              <p:nvPr/>
            </p:nvSpPr>
            <p:spPr>
              <a:xfrm>
                <a:off x="2029362" y="3079477"/>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738FAA4-7350-4BED-ABDB-90641CF44DEB}"/>
                  </a:ext>
                </a:extLst>
              </p:cNvPr>
              <p:cNvSpPr txBox="1">
                <a:spLocks noRot="1" noChangeAspect="1" noMove="1" noResize="1" noEditPoints="1" noAdjustHandles="1" noChangeArrowheads="1" noChangeShapeType="1" noTextEdit="1"/>
              </p:cNvSpPr>
              <p:nvPr/>
            </p:nvSpPr>
            <p:spPr>
              <a:xfrm>
                <a:off x="2029362" y="3079477"/>
                <a:ext cx="467628" cy="369332"/>
              </a:xfrm>
              <a:prstGeom prst="rect">
                <a:avLst/>
              </a:prstGeom>
              <a:blipFill>
                <a:blip r:embed="rId12"/>
                <a:stretch>
                  <a:fillRect b="-13115"/>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5B8B939E-B5C4-4A88-9430-3D764A45F750}"/>
              </a:ext>
            </a:extLst>
          </p:cNvPr>
          <p:cNvCxnSpPr>
            <a:cxnSpLocks/>
            <a:stCxn id="51" idx="3"/>
          </p:cNvCxnSpPr>
          <p:nvPr/>
        </p:nvCxnSpPr>
        <p:spPr>
          <a:xfrm flipV="1">
            <a:off x="2496990" y="1539849"/>
            <a:ext cx="1049620" cy="1724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B07966F-F108-4B04-8DC8-BEC0BC784B64}"/>
              </a:ext>
            </a:extLst>
          </p:cNvPr>
          <p:cNvCxnSpPr>
            <a:cxnSpLocks/>
            <a:stCxn id="51" idx="3"/>
          </p:cNvCxnSpPr>
          <p:nvPr/>
        </p:nvCxnSpPr>
        <p:spPr>
          <a:xfrm flipV="1">
            <a:off x="2496990" y="3002444"/>
            <a:ext cx="1049620" cy="2616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57AC2962-408E-4D86-A189-5F90340AE285}"/>
                  </a:ext>
                </a:extLst>
              </p:cNvPr>
              <p:cNvSpPr txBox="1"/>
              <p:nvPr/>
            </p:nvSpPr>
            <p:spPr>
              <a:xfrm>
                <a:off x="2787843" y="1048009"/>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57AC2962-408E-4D86-A189-5F90340AE285}"/>
                  </a:ext>
                </a:extLst>
              </p:cNvPr>
              <p:cNvSpPr txBox="1">
                <a:spLocks noRot="1" noChangeAspect="1" noMove="1" noResize="1" noEditPoints="1" noAdjustHandles="1" noChangeArrowheads="1" noChangeShapeType="1" noTextEdit="1"/>
              </p:cNvSpPr>
              <p:nvPr/>
            </p:nvSpPr>
            <p:spPr>
              <a:xfrm>
                <a:off x="2787843" y="1048009"/>
                <a:ext cx="505971" cy="276999"/>
              </a:xfrm>
              <a:prstGeom prst="rect">
                <a:avLst/>
              </a:prstGeom>
              <a:blipFill>
                <a:blip r:embed="rId13"/>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8C8FDC25-BA5F-4C32-9696-3281ADA2A6FF}"/>
                  </a:ext>
                </a:extLst>
              </p:cNvPr>
              <p:cNvSpPr txBox="1"/>
              <p:nvPr/>
            </p:nvSpPr>
            <p:spPr>
              <a:xfrm>
                <a:off x="2355596" y="1469573"/>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8C8FDC25-BA5F-4C32-9696-3281ADA2A6FF}"/>
                  </a:ext>
                </a:extLst>
              </p:cNvPr>
              <p:cNvSpPr txBox="1">
                <a:spLocks noRot="1" noChangeAspect="1" noMove="1" noResize="1" noEditPoints="1" noAdjustHandles="1" noChangeArrowheads="1" noChangeShapeType="1" noTextEdit="1"/>
              </p:cNvSpPr>
              <p:nvPr/>
            </p:nvSpPr>
            <p:spPr>
              <a:xfrm>
                <a:off x="2355596" y="1469573"/>
                <a:ext cx="505971" cy="276999"/>
              </a:xfrm>
              <a:prstGeom prst="rect">
                <a:avLst/>
              </a:prstGeom>
              <a:blipFill>
                <a:blip r:embed="rId14"/>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9AC1B57-318E-4FC7-8D19-757FFE69BE41}"/>
                  </a:ext>
                </a:extLst>
              </p:cNvPr>
              <p:cNvSpPr txBox="1"/>
              <p:nvPr/>
            </p:nvSpPr>
            <p:spPr>
              <a:xfrm>
                <a:off x="2571183" y="1986436"/>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21</m:t>
                          </m:r>
                        </m:sub>
                      </m:sSub>
                    </m:oMath>
                  </m:oMathPara>
                </a14:m>
                <a:endParaRPr lang="ko-KR" altLang="en-US" sz="18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E9AC1B57-318E-4FC7-8D19-757FFE69BE41}"/>
                  </a:ext>
                </a:extLst>
              </p:cNvPr>
              <p:cNvSpPr txBox="1">
                <a:spLocks noRot="1" noChangeAspect="1" noMove="1" noResize="1" noEditPoints="1" noAdjustHandles="1" noChangeArrowheads="1" noChangeShapeType="1" noTextEdit="1"/>
              </p:cNvSpPr>
              <p:nvPr/>
            </p:nvSpPr>
            <p:spPr>
              <a:xfrm>
                <a:off x="2571183" y="1986436"/>
                <a:ext cx="511294" cy="276999"/>
              </a:xfrm>
              <a:prstGeom prst="rect">
                <a:avLst/>
              </a:prstGeom>
              <a:blipFill>
                <a:blip r:embed="rId15"/>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D8801B6-A110-4BB2-867B-9BA3D3523C4D}"/>
                  </a:ext>
                </a:extLst>
              </p:cNvPr>
              <p:cNvSpPr txBox="1"/>
              <p:nvPr/>
            </p:nvSpPr>
            <p:spPr>
              <a:xfrm>
                <a:off x="2422797" y="2365363"/>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FD8801B6-A110-4BB2-867B-9BA3D3523C4D}"/>
                  </a:ext>
                </a:extLst>
              </p:cNvPr>
              <p:cNvSpPr txBox="1">
                <a:spLocks noRot="1" noChangeAspect="1" noMove="1" noResize="1" noEditPoints="1" noAdjustHandles="1" noChangeArrowheads="1" noChangeShapeType="1" noTextEdit="1"/>
              </p:cNvSpPr>
              <p:nvPr/>
            </p:nvSpPr>
            <p:spPr>
              <a:xfrm>
                <a:off x="2422797" y="2365363"/>
                <a:ext cx="511294" cy="276999"/>
              </a:xfrm>
              <a:prstGeom prst="rect">
                <a:avLst/>
              </a:prstGeom>
              <a:blipFill>
                <a:blip r:embed="rId16"/>
                <a:stretch>
                  <a:fillRect b="-1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8FB9143-243F-4884-B1CC-9548C9845931}"/>
                  </a:ext>
                </a:extLst>
              </p:cNvPr>
              <p:cNvSpPr txBox="1"/>
              <p:nvPr/>
            </p:nvSpPr>
            <p:spPr>
              <a:xfrm>
                <a:off x="2676773" y="2789039"/>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A8FB9143-243F-4884-B1CC-9548C9845931}"/>
                  </a:ext>
                </a:extLst>
              </p:cNvPr>
              <p:cNvSpPr txBox="1">
                <a:spLocks noRot="1" noChangeAspect="1" noMove="1" noResize="1" noEditPoints="1" noAdjustHandles="1" noChangeArrowheads="1" noChangeShapeType="1" noTextEdit="1"/>
              </p:cNvSpPr>
              <p:nvPr/>
            </p:nvSpPr>
            <p:spPr>
              <a:xfrm>
                <a:off x="2676773" y="2789039"/>
                <a:ext cx="511294" cy="276999"/>
              </a:xfrm>
              <a:prstGeom prst="rect">
                <a:avLst/>
              </a:prstGeom>
              <a:blipFill>
                <a:blip r:embed="rId17"/>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86C825B0-81E2-4F42-87DB-49AAA22E7170}"/>
                  </a:ext>
                </a:extLst>
              </p:cNvPr>
              <p:cNvSpPr txBox="1"/>
              <p:nvPr/>
            </p:nvSpPr>
            <p:spPr>
              <a:xfrm>
                <a:off x="2719420" y="3149121"/>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86C825B0-81E2-4F42-87DB-49AAA22E7170}"/>
                  </a:ext>
                </a:extLst>
              </p:cNvPr>
              <p:cNvSpPr txBox="1">
                <a:spLocks noRot="1" noChangeAspect="1" noMove="1" noResize="1" noEditPoints="1" noAdjustHandles="1" noChangeArrowheads="1" noChangeShapeType="1" noTextEdit="1"/>
              </p:cNvSpPr>
              <p:nvPr/>
            </p:nvSpPr>
            <p:spPr>
              <a:xfrm>
                <a:off x="2719420" y="3149121"/>
                <a:ext cx="511294" cy="276999"/>
              </a:xfrm>
              <a:prstGeom prst="rect">
                <a:avLst/>
              </a:prstGeom>
              <a:blipFill>
                <a:blip r:embed="rId18"/>
                <a:stretch>
                  <a:fillRect b="-15556"/>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219606FC-CA67-472E-9B68-02AA6CF347EA}"/>
              </a:ext>
            </a:extLst>
          </p:cNvPr>
          <p:cNvSpPr txBox="1"/>
          <p:nvPr/>
        </p:nvSpPr>
        <p:spPr>
          <a:xfrm>
            <a:off x="1831605"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3" name="오른쪽 중괄호 2">
            <a:extLst>
              <a:ext uri="{FF2B5EF4-FFF2-40B4-BE49-F238E27FC236}">
                <a16:creationId xmlns:a16="http://schemas.microsoft.com/office/drawing/2014/main" id="{57979553-A328-4816-9FE9-79CDBE2B6A81}"/>
              </a:ext>
            </a:extLst>
          </p:cNvPr>
          <p:cNvSpPr/>
          <p:nvPr/>
        </p:nvSpPr>
        <p:spPr>
          <a:xfrm rot="5400000">
            <a:off x="2136512" y="3245605"/>
            <a:ext cx="193288" cy="750849"/>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5" name="TextBox 74">
            <a:extLst>
              <a:ext uri="{FF2B5EF4-FFF2-40B4-BE49-F238E27FC236}">
                <a16:creationId xmlns:a16="http://schemas.microsoft.com/office/drawing/2014/main" id="{4B3D2535-6D68-4AB8-A5D4-0F96BE78BA2B}"/>
              </a:ext>
            </a:extLst>
          </p:cNvPr>
          <p:cNvSpPr txBox="1"/>
          <p:nvPr/>
        </p:nvSpPr>
        <p:spPr>
          <a:xfrm>
            <a:off x="4444199"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76" name="오른쪽 중괄호 75">
            <a:extLst>
              <a:ext uri="{FF2B5EF4-FFF2-40B4-BE49-F238E27FC236}">
                <a16:creationId xmlns:a16="http://schemas.microsoft.com/office/drawing/2014/main" id="{8B556528-86F7-45D6-B46A-12E2AAD80648}"/>
              </a:ext>
            </a:extLst>
          </p:cNvPr>
          <p:cNvSpPr/>
          <p:nvPr/>
        </p:nvSpPr>
        <p:spPr>
          <a:xfrm rot="5400000">
            <a:off x="4748491" y="2665635"/>
            <a:ext cx="170594" cy="188809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0" name="TextBox 79">
            <a:extLst>
              <a:ext uri="{FF2B5EF4-FFF2-40B4-BE49-F238E27FC236}">
                <a16:creationId xmlns:a16="http://schemas.microsoft.com/office/drawing/2014/main" id="{ADD2AB53-1D62-467C-8E53-620B6A9CE421}"/>
              </a:ext>
            </a:extLst>
          </p:cNvPr>
          <p:cNvSpPr txBox="1"/>
          <p:nvPr/>
        </p:nvSpPr>
        <p:spPr>
          <a:xfrm>
            <a:off x="7057420"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81" name="오른쪽 중괄호 80">
            <a:extLst>
              <a:ext uri="{FF2B5EF4-FFF2-40B4-BE49-F238E27FC236}">
                <a16:creationId xmlns:a16="http://schemas.microsoft.com/office/drawing/2014/main" id="{9F03B527-C908-422E-AA94-A90F55B2F798}"/>
              </a:ext>
            </a:extLst>
          </p:cNvPr>
          <p:cNvSpPr/>
          <p:nvPr/>
        </p:nvSpPr>
        <p:spPr>
          <a:xfrm rot="5400000">
            <a:off x="7414056" y="2803480"/>
            <a:ext cx="154264" cy="159607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2" name="타원 81">
            <a:extLst>
              <a:ext uri="{FF2B5EF4-FFF2-40B4-BE49-F238E27FC236}">
                <a16:creationId xmlns:a16="http://schemas.microsoft.com/office/drawing/2014/main" id="{9D755FC8-07B2-4439-B6F4-114FFB91DF73}"/>
              </a:ext>
            </a:extLst>
          </p:cNvPr>
          <p:cNvSpPr/>
          <p:nvPr/>
        </p:nvSpPr>
        <p:spPr>
          <a:xfrm>
            <a:off x="3614559"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C4CCBFC7-E393-4A33-A31E-5C248E3A6542}"/>
              </a:ext>
            </a:extLst>
          </p:cNvPr>
          <p:cNvSpPr/>
          <p:nvPr/>
        </p:nvSpPr>
        <p:spPr>
          <a:xfrm>
            <a:off x="5271574"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67FEE48-6724-4362-A230-E49AC4D19A29}"/>
              </a:ext>
            </a:extLst>
          </p:cNvPr>
          <p:cNvSpPr/>
          <p:nvPr/>
        </p:nvSpPr>
        <p:spPr>
          <a:xfrm>
            <a:off x="6928589"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5" name="직선 화살표 연결선 84">
            <a:extLst>
              <a:ext uri="{FF2B5EF4-FFF2-40B4-BE49-F238E27FC236}">
                <a16:creationId xmlns:a16="http://schemas.microsoft.com/office/drawing/2014/main" id="{65566D7C-A027-41EB-892F-7956A686652F}"/>
              </a:ext>
            </a:extLst>
          </p:cNvPr>
          <p:cNvCxnSpPr>
            <a:cxnSpLocks/>
            <a:stCxn id="82" idx="6"/>
            <a:endCxn id="83" idx="2"/>
          </p:cNvCxnSpPr>
          <p:nvPr/>
        </p:nvCxnSpPr>
        <p:spPr>
          <a:xfrm>
            <a:off x="4201218" y="576010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3DE93FEB-9750-4ED9-B95A-5BF5B4811D8E}"/>
              </a:ext>
            </a:extLst>
          </p:cNvPr>
          <p:cNvCxnSpPr>
            <a:cxnSpLocks/>
            <a:stCxn id="83" idx="6"/>
            <a:endCxn id="84" idx="2"/>
          </p:cNvCxnSpPr>
          <p:nvPr/>
        </p:nvCxnSpPr>
        <p:spPr>
          <a:xfrm>
            <a:off x="5858233" y="576010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grpSp>
        <p:nvGrpSpPr>
          <p:cNvPr id="87" name="그룹 86">
            <a:extLst>
              <a:ext uri="{FF2B5EF4-FFF2-40B4-BE49-F238E27FC236}">
                <a16:creationId xmlns:a16="http://schemas.microsoft.com/office/drawing/2014/main" id="{43597F6A-FF0E-40B1-B526-8BCDC2442295}"/>
              </a:ext>
            </a:extLst>
          </p:cNvPr>
          <p:cNvGrpSpPr/>
          <p:nvPr/>
        </p:nvGrpSpPr>
        <p:grpSpPr>
          <a:xfrm>
            <a:off x="5293083" y="5618411"/>
            <a:ext cx="586659" cy="319377"/>
            <a:chOff x="5385434" y="3104384"/>
            <a:chExt cx="803274" cy="437302"/>
          </a:xfrm>
        </p:grpSpPr>
        <p:sp>
          <p:nvSpPr>
            <p:cNvPr id="88" name="원호 87">
              <a:extLst>
                <a:ext uri="{FF2B5EF4-FFF2-40B4-BE49-F238E27FC236}">
                  <a16:creationId xmlns:a16="http://schemas.microsoft.com/office/drawing/2014/main" id="{835BEEC5-C9A3-4722-90B3-313B3EF27FD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9" name="원호 88">
              <a:extLst>
                <a:ext uri="{FF2B5EF4-FFF2-40B4-BE49-F238E27FC236}">
                  <a16:creationId xmlns:a16="http://schemas.microsoft.com/office/drawing/2014/main" id="{EA90718E-F780-4C94-A1E0-C2097700DD3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cxnSp>
        <p:nvCxnSpPr>
          <p:cNvPr id="90" name="직선 화살표 연결선 89">
            <a:extLst>
              <a:ext uri="{FF2B5EF4-FFF2-40B4-BE49-F238E27FC236}">
                <a16:creationId xmlns:a16="http://schemas.microsoft.com/office/drawing/2014/main" id="{248FCA4D-9EF9-4921-8883-7954F38FCBC1}"/>
              </a:ext>
            </a:extLst>
          </p:cNvPr>
          <p:cNvCxnSpPr>
            <a:cxnSpLocks/>
          </p:cNvCxnSpPr>
          <p:nvPr/>
        </p:nvCxnSpPr>
        <p:spPr>
          <a:xfrm>
            <a:off x="3293814" y="5188086"/>
            <a:ext cx="403790" cy="36878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DFE9DB0F-2033-4CB0-A487-FEF95FD6142D}"/>
                  </a:ext>
                </a:extLst>
              </p:cNvPr>
              <p:cNvSpPr txBox="1"/>
              <p:nvPr/>
            </p:nvSpPr>
            <p:spPr>
              <a:xfrm>
                <a:off x="2834108" y="4895638"/>
                <a:ext cx="42158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DFE9DB0F-2033-4CB0-A487-FEF95FD6142D}"/>
                  </a:ext>
                </a:extLst>
              </p:cNvPr>
              <p:cNvSpPr txBox="1">
                <a:spLocks noRot="1" noChangeAspect="1" noMove="1" noResize="1" noEditPoints="1" noAdjustHandles="1" noChangeArrowheads="1" noChangeShapeType="1" noTextEdit="1"/>
              </p:cNvSpPr>
              <p:nvPr/>
            </p:nvSpPr>
            <p:spPr>
              <a:xfrm>
                <a:off x="2834108" y="4895638"/>
                <a:ext cx="421589" cy="276999"/>
              </a:xfrm>
              <a:prstGeom prst="rect">
                <a:avLst/>
              </a:prstGeom>
              <a:blipFill>
                <a:blip r:embed="rId19"/>
                <a:stretch>
                  <a:fillRect l="-4348" b="-15217"/>
                </a:stretch>
              </a:blipFill>
            </p:spPr>
            <p:txBody>
              <a:bodyPr/>
              <a:lstStyle/>
              <a:p>
                <a:r>
                  <a:rPr lang="ko-KR" altLang="en-US">
                    <a:noFill/>
                  </a:rPr>
                  <a:t> </a:t>
                </a:r>
              </a:p>
            </p:txBody>
          </p:sp>
        </mc:Fallback>
      </mc:AlternateContent>
      <p:cxnSp>
        <p:nvCxnSpPr>
          <p:cNvPr id="92" name="직선 화살표 연결선 91">
            <a:extLst>
              <a:ext uri="{FF2B5EF4-FFF2-40B4-BE49-F238E27FC236}">
                <a16:creationId xmlns:a16="http://schemas.microsoft.com/office/drawing/2014/main" id="{C1647F3D-1B94-4F6B-84E0-75E006E4958A}"/>
              </a:ext>
            </a:extLst>
          </p:cNvPr>
          <p:cNvCxnSpPr>
            <a:cxnSpLocks/>
            <a:endCxn id="82" idx="2"/>
          </p:cNvCxnSpPr>
          <p:nvPr/>
        </p:nvCxnSpPr>
        <p:spPr>
          <a:xfrm>
            <a:off x="3021800" y="5738807"/>
            <a:ext cx="592759" cy="212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5BB283AE-55DC-423E-B0DB-B716CAE46615}"/>
              </a:ext>
            </a:extLst>
          </p:cNvPr>
          <p:cNvSpPr txBox="1"/>
          <p:nvPr/>
        </p:nvSpPr>
        <p:spPr>
          <a:xfrm>
            <a:off x="2787843" y="5600308"/>
            <a:ext cx="131446" cy="276999"/>
          </a:xfrm>
          <a:prstGeom prst="rect">
            <a:avLst/>
          </a:prstGeom>
          <a:noFill/>
        </p:spPr>
        <p:txBody>
          <a:bodyPr wrap="none" lIns="0" tIns="0" rIns="0" bIns="0" rtlCol="0">
            <a:spAutoFit/>
          </a:bodyPr>
          <a:lstStyle/>
          <a:p>
            <a:pPr algn="l"/>
            <a:r>
              <a:rPr lang="en-US" altLang="ko-KR" sz="1800">
                <a:solidFill>
                  <a:schemeClr val="tx1"/>
                </a:solidFill>
                <a:latin typeface="Cambria Math" panose="02040503050406030204" pitchFamily="18" charset="0"/>
                <a:ea typeface="Cambria Math" panose="02040503050406030204" pitchFamily="18" charset="0"/>
              </a:rPr>
              <a:t>X</a:t>
            </a:r>
            <a:endParaRPr lang="ko-KR" altLang="en-US" sz="1800">
              <a:solidFill>
                <a:schemeClr val="tx1"/>
              </a:solidFill>
              <a:latin typeface="Cambria Math" panose="02040503050406030204" pitchFamily="18" charset="0"/>
            </a:endParaRPr>
          </a:p>
        </p:txBody>
      </p:sp>
      <p:cxnSp>
        <p:nvCxnSpPr>
          <p:cNvPr id="94" name="직선 화살표 연결선 93">
            <a:extLst>
              <a:ext uri="{FF2B5EF4-FFF2-40B4-BE49-F238E27FC236}">
                <a16:creationId xmlns:a16="http://schemas.microsoft.com/office/drawing/2014/main" id="{4DD6A64D-7074-4A76-92ED-4930AE46D4ED}"/>
              </a:ext>
            </a:extLst>
          </p:cNvPr>
          <p:cNvCxnSpPr>
            <a:cxnSpLocks/>
            <a:endCxn id="82" idx="3"/>
          </p:cNvCxnSpPr>
          <p:nvPr/>
        </p:nvCxnSpPr>
        <p:spPr>
          <a:xfrm flipV="1">
            <a:off x="3263040" y="5967521"/>
            <a:ext cx="437433" cy="3587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690AF14-9104-4AD3-BD72-A7A6D16826CA}"/>
                  </a:ext>
                </a:extLst>
              </p:cNvPr>
              <p:cNvSpPr txBox="1"/>
              <p:nvPr/>
            </p:nvSpPr>
            <p:spPr>
              <a:xfrm>
                <a:off x="2897618" y="6256518"/>
                <a:ext cx="35528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b</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C690AF14-9104-4AD3-BD72-A7A6D16826CA}"/>
                  </a:ext>
                </a:extLst>
              </p:cNvPr>
              <p:cNvSpPr txBox="1">
                <a:spLocks noRot="1" noChangeAspect="1" noMove="1" noResize="1" noEditPoints="1" noAdjustHandles="1" noChangeArrowheads="1" noChangeShapeType="1" noTextEdit="1"/>
              </p:cNvSpPr>
              <p:nvPr/>
            </p:nvSpPr>
            <p:spPr>
              <a:xfrm>
                <a:off x="2897618" y="6256518"/>
                <a:ext cx="355289" cy="276999"/>
              </a:xfrm>
              <a:prstGeom prst="rect">
                <a:avLst/>
              </a:prstGeom>
              <a:blipFill>
                <a:blip r:embed="rId20"/>
                <a:stretch>
                  <a:fillRect l="-6780"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5E8C845-BCE4-40BE-BFC1-DA940A2966AA}"/>
                  </a:ext>
                </a:extLst>
              </p:cNvPr>
              <p:cNvSpPr txBox="1"/>
              <p:nvPr/>
            </p:nvSpPr>
            <p:spPr>
              <a:xfrm>
                <a:off x="4432631" y="5418366"/>
                <a:ext cx="352083"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6" name="TextBox 95">
                <a:extLst>
                  <a:ext uri="{FF2B5EF4-FFF2-40B4-BE49-F238E27FC236}">
                    <a16:creationId xmlns:a16="http://schemas.microsoft.com/office/drawing/2014/main" id="{F5E8C845-BCE4-40BE-BFC1-DA940A2966AA}"/>
                  </a:ext>
                </a:extLst>
              </p:cNvPr>
              <p:cNvSpPr txBox="1">
                <a:spLocks noRot="1" noChangeAspect="1" noMove="1" noResize="1" noEditPoints="1" noAdjustHandles="1" noChangeArrowheads="1" noChangeShapeType="1" noTextEdit="1"/>
              </p:cNvSpPr>
              <p:nvPr/>
            </p:nvSpPr>
            <p:spPr>
              <a:xfrm>
                <a:off x="4432631" y="5418366"/>
                <a:ext cx="352083" cy="276999"/>
              </a:xfrm>
              <a:prstGeom prst="rect">
                <a:avLst/>
              </a:prstGeom>
              <a:blipFill>
                <a:blip r:embed="rId21"/>
                <a:stretch>
                  <a:fillRect l="-5172"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46BE9202-44F7-40C7-B3A3-0805CBA50C4C}"/>
                  </a:ext>
                </a:extLst>
              </p:cNvPr>
              <p:cNvSpPr txBox="1"/>
              <p:nvPr/>
            </p:nvSpPr>
            <p:spPr>
              <a:xfrm>
                <a:off x="6135599" y="5380534"/>
                <a:ext cx="37741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A</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46BE9202-44F7-40C7-B3A3-0805CBA50C4C}"/>
                  </a:ext>
                </a:extLst>
              </p:cNvPr>
              <p:cNvSpPr txBox="1">
                <a:spLocks noRot="1" noChangeAspect="1" noMove="1" noResize="1" noEditPoints="1" noAdjustHandles="1" noChangeArrowheads="1" noChangeShapeType="1" noTextEdit="1"/>
              </p:cNvSpPr>
              <p:nvPr/>
            </p:nvSpPr>
            <p:spPr>
              <a:xfrm>
                <a:off x="6135599" y="5380534"/>
                <a:ext cx="377411" cy="276999"/>
              </a:xfrm>
              <a:prstGeom prst="rect">
                <a:avLst/>
              </a:prstGeom>
              <a:blipFill>
                <a:blip r:embed="rId22"/>
                <a:stretch>
                  <a:fillRect l="-4839" b="-15556"/>
                </a:stretch>
              </a:blipFill>
            </p:spPr>
            <p:txBody>
              <a:bodyPr/>
              <a:lstStyle/>
              <a:p>
                <a:r>
                  <a:rPr lang="ko-KR" altLang="en-US">
                    <a:noFill/>
                  </a:rPr>
                  <a:t> </a:t>
                </a:r>
              </a:p>
            </p:txBody>
          </p:sp>
        </mc:Fallback>
      </mc:AlternateContent>
      <p:cxnSp>
        <p:nvCxnSpPr>
          <p:cNvPr id="98" name="직선 화살표 연결선 97">
            <a:extLst>
              <a:ext uri="{FF2B5EF4-FFF2-40B4-BE49-F238E27FC236}">
                <a16:creationId xmlns:a16="http://schemas.microsoft.com/office/drawing/2014/main" id="{4F6FB6E3-92DE-4CC9-840D-261656E62AAA}"/>
              </a:ext>
            </a:extLst>
          </p:cNvPr>
          <p:cNvCxnSpPr>
            <a:cxnSpLocks/>
          </p:cNvCxnSpPr>
          <p:nvPr/>
        </p:nvCxnSpPr>
        <p:spPr>
          <a:xfrm>
            <a:off x="6585997" y="5180655"/>
            <a:ext cx="403790" cy="36878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F9EF8C6F-3847-4FE9-8FBA-180699855D3C}"/>
                  </a:ext>
                </a:extLst>
              </p:cNvPr>
              <p:cNvSpPr txBox="1"/>
              <p:nvPr/>
            </p:nvSpPr>
            <p:spPr>
              <a:xfrm>
                <a:off x="6126291" y="4888207"/>
                <a:ext cx="42691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F9EF8C6F-3847-4FE9-8FBA-180699855D3C}"/>
                  </a:ext>
                </a:extLst>
              </p:cNvPr>
              <p:cNvSpPr txBox="1">
                <a:spLocks noRot="1" noChangeAspect="1" noMove="1" noResize="1" noEditPoints="1" noAdjustHandles="1" noChangeArrowheads="1" noChangeShapeType="1" noTextEdit="1"/>
              </p:cNvSpPr>
              <p:nvPr/>
            </p:nvSpPr>
            <p:spPr>
              <a:xfrm>
                <a:off x="6126291" y="4888207"/>
                <a:ext cx="426912" cy="276999"/>
              </a:xfrm>
              <a:prstGeom prst="rect">
                <a:avLst/>
              </a:prstGeom>
              <a:blipFill>
                <a:blip r:embed="rId23"/>
                <a:stretch>
                  <a:fillRect l="-4286" b="-15556"/>
                </a:stretch>
              </a:blipFill>
            </p:spPr>
            <p:txBody>
              <a:bodyPr/>
              <a:lstStyle/>
              <a:p>
                <a:r>
                  <a:rPr lang="ko-KR" altLang="en-US">
                    <a:noFill/>
                  </a:rPr>
                  <a:t> </a:t>
                </a:r>
              </a:p>
            </p:txBody>
          </p:sp>
        </mc:Fallback>
      </mc:AlternateContent>
      <p:cxnSp>
        <p:nvCxnSpPr>
          <p:cNvPr id="100" name="직선 화살표 연결선 99">
            <a:extLst>
              <a:ext uri="{FF2B5EF4-FFF2-40B4-BE49-F238E27FC236}">
                <a16:creationId xmlns:a16="http://schemas.microsoft.com/office/drawing/2014/main" id="{DB445584-24C6-40B4-BCF5-1C91FC8C33AE}"/>
              </a:ext>
            </a:extLst>
          </p:cNvPr>
          <p:cNvCxnSpPr>
            <a:cxnSpLocks/>
          </p:cNvCxnSpPr>
          <p:nvPr/>
        </p:nvCxnSpPr>
        <p:spPr>
          <a:xfrm flipV="1">
            <a:off x="6555223" y="5960090"/>
            <a:ext cx="437433" cy="3587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8CBAD6E4-ECD7-460D-8BC8-0C47B667A7BD}"/>
                  </a:ext>
                </a:extLst>
              </p:cNvPr>
              <p:cNvSpPr txBox="1"/>
              <p:nvPr/>
            </p:nvSpPr>
            <p:spPr>
              <a:xfrm>
                <a:off x="6189801" y="6249087"/>
                <a:ext cx="36061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b</m:t>
                          </m:r>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8CBAD6E4-ECD7-460D-8BC8-0C47B667A7BD}"/>
                  </a:ext>
                </a:extLst>
              </p:cNvPr>
              <p:cNvSpPr txBox="1">
                <a:spLocks noRot="1" noChangeAspect="1" noMove="1" noResize="1" noEditPoints="1" noAdjustHandles="1" noChangeArrowheads="1" noChangeShapeType="1" noTextEdit="1"/>
              </p:cNvSpPr>
              <p:nvPr/>
            </p:nvSpPr>
            <p:spPr>
              <a:xfrm>
                <a:off x="6189801" y="6249087"/>
                <a:ext cx="360612" cy="276999"/>
              </a:xfrm>
              <a:prstGeom prst="rect">
                <a:avLst/>
              </a:prstGeom>
              <a:blipFill>
                <a:blip r:embed="rId24"/>
                <a:stretch>
                  <a:fillRect l="-5000" b="-15217"/>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883CAB01-988E-4FB9-9E8B-9E354F69F89F}"/>
              </a:ext>
            </a:extLst>
          </p:cNvPr>
          <p:cNvCxnSpPr>
            <a:cxnSpLocks/>
          </p:cNvCxnSpPr>
          <p:nvPr/>
        </p:nvCxnSpPr>
        <p:spPr>
          <a:xfrm>
            <a:off x="7544394" y="5762589"/>
            <a:ext cx="51861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44130020-5744-40BB-B1FD-ECEBBF05DCF8}"/>
                  </a:ext>
                </a:extLst>
              </p:cNvPr>
              <p:cNvSpPr txBox="1"/>
              <p:nvPr/>
            </p:nvSpPr>
            <p:spPr>
              <a:xfrm>
                <a:off x="8092158" y="5534082"/>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103" name="TextBox 102">
                <a:extLst>
                  <a:ext uri="{FF2B5EF4-FFF2-40B4-BE49-F238E27FC236}">
                    <a16:creationId xmlns:a16="http://schemas.microsoft.com/office/drawing/2014/main" id="{44130020-5744-40BB-B1FD-ECEBBF05DCF8}"/>
                  </a:ext>
                </a:extLst>
              </p:cNvPr>
              <p:cNvSpPr txBox="1">
                <a:spLocks noRot="1" noChangeAspect="1" noMove="1" noResize="1" noEditPoints="1" noAdjustHandles="1" noChangeArrowheads="1" noChangeShapeType="1" noTextEdit="1"/>
              </p:cNvSpPr>
              <p:nvPr/>
            </p:nvSpPr>
            <p:spPr>
              <a:xfrm>
                <a:off x="8092158" y="5534082"/>
                <a:ext cx="309379" cy="369332"/>
              </a:xfrm>
              <a:prstGeom prst="rect">
                <a:avLst/>
              </a:prstGeom>
              <a:blipFill>
                <a:blip r:embed="rId25"/>
                <a:stretch>
                  <a:fillRect/>
                </a:stretch>
              </a:blipFill>
            </p:spPr>
            <p:txBody>
              <a:bodyPr/>
              <a:lstStyle/>
              <a:p>
                <a:r>
                  <a:rPr lang="ko-KR" altLang="en-US">
                    <a:noFill/>
                  </a:rPr>
                  <a:t> </a:t>
                </a:r>
              </a:p>
            </p:txBody>
          </p:sp>
        </mc:Fallback>
      </mc:AlternateContent>
      <p:sp>
        <p:nvSpPr>
          <p:cNvPr id="25" name="TextBox 24">
            <a:extLst>
              <a:ext uri="{FF2B5EF4-FFF2-40B4-BE49-F238E27FC236}">
                <a16:creationId xmlns:a16="http://schemas.microsoft.com/office/drawing/2014/main" id="{64C7EED1-6FA0-4435-BE45-66A1B1625D12}"/>
              </a:ext>
            </a:extLst>
          </p:cNvPr>
          <p:cNvSpPr txBox="1"/>
          <p:nvPr/>
        </p:nvSpPr>
        <p:spPr>
          <a:xfrm>
            <a:off x="1518250" y="4518438"/>
            <a:ext cx="141417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행렬로 표기</a:t>
            </a:r>
          </a:p>
        </p:txBody>
      </p: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A2B76B44-1114-4207-ADD3-8D8024E084FC}"/>
                  </a:ext>
                </a:extLst>
              </p:cNvPr>
              <p:cNvSpPr txBox="1"/>
              <p:nvPr/>
            </p:nvSpPr>
            <p:spPr>
              <a:xfrm>
                <a:off x="2883344" y="3533008"/>
                <a:ext cx="8287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(3,2)</m:t>
                      </m:r>
                    </m:oMath>
                  </m:oMathPara>
                </a14:m>
                <a:endParaRPr lang="ko-KR" altLang="en-US" sz="24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A2B76B44-1114-4207-ADD3-8D8024E084FC}"/>
                  </a:ext>
                </a:extLst>
              </p:cNvPr>
              <p:cNvSpPr txBox="1">
                <a:spLocks noRot="1" noChangeAspect="1" noMove="1" noResize="1" noEditPoints="1" noAdjustHandles="1" noChangeArrowheads="1" noChangeShapeType="1" noTextEdit="1"/>
              </p:cNvSpPr>
              <p:nvPr/>
            </p:nvSpPr>
            <p:spPr>
              <a:xfrm>
                <a:off x="2883344" y="3533008"/>
                <a:ext cx="828752" cy="369332"/>
              </a:xfrm>
              <a:prstGeom prst="rect">
                <a:avLst/>
              </a:prstGeom>
              <a:blipFill>
                <a:blip r:embed="rId26"/>
                <a:stretch>
                  <a:fillRect l="-7353" r="-6618" b="-3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6A7F0288-7A3A-4192-9DBF-1E8AD323D252}"/>
                  </a:ext>
                </a:extLst>
              </p:cNvPr>
              <p:cNvSpPr txBox="1"/>
              <p:nvPr/>
            </p:nvSpPr>
            <p:spPr>
              <a:xfrm>
                <a:off x="6359563" y="2994492"/>
                <a:ext cx="8287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(2,1)</m:t>
                      </m:r>
                    </m:oMath>
                  </m:oMathPara>
                </a14:m>
                <a:endParaRPr lang="ko-KR" altLang="en-US" sz="24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6A7F0288-7A3A-4192-9DBF-1E8AD323D252}"/>
                  </a:ext>
                </a:extLst>
              </p:cNvPr>
              <p:cNvSpPr txBox="1">
                <a:spLocks noRot="1" noChangeAspect="1" noMove="1" noResize="1" noEditPoints="1" noAdjustHandles="1" noChangeArrowheads="1" noChangeShapeType="1" noTextEdit="1"/>
              </p:cNvSpPr>
              <p:nvPr/>
            </p:nvSpPr>
            <p:spPr>
              <a:xfrm>
                <a:off x="6359563" y="2994492"/>
                <a:ext cx="828752" cy="369332"/>
              </a:xfrm>
              <a:prstGeom prst="rect">
                <a:avLst/>
              </a:prstGeom>
              <a:blipFill>
                <a:blip r:embed="rId27"/>
                <a:stretch>
                  <a:fillRect l="-6618" r="-7353" b="-34426"/>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97B33DA0-1725-4B15-BDCC-FCF6A3A561DE}"/>
              </a:ext>
            </a:extLst>
          </p:cNvPr>
          <p:cNvSpPr txBox="1"/>
          <p:nvPr/>
        </p:nvSpPr>
        <p:spPr>
          <a:xfrm>
            <a:off x="3377109" y="4785173"/>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(3,2)</a:t>
            </a:r>
            <a:endParaRPr lang="ko-KR" altLang="en-US" sz="2400">
              <a:solidFill>
                <a:schemeClr val="tx1"/>
              </a:solidFill>
              <a:latin typeface="Consolas" panose="020B0609020204030204" pitchFamily="49" charset="0"/>
            </a:endParaRPr>
          </a:p>
        </p:txBody>
      </p:sp>
      <p:sp>
        <p:nvSpPr>
          <p:cNvPr id="79" name="TextBox 78">
            <a:extLst>
              <a:ext uri="{FF2B5EF4-FFF2-40B4-BE49-F238E27FC236}">
                <a16:creationId xmlns:a16="http://schemas.microsoft.com/office/drawing/2014/main" id="{AE8131D6-CF07-4B37-9514-559974136152}"/>
              </a:ext>
            </a:extLst>
          </p:cNvPr>
          <p:cNvSpPr txBox="1"/>
          <p:nvPr/>
        </p:nvSpPr>
        <p:spPr>
          <a:xfrm>
            <a:off x="1619711" y="5476123"/>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(5,3)</a:t>
            </a:r>
            <a:endParaRPr lang="ko-KR" altLang="en-US" sz="2400">
              <a:solidFill>
                <a:schemeClr val="tx1"/>
              </a:solidFill>
              <a:latin typeface="Consolas" panose="020B0609020204030204" pitchFamily="49" charset="0"/>
            </a:endParaRPr>
          </a:p>
        </p:txBody>
      </p:sp>
      <p:sp>
        <p:nvSpPr>
          <p:cNvPr id="104" name="TextBox 103">
            <a:extLst>
              <a:ext uri="{FF2B5EF4-FFF2-40B4-BE49-F238E27FC236}">
                <a16:creationId xmlns:a16="http://schemas.microsoft.com/office/drawing/2014/main" id="{48E666FD-C3C5-418E-8D20-B7B0EE9B734A}"/>
              </a:ext>
            </a:extLst>
          </p:cNvPr>
          <p:cNvSpPr txBox="1"/>
          <p:nvPr/>
        </p:nvSpPr>
        <p:spPr>
          <a:xfrm>
            <a:off x="4250090" y="4995764"/>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(5,2)</a:t>
            </a:r>
            <a:endParaRPr lang="ko-KR" altLang="en-US" sz="2400">
              <a:solidFill>
                <a:schemeClr val="tx1"/>
              </a:solidFill>
              <a:latin typeface="Consolas" panose="020B0609020204030204" pitchFamily="49" charset="0"/>
            </a:endParaRPr>
          </a:p>
        </p:txBody>
      </p:sp>
      <p:sp>
        <p:nvSpPr>
          <p:cNvPr id="105" name="TextBox 104">
            <a:extLst>
              <a:ext uri="{FF2B5EF4-FFF2-40B4-BE49-F238E27FC236}">
                <a16:creationId xmlns:a16="http://schemas.microsoft.com/office/drawing/2014/main" id="{AAF5CB97-0A18-47B7-9E62-A307B4D3BA9F}"/>
              </a:ext>
            </a:extLst>
          </p:cNvPr>
          <p:cNvSpPr txBox="1"/>
          <p:nvPr/>
        </p:nvSpPr>
        <p:spPr>
          <a:xfrm>
            <a:off x="3166961" y="6275266"/>
            <a:ext cx="864339"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106" name="TextBox 105">
            <a:extLst>
              <a:ext uri="{FF2B5EF4-FFF2-40B4-BE49-F238E27FC236}">
                <a16:creationId xmlns:a16="http://schemas.microsoft.com/office/drawing/2014/main" id="{766B7731-0442-4065-9BEC-ED1F67FFAAF3}"/>
              </a:ext>
            </a:extLst>
          </p:cNvPr>
          <p:cNvSpPr txBox="1"/>
          <p:nvPr/>
        </p:nvSpPr>
        <p:spPr>
          <a:xfrm>
            <a:off x="5271574" y="5019736"/>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(5,2)</a:t>
            </a:r>
            <a:endParaRPr lang="ko-KR" altLang="en-US" sz="2400">
              <a:solidFill>
                <a:schemeClr val="tx1"/>
              </a:solidFill>
              <a:latin typeface="Consolas" panose="020B0609020204030204" pitchFamily="49" charset="0"/>
            </a:endParaRPr>
          </a:p>
        </p:txBody>
      </p:sp>
      <p:sp>
        <p:nvSpPr>
          <p:cNvPr id="107" name="TextBox 106">
            <a:extLst>
              <a:ext uri="{FF2B5EF4-FFF2-40B4-BE49-F238E27FC236}">
                <a16:creationId xmlns:a16="http://schemas.microsoft.com/office/drawing/2014/main" id="{48349098-6A51-48B2-B678-21ED5F200F50}"/>
              </a:ext>
            </a:extLst>
          </p:cNvPr>
          <p:cNvSpPr txBox="1"/>
          <p:nvPr/>
        </p:nvSpPr>
        <p:spPr>
          <a:xfrm>
            <a:off x="6068868" y="4452047"/>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(2,1)</a:t>
            </a:r>
            <a:endParaRPr lang="ko-KR" altLang="en-US" sz="2400">
              <a:solidFill>
                <a:schemeClr val="tx1"/>
              </a:solidFill>
              <a:latin typeface="Consolas" panose="020B0609020204030204" pitchFamily="49" charset="0"/>
            </a:endParaRPr>
          </a:p>
        </p:txBody>
      </p:sp>
      <p:sp>
        <p:nvSpPr>
          <p:cNvPr id="108" name="TextBox 107">
            <a:extLst>
              <a:ext uri="{FF2B5EF4-FFF2-40B4-BE49-F238E27FC236}">
                <a16:creationId xmlns:a16="http://schemas.microsoft.com/office/drawing/2014/main" id="{BB168E5E-33EF-4B66-BFB7-FE9C510999F1}"/>
              </a:ext>
            </a:extLst>
          </p:cNvPr>
          <p:cNvSpPr txBox="1"/>
          <p:nvPr/>
        </p:nvSpPr>
        <p:spPr>
          <a:xfrm>
            <a:off x="6601517" y="6233257"/>
            <a:ext cx="492443"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값</a:t>
            </a:r>
          </a:p>
        </p:txBody>
      </p:sp>
      <p:sp>
        <p:nvSpPr>
          <p:cNvPr id="109" name="TextBox 108">
            <a:extLst>
              <a:ext uri="{FF2B5EF4-FFF2-40B4-BE49-F238E27FC236}">
                <a16:creationId xmlns:a16="http://schemas.microsoft.com/office/drawing/2014/main" id="{948084E8-87E5-44E5-8F74-C1F51296A165}"/>
              </a:ext>
            </a:extLst>
          </p:cNvPr>
          <p:cNvSpPr txBox="1"/>
          <p:nvPr/>
        </p:nvSpPr>
        <p:spPr>
          <a:xfrm>
            <a:off x="8134536" y="5165206"/>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(5,1)</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9680852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2</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층의 완전연결 신경망</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mc:AlternateContent xmlns:mc="http://schemas.openxmlformats.org/markup-compatibility/2006" xmlns:a14="http://schemas.microsoft.com/office/drawing/2010/main">
        <mc:Choice Requires="a14">
          <p:sp>
            <p:nvSpPr>
              <p:cNvPr id="74" name="타원 73">
                <a:extLst>
                  <a:ext uri="{FF2B5EF4-FFF2-40B4-BE49-F238E27FC236}">
                    <a16:creationId xmlns:a16="http://schemas.microsoft.com/office/drawing/2014/main" id="{FE9B75D3-9FCA-4956-9C18-E9535AE5D052}"/>
                  </a:ext>
                </a:extLst>
              </p:cNvPr>
              <p:cNvSpPr/>
              <p:nvPr/>
            </p:nvSpPr>
            <p:spPr>
              <a:xfrm>
                <a:off x="2568434" y="163375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74" name="타원 73">
                <a:extLst>
                  <a:ext uri="{FF2B5EF4-FFF2-40B4-BE49-F238E27FC236}">
                    <a16:creationId xmlns:a16="http://schemas.microsoft.com/office/drawing/2014/main" id="{FE9B75D3-9FCA-4956-9C18-E9535AE5D052}"/>
                  </a:ext>
                </a:extLst>
              </p:cNvPr>
              <p:cNvSpPr>
                <a:spLocks noRot="1" noChangeAspect="1" noMove="1" noResize="1" noEditPoints="1" noAdjustHandles="1" noChangeArrowheads="1" noChangeShapeType="1" noTextEdit="1"/>
              </p:cNvSpPr>
              <p:nvPr/>
            </p:nvSpPr>
            <p:spPr>
              <a:xfrm>
                <a:off x="2568434" y="1633752"/>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타원 78">
                <a:extLst>
                  <a:ext uri="{FF2B5EF4-FFF2-40B4-BE49-F238E27FC236}">
                    <a16:creationId xmlns:a16="http://schemas.microsoft.com/office/drawing/2014/main" id="{C23631DE-4B06-4B49-95FE-70ECB41B3758}"/>
                  </a:ext>
                </a:extLst>
              </p:cNvPr>
              <p:cNvSpPr/>
              <p:nvPr/>
            </p:nvSpPr>
            <p:spPr>
              <a:xfrm>
                <a:off x="2568434" y="2486623"/>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79" name="타원 78">
                <a:extLst>
                  <a:ext uri="{FF2B5EF4-FFF2-40B4-BE49-F238E27FC236}">
                    <a16:creationId xmlns:a16="http://schemas.microsoft.com/office/drawing/2014/main" id="{C23631DE-4B06-4B49-95FE-70ECB41B3758}"/>
                  </a:ext>
                </a:extLst>
              </p:cNvPr>
              <p:cNvSpPr>
                <a:spLocks noRot="1" noChangeAspect="1" noMove="1" noResize="1" noEditPoints="1" noAdjustHandles="1" noChangeArrowheads="1" noChangeShapeType="1" noTextEdit="1"/>
              </p:cNvSpPr>
              <p:nvPr/>
            </p:nvSpPr>
            <p:spPr>
              <a:xfrm>
                <a:off x="2568434" y="2486623"/>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4" name="타원 103">
                <a:extLst>
                  <a:ext uri="{FF2B5EF4-FFF2-40B4-BE49-F238E27FC236}">
                    <a16:creationId xmlns:a16="http://schemas.microsoft.com/office/drawing/2014/main" id="{D9933C71-B651-4F3F-B0E0-2E651AFD6714}"/>
                  </a:ext>
                </a:extLst>
              </p:cNvPr>
              <p:cNvSpPr/>
              <p:nvPr/>
            </p:nvSpPr>
            <p:spPr>
              <a:xfrm>
                <a:off x="4612267" y="188650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𝑧</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04" name="타원 103">
                <a:extLst>
                  <a:ext uri="{FF2B5EF4-FFF2-40B4-BE49-F238E27FC236}">
                    <a16:creationId xmlns:a16="http://schemas.microsoft.com/office/drawing/2014/main" id="{D9933C71-B651-4F3F-B0E0-2E651AFD6714}"/>
                  </a:ext>
                </a:extLst>
              </p:cNvPr>
              <p:cNvSpPr>
                <a:spLocks noRot="1" noChangeAspect="1" noMove="1" noResize="1" noEditPoints="1" noAdjustHandles="1" noChangeArrowheads="1" noChangeShapeType="1" noTextEdit="1"/>
              </p:cNvSpPr>
              <p:nvPr/>
            </p:nvSpPr>
            <p:spPr>
              <a:xfrm>
                <a:off x="4612267" y="1886509"/>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5" name="타원 104">
                <a:extLst>
                  <a:ext uri="{FF2B5EF4-FFF2-40B4-BE49-F238E27FC236}">
                    <a16:creationId xmlns:a16="http://schemas.microsoft.com/office/drawing/2014/main" id="{1A508C7A-07E2-4DE7-832A-A13CC4B5F239}"/>
                  </a:ext>
                </a:extLst>
              </p:cNvPr>
              <p:cNvSpPr/>
              <p:nvPr/>
            </p:nvSpPr>
            <p:spPr>
              <a:xfrm>
                <a:off x="4612268" y="3376187"/>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05" name="타원 104">
                <a:extLst>
                  <a:ext uri="{FF2B5EF4-FFF2-40B4-BE49-F238E27FC236}">
                    <a16:creationId xmlns:a16="http://schemas.microsoft.com/office/drawing/2014/main" id="{1A508C7A-07E2-4DE7-832A-A13CC4B5F239}"/>
                  </a:ext>
                </a:extLst>
              </p:cNvPr>
              <p:cNvSpPr>
                <a:spLocks noRot="1" noChangeAspect="1" noMove="1" noResize="1" noEditPoints="1" noAdjustHandles="1" noChangeArrowheads="1" noChangeShapeType="1" noTextEdit="1"/>
              </p:cNvSpPr>
              <p:nvPr/>
            </p:nvSpPr>
            <p:spPr>
              <a:xfrm>
                <a:off x="4612268" y="3376187"/>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06" name="타원 105">
            <a:extLst>
              <a:ext uri="{FF2B5EF4-FFF2-40B4-BE49-F238E27FC236}">
                <a16:creationId xmlns:a16="http://schemas.microsoft.com/office/drawing/2014/main" id="{E53B8DE9-1C11-485D-9479-18A1CF67F729}"/>
              </a:ext>
            </a:extLst>
          </p:cNvPr>
          <p:cNvSpPr/>
          <p:nvPr/>
        </p:nvSpPr>
        <p:spPr>
          <a:xfrm>
            <a:off x="5092825" y="2011329"/>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타원 106">
            <a:extLst>
              <a:ext uri="{FF2B5EF4-FFF2-40B4-BE49-F238E27FC236}">
                <a16:creationId xmlns:a16="http://schemas.microsoft.com/office/drawing/2014/main" id="{5A48C7FD-2A8B-44FB-9261-D298A3B3A2F6}"/>
              </a:ext>
            </a:extLst>
          </p:cNvPr>
          <p:cNvSpPr/>
          <p:nvPr/>
        </p:nvSpPr>
        <p:spPr>
          <a:xfrm>
            <a:off x="5092826" y="3501007"/>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타원 107">
            <a:extLst>
              <a:ext uri="{FF2B5EF4-FFF2-40B4-BE49-F238E27FC236}">
                <a16:creationId xmlns:a16="http://schemas.microsoft.com/office/drawing/2014/main" id="{B56541D4-A39E-4CA4-9740-283DCB9DD671}"/>
              </a:ext>
            </a:extLst>
          </p:cNvPr>
          <p:cNvSpPr/>
          <p:nvPr/>
        </p:nvSpPr>
        <p:spPr>
          <a:xfrm>
            <a:off x="6574328" y="3376187"/>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CA37C19D-1826-4911-A998-2815C56D36D0}"/>
              </a:ext>
            </a:extLst>
          </p:cNvPr>
          <p:cNvSpPr/>
          <p:nvPr/>
        </p:nvSpPr>
        <p:spPr>
          <a:xfrm>
            <a:off x="7054885" y="3501007"/>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5F05190B-4114-46E2-B14B-EB7E0F9AFB5E}"/>
              </a:ext>
            </a:extLst>
          </p:cNvPr>
          <p:cNvCxnSpPr>
            <a:stCxn id="74" idx="6"/>
            <a:endCxn id="104" idx="2"/>
          </p:cNvCxnSpPr>
          <p:nvPr/>
        </p:nvCxnSpPr>
        <p:spPr>
          <a:xfrm>
            <a:off x="3048991" y="1874031"/>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8CE821C0-099C-41DA-A4ED-056A6DA64033}"/>
              </a:ext>
            </a:extLst>
          </p:cNvPr>
          <p:cNvCxnSpPr>
            <a:cxnSpLocks/>
            <a:stCxn id="79" idx="6"/>
            <a:endCxn id="105" idx="2"/>
          </p:cNvCxnSpPr>
          <p:nvPr/>
        </p:nvCxnSpPr>
        <p:spPr>
          <a:xfrm>
            <a:off x="3048991" y="2726902"/>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9ECEBFDB-9DD2-413E-A5F5-FC0EF43E84D3}"/>
              </a:ext>
            </a:extLst>
          </p:cNvPr>
          <p:cNvCxnSpPr>
            <a:cxnSpLocks/>
            <a:stCxn id="79" idx="6"/>
            <a:endCxn id="104" idx="2"/>
          </p:cNvCxnSpPr>
          <p:nvPr/>
        </p:nvCxnSpPr>
        <p:spPr>
          <a:xfrm flipV="1">
            <a:off x="3048991" y="2126788"/>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E9C2CC26-094E-473A-81E3-C60766F67AEF}"/>
              </a:ext>
            </a:extLst>
          </p:cNvPr>
          <p:cNvCxnSpPr>
            <a:cxnSpLocks/>
            <a:stCxn id="74" idx="6"/>
            <a:endCxn id="105" idx="2"/>
          </p:cNvCxnSpPr>
          <p:nvPr/>
        </p:nvCxnSpPr>
        <p:spPr>
          <a:xfrm>
            <a:off x="3048991" y="1874031"/>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381E055A-B508-4965-983E-4F05CB363AB8}"/>
              </a:ext>
            </a:extLst>
          </p:cNvPr>
          <p:cNvCxnSpPr>
            <a:cxnSpLocks/>
            <a:stCxn id="106" idx="6"/>
            <a:endCxn id="108" idx="2"/>
          </p:cNvCxnSpPr>
          <p:nvPr/>
        </p:nvCxnSpPr>
        <p:spPr>
          <a:xfrm>
            <a:off x="5323741" y="2126787"/>
            <a:ext cx="1250587"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6598EA1C-B3C0-4D70-882C-A84322F2604D}"/>
              </a:ext>
            </a:extLst>
          </p:cNvPr>
          <p:cNvCxnSpPr>
            <a:cxnSpLocks/>
            <a:stCxn id="107" idx="6"/>
            <a:endCxn id="108" idx="2"/>
          </p:cNvCxnSpPr>
          <p:nvPr/>
        </p:nvCxnSpPr>
        <p:spPr>
          <a:xfrm>
            <a:off x="5323742" y="3616465"/>
            <a:ext cx="125058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0FFFE120-56DB-4E1C-97B4-AA82EE1FDA7D}"/>
              </a:ext>
            </a:extLst>
          </p:cNvPr>
          <p:cNvCxnSpPr>
            <a:cxnSpLocks/>
            <a:stCxn id="109" idx="6"/>
          </p:cNvCxnSpPr>
          <p:nvPr/>
        </p:nvCxnSpPr>
        <p:spPr>
          <a:xfrm>
            <a:off x="7285801" y="3616466"/>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507E466C-AF6D-4A3B-874F-7A09F9018FAD}"/>
              </a:ext>
            </a:extLst>
          </p:cNvPr>
          <p:cNvSpPr txBox="1"/>
          <p:nvPr/>
        </p:nvSpPr>
        <p:spPr>
          <a:xfrm>
            <a:off x="2507971" y="5552312"/>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118" name="TextBox 117">
            <a:extLst>
              <a:ext uri="{FF2B5EF4-FFF2-40B4-BE49-F238E27FC236}">
                <a16:creationId xmlns:a16="http://schemas.microsoft.com/office/drawing/2014/main" id="{8D0EFD4C-11E3-4E5F-8365-5F5F24E60B17}"/>
              </a:ext>
            </a:extLst>
          </p:cNvPr>
          <p:cNvSpPr txBox="1"/>
          <p:nvPr/>
        </p:nvSpPr>
        <p:spPr>
          <a:xfrm>
            <a:off x="4523265" y="5395397"/>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119" name="TextBox 118">
            <a:extLst>
              <a:ext uri="{FF2B5EF4-FFF2-40B4-BE49-F238E27FC236}">
                <a16:creationId xmlns:a16="http://schemas.microsoft.com/office/drawing/2014/main" id="{609E7B09-0FBB-4955-84C1-2C3A53409009}"/>
              </a:ext>
            </a:extLst>
          </p:cNvPr>
          <p:cNvSpPr txBox="1"/>
          <p:nvPr/>
        </p:nvSpPr>
        <p:spPr>
          <a:xfrm>
            <a:off x="6431038" y="3918382"/>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120" name="TextBox 119">
            <a:extLst>
              <a:ext uri="{FF2B5EF4-FFF2-40B4-BE49-F238E27FC236}">
                <a16:creationId xmlns:a16="http://schemas.microsoft.com/office/drawing/2014/main" id="{1BFDC398-17E3-4CF7-AC06-3C208F12B2F1}"/>
              </a:ext>
            </a:extLst>
          </p:cNvPr>
          <p:cNvSpPr txBox="1"/>
          <p:nvPr/>
        </p:nvSpPr>
        <p:spPr>
          <a:xfrm>
            <a:off x="5553709" y="5230964"/>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BA631BB9-206F-486C-BB8D-FA0598380372}"/>
                  </a:ext>
                </a:extLst>
              </p:cNvPr>
              <p:cNvSpPr txBox="1"/>
              <p:nvPr/>
            </p:nvSpPr>
            <p:spPr>
              <a:xfrm>
                <a:off x="8200787" y="3422680"/>
                <a:ext cx="446082" cy="38757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21" name="TextBox 120">
                <a:extLst>
                  <a:ext uri="{FF2B5EF4-FFF2-40B4-BE49-F238E27FC236}">
                    <a16:creationId xmlns:a16="http://schemas.microsoft.com/office/drawing/2014/main" id="{BA631BB9-206F-486C-BB8D-FA0598380372}"/>
                  </a:ext>
                </a:extLst>
              </p:cNvPr>
              <p:cNvSpPr txBox="1">
                <a:spLocks noRot="1" noChangeAspect="1" noMove="1" noResize="1" noEditPoints="1" noAdjustHandles="1" noChangeArrowheads="1" noChangeShapeType="1" noTextEdit="1"/>
              </p:cNvSpPr>
              <p:nvPr/>
            </p:nvSpPr>
            <p:spPr>
              <a:xfrm>
                <a:off x="8200787" y="3422680"/>
                <a:ext cx="446082" cy="387570"/>
              </a:xfrm>
              <a:prstGeom prst="rect">
                <a:avLst/>
              </a:prstGeom>
              <a:blipFill>
                <a:blip r:embed="rId7"/>
                <a:stretch>
                  <a:fillRect t="-4688" r="-24658" b="-3125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6" name="타원 125">
                <a:extLst>
                  <a:ext uri="{FF2B5EF4-FFF2-40B4-BE49-F238E27FC236}">
                    <a16:creationId xmlns:a16="http://schemas.microsoft.com/office/drawing/2014/main" id="{6B9A8788-CF32-49A2-AFF7-AB7460AA75AD}"/>
                  </a:ext>
                </a:extLst>
              </p:cNvPr>
              <p:cNvSpPr/>
              <p:nvPr/>
            </p:nvSpPr>
            <p:spPr>
              <a:xfrm>
                <a:off x="4612268" y="482077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b="0" i="1" smtClean="0">
                              <a:solidFill>
                                <a:schemeClr val="tx1"/>
                              </a:solidFill>
                              <a:latin typeface="Cambria Math" panose="02040503050406030204" pitchFamily="18" charset="0"/>
                            </a:rPr>
                            <m:t>𝑘</m:t>
                          </m:r>
                        </m:sub>
                      </m:sSub>
                    </m:oMath>
                  </m:oMathPara>
                </a14:m>
                <a:endParaRPr lang="ko-KR" altLang="en-US">
                  <a:solidFill>
                    <a:schemeClr val="tx1"/>
                  </a:solidFill>
                  <a:latin typeface="Consolas" panose="020B0609020204030204" pitchFamily="49" charset="0"/>
                </a:endParaRPr>
              </a:p>
            </p:txBody>
          </p:sp>
        </mc:Choice>
        <mc:Fallback xmlns="">
          <p:sp>
            <p:nvSpPr>
              <p:cNvPr id="126" name="타원 125">
                <a:extLst>
                  <a:ext uri="{FF2B5EF4-FFF2-40B4-BE49-F238E27FC236}">
                    <a16:creationId xmlns:a16="http://schemas.microsoft.com/office/drawing/2014/main" id="{6B9A8788-CF32-49A2-AFF7-AB7460AA75AD}"/>
                  </a:ext>
                </a:extLst>
              </p:cNvPr>
              <p:cNvSpPr>
                <a:spLocks noRot="1" noChangeAspect="1" noMove="1" noResize="1" noEditPoints="1" noAdjustHandles="1" noChangeArrowheads="1" noChangeShapeType="1" noTextEdit="1"/>
              </p:cNvSpPr>
              <p:nvPr/>
            </p:nvSpPr>
            <p:spPr>
              <a:xfrm>
                <a:off x="4612268" y="4820779"/>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127" name="타원 126">
            <a:extLst>
              <a:ext uri="{FF2B5EF4-FFF2-40B4-BE49-F238E27FC236}">
                <a16:creationId xmlns:a16="http://schemas.microsoft.com/office/drawing/2014/main" id="{F8C9CB47-3F6F-4398-B96F-E81407FB89B8}"/>
              </a:ext>
            </a:extLst>
          </p:cNvPr>
          <p:cNvSpPr/>
          <p:nvPr/>
        </p:nvSpPr>
        <p:spPr>
          <a:xfrm>
            <a:off x="5092826" y="4945599"/>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8" name="직선 화살표 연결선 127">
            <a:extLst>
              <a:ext uri="{FF2B5EF4-FFF2-40B4-BE49-F238E27FC236}">
                <a16:creationId xmlns:a16="http://schemas.microsoft.com/office/drawing/2014/main" id="{58E9A7A2-86E0-44B0-BB5D-2D9D3FEB2FC4}"/>
              </a:ext>
            </a:extLst>
          </p:cNvPr>
          <p:cNvCxnSpPr>
            <a:cxnSpLocks/>
            <a:stCxn id="127" idx="6"/>
            <a:endCxn id="108" idx="2"/>
          </p:cNvCxnSpPr>
          <p:nvPr/>
        </p:nvCxnSpPr>
        <p:spPr>
          <a:xfrm flipV="1">
            <a:off x="5323742" y="3616466"/>
            <a:ext cx="1250586"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연결선: 구부러짐 18">
            <a:extLst>
              <a:ext uri="{FF2B5EF4-FFF2-40B4-BE49-F238E27FC236}">
                <a16:creationId xmlns:a16="http://schemas.microsoft.com/office/drawing/2014/main" id="{BF3D6F73-C038-4B50-BF49-3F619B150F16}"/>
              </a:ext>
            </a:extLst>
          </p:cNvPr>
          <p:cNvCxnSpPr>
            <a:cxnSpLocks/>
            <a:stCxn id="109" idx="4"/>
            <a:endCxn id="120" idx="3"/>
          </p:cNvCxnSpPr>
          <p:nvPr/>
        </p:nvCxnSpPr>
        <p:spPr>
          <a:xfrm rot="5400000">
            <a:off x="6111926" y="4341824"/>
            <a:ext cx="1668318" cy="44851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9" name="연결선: 구부러짐 128">
            <a:extLst>
              <a:ext uri="{FF2B5EF4-FFF2-40B4-BE49-F238E27FC236}">
                <a16:creationId xmlns:a16="http://schemas.microsoft.com/office/drawing/2014/main" id="{8AD5D228-D799-4828-8BC4-5DB383E850BF}"/>
              </a:ext>
            </a:extLst>
          </p:cNvPr>
          <p:cNvCxnSpPr>
            <a:cxnSpLocks/>
            <a:stCxn id="127" idx="5"/>
            <a:endCxn id="120" idx="1"/>
          </p:cNvCxnSpPr>
          <p:nvPr/>
        </p:nvCxnSpPr>
        <p:spPr>
          <a:xfrm rot="16200000" flipH="1">
            <a:off x="5293046" y="5139577"/>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0" name="타원 129">
                <a:extLst>
                  <a:ext uri="{FF2B5EF4-FFF2-40B4-BE49-F238E27FC236}">
                    <a16:creationId xmlns:a16="http://schemas.microsoft.com/office/drawing/2014/main" id="{0FC0D730-32D2-4333-A735-E40850393D15}"/>
                  </a:ext>
                </a:extLst>
              </p:cNvPr>
              <p:cNvSpPr/>
              <p:nvPr/>
            </p:nvSpPr>
            <p:spPr>
              <a:xfrm>
                <a:off x="2568433" y="3339493"/>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130" name="타원 129">
                <a:extLst>
                  <a:ext uri="{FF2B5EF4-FFF2-40B4-BE49-F238E27FC236}">
                    <a16:creationId xmlns:a16="http://schemas.microsoft.com/office/drawing/2014/main" id="{0FC0D730-32D2-4333-A735-E40850393D15}"/>
                  </a:ext>
                </a:extLst>
              </p:cNvPr>
              <p:cNvSpPr>
                <a:spLocks noRot="1" noChangeAspect="1" noMove="1" noResize="1" noEditPoints="1" noAdjustHandles="1" noChangeArrowheads="1" noChangeShapeType="1" noTextEdit="1"/>
              </p:cNvSpPr>
              <p:nvPr/>
            </p:nvSpPr>
            <p:spPr>
              <a:xfrm>
                <a:off x="2568433" y="3339493"/>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타원 130">
                <a:extLst>
                  <a:ext uri="{FF2B5EF4-FFF2-40B4-BE49-F238E27FC236}">
                    <a16:creationId xmlns:a16="http://schemas.microsoft.com/office/drawing/2014/main" id="{63986781-75CF-4C6A-A693-AD55A94CB671}"/>
                  </a:ext>
                </a:extLst>
              </p:cNvPr>
              <p:cNvSpPr/>
              <p:nvPr/>
            </p:nvSpPr>
            <p:spPr>
              <a:xfrm>
                <a:off x="2568432" y="5013780"/>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131" name="타원 130">
                <a:extLst>
                  <a:ext uri="{FF2B5EF4-FFF2-40B4-BE49-F238E27FC236}">
                    <a16:creationId xmlns:a16="http://schemas.microsoft.com/office/drawing/2014/main" id="{63986781-75CF-4C6A-A693-AD55A94CB671}"/>
                  </a:ext>
                </a:extLst>
              </p:cNvPr>
              <p:cNvSpPr>
                <a:spLocks noRot="1" noChangeAspect="1" noMove="1" noResize="1" noEditPoints="1" noAdjustHandles="1" noChangeArrowheads="1" noChangeShapeType="1" noTextEdit="1"/>
              </p:cNvSpPr>
              <p:nvPr/>
            </p:nvSpPr>
            <p:spPr>
              <a:xfrm>
                <a:off x="2568432" y="5013780"/>
                <a:ext cx="480557" cy="480557"/>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132" name="직선 화살표 연결선 131">
            <a:extLst>
              <a:ext uri="{FF2B5EF4-FFF2-40B4-BE49-F238E27FC236}">
                <a16:creationId xmlns:a16="http://schemas.microsoft.com/office/drawing/2014/main" id="{D63EC42B-E1A5-4C4E-9BA3-5B77A82FA491}"/>
              </a:ext>
            </a:extLst>
          </p:cNvPr>
          <p:cNvCxnSpPr>
            <a:cxnSpLocks/>
            <a:stCxn id="79" idx="6"/>
            <a:endCxn id="126" idx="2"/>
          </p:cNvCxnSpPr>
          <p:nvPr/>
        </p:nvCxnSpPr>
        <p:spPr>
          <a:xfrm>
            <a:off x="3048991" y="2726902"/>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D44689CA-08D8-4680-A694-303F6CB2CB63}"/>
              </a:ext>
            </a:extLst>
          </p:cNvPr>
          <p:cNvCxnSpPr>
            <a:cxnSpLocks/>
            <a:stCxn id="74" idx="6"/>
            <a:endCxn id="126" idx="2"/>
          </p:cNvCxnSpPr>
          <p:nvPr/>
        </p:nvCxnSpPr>
        <p:spPr>
          <a:xfrm>
            <a:off x="3048991" y="1874031"/>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D16B5E16-E9A0-46B3-B129-0C423A65BA29}"/>
              </a:ext>
            </a:extLst>
          </p:cNvPr>
          <p:cNvCxnSpPr>
            <a:cxnSpLocks/>
            <a:stCxn id="130" idx="6"/>
            <a:endCxn id="104" idx="2"/>
          </p:cNvCxnSpPr>
          <p:nvPr/>
        </p:nvCxnSpPr>
        <p:spPr>
          <a:xfrm flipV="1">
            <a:off x="3048990" y="2126788"/>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318DB11D-7FCA-45A3-9F8A-59A75E8D8BA4}"/>
              </a:ext>
            </a:extLst>
          </p:cNvPr>
          <p:cNvCxnSpPr>
            <a:cxnSpLocks/>
            <a:stCxn id="130" idx="6"/>
            <a:endCxn id="105" idx="2"/>
          </p:cNvCxnSpPr>
          <p:nvPr/>
        </p:nvCxnSpPr>
        <p:spPr>
          <a:xfrm>
            <a:off x="3048990" y="3579772"/>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674C04D-DB97-493D-AC67-E77222EFA0AA}"/>
              </a:ext>
            </a:extLst>
          </p:cNvPr>
          <p:cNvCxnSpPr>
            <a:cxnSpLocks/>
            <a:stCxn id="130" idx="6"/>
            <a:endCxn id="126" idx="2"/>
          </p:cNvCxnSpPr>
          <p:nvPr/>
        </p:nvCxnSpPr>
        <p:spPr>
          <a:xfrm>
            <a:off x="3048990" y="3579772"/>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직선 화살표 연결선 146">
            <a:extLst>
              <a:ext uri="{FF2B5EF4-FFF2-40B4-BE49-F238E27FC236}">
                <a16:creationId xmlns:a16="http://schemas.microsoft.com/office/drawing/2014/main" id="{C268A0B1-278A-4AD6-A6CA-CFDA870B1960}"/>
              </a:ext>
            </a:extLst>
          </p:cNvPr>
          <p:cNvCxnSpPr>
            <a:cxnSpLocks/>
            <a:stCxn id="131" idx="6"/>
            <a:endCxn id="104" idx="2"/>
          </p:cNvCxnSpPr>
          <p:nvPr/>
        </p:nvCxnSpPr>
        <p:spPr>
          <a:xfrm flipV="1">
            <a:off x="3048989" y="2126788"/>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직선 화살표 연결선 149">
            <a:extLst>
              <a:ext uri="{FF2B5EF4-FFF2-40B4-BE49-F238E27FC236}">
                <a16:creationId xmlns:a16="http://schemas.microsoft.com/office/drawing/2014/main" id="{56314DFF-4AE2-4A18-9459-445396EAD906}"/>
              </a:ext>
            </a:extLst>
          </p:cNvPr>
          <p:cNvCxnSpPr>
            <a:cxnSpLocks/>
            <a:stCxn id="131" idx="6"/>
            <a:endCxn id="105" idx="2"/>
          </p:cNvCxnSpPr>
          <p:nvPr/>
        </p:nvCxnSpPr>
        <p:spPr>
          <a:xfrm flipV="1">
            <a:off x="3048989" y="3616466"/>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직선 화살표 연결선 152">
            <a:extLst>
              <a:ext uri="{FF2B5EF4-FFF2-40B4-BE49-F238E27FC236}">
                <a16:creationId xmlns:a16="http://schemas.microsoft.com/office/drawing/2014/main" id="{238874A6-387B-4D63-BDD4-310021887193}"/>
              </a:ext>
            </a:extLst>
          </p:cNvPr>
          <p:cNvCxnSpPr>
            <a:cxnSpLocks/>
            <a:stCxn id="131" idx="6"/>
            <a:endCxn id="126" idx="2"/>
          </p:cNvCxnSpPr>
          <p:nvPr/>
        </p:nvCxnSpPr>
        <p:spPr>
          <a:xfrm flipV="1">
            <a:off x="3048989" y="5061058"/>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9" name="TextBox 7188">
                <a:extLst>
                  <a:ext uri="{FF2B5EF4-FFF2-40B4-BE49-F238E27FC236}">
                    <a16:creationId xmlns:a16="http://schemas.microsoft.com/office/drawing/2014/main" id="{E5898E7C-7793-43F2-A0C1-C177C5FC0BAA}"/>
                  </a:ext>
                </a:extLst>
              </p:cNvPr>
              <p:cNvSpPr txBox="1"/>
              <p:nvPr/>
            </p:nvSpPr>
            <p:spPr>
              <a:xfrm>
                <a:off x="2646406" y="4150349"/>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7189" name="TextBox 7188">
                <a:extLst>
                  <a:ext uri="{FF2B5EF4-FFF2-40B4-BE49-F238E27FC236}">
                    <a16:creationId xmlns:a16="http://schemas.microsoft.com/office/drawing/2014/main" id="{E5898E7C-7793-43F2-A0C1-C177C5FC0BAA}"/>
                  </a:ext>
                </a:extLst>
              </p:cNvPr>
              <p:cNvSpPr txBox="1">
                <a:spLocks noRot="1" noChangeAspect="1" noMove="1" noResize="1" noEditPoints="1" noAdjustHandles="1" noChangeArrowheads="1" noChangeShapeType="1" noTextEdit="1"/>
              </p:cNvSpPr>
              <p:nvPr/>
            </p:nvSpPr>
            <p:spPr>
              <a:xfrm>
                <a:off x="2646406" y="4150349"/>
                <a:ext cx="354263" cy="492443"/>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DED00810-50EE-48D7-A0AF-4B3D551367F2}"/>
                  </a:ext>
                </a:extLst>
              </p:cNvPr>
              <p:cNvSpPr txBox="1"/>
              <p:nvPr/>
            </p:nvSpPr>
            <p:spPr>
              <a:xfrm>
                <a:off x="4702581" y="4055462"/>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157" name="TextBox 156">
                <a:extLst>
                  <a:ext uri="{FF2B5EF4-FFF2-40B4-BE49-F238E27FC236}">
                    <a16:creationId xmlns:a16="http://schemas.microsoft.com/office/drawing/2014/main" id="{DED00810-50EE-48D7-A0AF-4B3D551367F2}"/>
                  </a:ext>
                </a:extLst>
              </p:cNvPr>
              <p:cNvSpPr txBox="1">
                <a:spLocks noRot="1" noChangeAspect="1" noMove="1" noResize="1" noEditPoints="1" noAdjustHandles="1" noChangeArrowheads="1" noChangeShapeType="1" noTextEdit="1"/>
              </p:cNvSpPr>
              <p:nvPr/>
            </p:nvSpPr>
            <p:spPr>
              <a:xfrm>
                <a:off x="4702581" y="4055462"/>
                <a:ext cx="354263" cy="492443"/>
              </a:xfrm>
              <a:prstGeom prst="rect">
                <a:avLst/>
              </a:prstGeom>
              <a:blipFill>
                <a:blip r:embed="rId12"/>
                <a:stretch>
                  <a:fillRect/>
                </a:stretch>
              </a:blipFill>
            </p:spPr>
            <p:txBody>
              <a:bodyPr/>
              <a:lstStyle/>
              <a:p>
                <a:r>
                  <a:rPr lang="ko-KR" altLang="en-US">
                    <a:noFill/>
                  </a:rPr>
                  <a:t> </a:t>
                </a:r>
              </a:p>
            </p:txBody>
          </p:sp>
        </mc:Fallback>
      </mc:AlternateContent>
      <p:sp>
        <p:nvSpPr>
          <p:cNvPr id="158" name="TextBox 157">
            <a:extLst>
              <a:ext uri="{FF2B5EF4-FFF2-40B4-BE49-F238E27FC236}">
                <a16:creationId xmlns:a16="http://schemas.microsoft.com/office/drawing/2014/main" id="{0995A7AD-348F-452E-994F-66C4FE1FC964}"/>
              </a:ext>
            </a:extLst>
          </p:cNvPr>
          <p:cNvSpPr txBox="1"/>
          <p:nvPr/>
        </p:nvSpPr>
        <p:spPr>
          <a:xfrm>
            <a:off x="5613181" y="1014446"/>
            <a:ext cx="2042547" cy="584775"/>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한 층의 활성화 함수는</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모두 같아야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59" name="연결선: 구부러짐 158">
            <a:extLst>
              <a:ext uri="{FF2B5EF4-FFF2-40B4-BE49-F238E27FC236}">
                <a16:creationId xmlns:a16="http://schemas.microsoft.com/office/drawing/2014/main" id="{AF45F354-7C06-4DD7-9F2A-0D96A1C08BFB}"/>
              </a:ext>
            </a:extLst>
          </p:cNvPr>
          <p:cNvCxnSpPr>
            <a:cxnSpLocks/>
            <a:stCxn id="158" idx="2"/>
            <a:endCxn id="106" idx="0"/>
          </p:cNvCxnSpPr>
          <p:nvPr/>
        </p:nvCxnSpPr>
        <p:spPr>
          <a:xfrm rot="5400000">
            <a:off x="5715315" y="1092189"/>
            <a:ext cx="412108" cy="1426172"/>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2" name="연결선: 구부러짐 161">
            <a:extLst>
              <a:ext uri="{FF2B5EF4-FFF2-40B4-BE49-F238E27FC236}">
                <a16:creationId xmlns:a16="http://schemas.microsoft.com/office/drawing/2014/main" id="{B1872332-3A82-45A9-A41D-368398D08526}"/>
              </a:ext>
            </a:extLst>
          </p:cNvPr>
          <p:cNvCxnSpPr>
            <a:cxnSpLocks/>
            <a:stCxn id="158" idx="2"/>
            <a:endCxn id="107" idx="0"/>
          </p:cNvCxnSpPr>
          <p:nvPr/>
        </p:nvCxnSpPr>
        <p:spPr>
          <a:xfrm rot="5400000">
            <a:off x="4970477" y="1837029"/>
            <a:ext cx="1901786" cy="142617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3" name="연결선: 구부러짐 172">
            <a:extLst>
              <a:ext uri="{FF2B5EF4-FFF2-40B4-BE49-F238E27FC236}">
                <a16:creationId xmlns:a16="http://schemas.microsoft.com/office/drawing/2014/main" id="{8758839C-0E79-4A27-8933-5B01E85F3CE0}"/>
              </a:ext>
            </a:extLst>
          </p:cNvPr>
          <p:cNvCxnSpPr>
            <a:cxnSpLocks/>
            <a:stCxn id="158" idx="2"/>
            <a:endCxn id="127" idx="0"/>
          </p:cNvCxnSpPr>
          <p:nvPr/>
        </p:nvCxnSpPr>
        <p:spPr>
          <a:xfrm rot="5400000">
            <a:off x="4248181" y="2559325"/>
            <a:ext cx="3346378" cy="142617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47EB7A16-1668-4777-96F2-C85A846D84F3}"/>
              </a:ext>
            </a:extLst>
          </p:cNvPr>
          <p:cNvSpPr txBox="1"/>
          <p:nvPr/>
        </p:nvSpPr>
        <p:spPr>
          <a:xfrm>
            <a:off x="8145546" y="3886185"/>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
        <p:nvSpPr>
          <p:cNvPr id="2" name="TextBox 1">
            <a:extLst>
              <a:ext uri="{FF2B5EF4-FFF2-40B4-BE49-F238E27FC236}">
                <a16:creationId xmlns:a16="http://schemas.microsoft.com/office/drawing/2014/main" id="{D83CB825-5AF7-48D9-91BB-82F6B0F29C9D}"/>
              </a:ext>
            </a:extLst>
          </p:cNvPr>
          <p:cNvSpPr txBox="1"/>
          <p:nvPr/>
        </p:nvSpPr>
        <p:spPr>
          <a:xfrm>
            <a:off x="2451490" y="6120309"/>
            <a:ext cx="6641562"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 n)(n, k) =&gt; (m, k)(k, 1) =&gt; (m, 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982B1E24-4724-4946-9131-0033A88C16CD}"/>
              </a:ext>
            </a:extLst>
          </p:cNvPr>
          <p:cNvSpPr txBox="1"/>
          <p:nvPr/>
        </p:nvSpPr>
        <p:spPr>
          <a:xfrm>
            <a:off x="2876020" y="576106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2EFA63F1-396D-468C-A922-421604366A35}"/>
                  </a:ext>
                </a:extLst>
              </p:cNvPr>
              <p:cNvSpPr txBox="1"/>
              <p:nvPr/>
            </p:nvSpPr>
            <p:spPr>
              <a:xfrm>
                <a:off x="3733300" y="5781126"/>
                <a:ext cx="74097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2EFA63F1-396D-468C-A922-421604366A35}"/>
                  </a:ext>
                </a:extLst>
              </p:cNvPr>
              <p:cNvSpPr txBox="1">
                <a:spLocks noRot="1" noChangeAspect="1" noMove="1" noResize="1" noEditPoints="1" noAdjustHandles="1" noChangeArrowheads="1" noChangeShapeType="1" noTextEdit="1"/>
              </p:cNvSpPr>
              <p:nvPr/>
            </p:nvSpPr>
            <p:spPr>
              <a:xfrm>
                <a:off x="3733300" y="5781126"/>
                <a:ext cx="740972" cy="461665"/>
              </a:xfrm>
              <a:prstGeom prst="rect">
                <a:avLst/>
              </a:prstGeom>
              <a:blipFill>
                <a:blip r:embed="rId13"/>
                <a:stretch>
                  <a:fillRect b="-1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E637F652-40BF-4154-85BF-C844D4645013}"/>
                  </a:ext>
                </a:extLst>
              </p:cNvPr>
              <p:cNvSpPr txBox="1"/>
              <p:nvPr/>
            </p:nvSpPr>
            <p:spPr>
              <a:xfrm>
                <a:off x="5421817" y="5774755"/>
                <a:ext cx="5531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𝐴</m:t>
                      </m:r>
                    </m:oMath>
                  </m:oMathPara>
                </a14:m>
                <a:endParaRPr lang="ko-KR" altLang="en-US" sz="2400">
                  <a:solidFill>
                    <a:schemeClr val="tx1"/>
                  </a:solidFill>
                  <a:latin typeface="Consolas" panose="020B0609020204030204" pitchFamily="49" charset="0"/>
                </a:endParaRPr>
              </a:p>
            </p:txBody>
          </p:sp>
        </mc:Choice>
        <mc:Fallback xmlns="">
          <p:sp>
            <p:nvSpPr>
              <p:cNvPr id="50" name="TextBox 49">
                <a:extLst>
                  <a:ext uri="{FF2B5EF4-FFF2-40B4-BE49-F238E27FC236}">
                    <a16:creationId xmlns:a16="http://schemas.microsoft.com/office/drawing/2014/main" id="{E637F652-40BF-4154-85BF-C844D4645013}"/>
                  </a:ext>
                </a:extLst>
              </p:cNvPr>
              <p:cNvSpPr txBox="1">
                <a:spLocks noRot="1" noChangeAspect="1" noMove="1" noResize="1" noEditPoints="1" noAdjustHandles="1" noChangeArrowheads="1" noChangeShapeType="1" noTextEdit="1"/>
              </p:cNvSpPr>
              <p:nvPr/>
            </p:nvSpPr>
            <p:spPr>
              <a:xfrm>
                <a:off x="5421817" y="5774755"/>
                <a:ext cx="553164" cy="461665"/>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0DDD8E-383B-4726-9C3A-0CBADC7490B0}"/>
                  </a:ext>
                </a:extLst>
              </p:cNvPr>
              <p:cNvSpPr txBox="1"/>
              <p:nvPr/>
            </p:nvSpPr>
            <p:spPr>
              <a:xfrm>
                <a:off x="6351341" y="5763534"/>
                <a:ext cx="748090"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0DDD8E-383B-4726-9C3A-0CBADC7490B0}"/>
                  </a:ext>
                </a:extLst>
              </p:cNvPr>
              <p:cNvSpPr txBox="1">
                <a:spLocks noRot="1" noChangeAspect="1" noMove="1" noResize="1" noEditPoints="1" noAdjustHandles="1" noChangeArrowheads="1" noChangeShapeType="1" noTextEdit="1"/>
              </p:cNvSpPr>
              <p:nvPr/>
            </p:nvSpPr>
            <p:spPr>
              <a:xfrm>
                <a:off x="6351341" y="5763534"/>
                <a:ext cx="748090" cy="461665"/>
              </a:xfrm>
              <a:prstGeom prst="rect">
                <a:avLst/>
              </a:prstGeom>
              <a:blipFill>
                <a:blip r:embed="rId15"/>
                <a:stretch>
                  <a:fillRect b="-131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9577501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953149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Supervised/Unsupervised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1896472"/>
            <a:ext cx="7418814" cy="2923877"/>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Unsupervised learning:</a:t>
            </a: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특정 입력</a:t>
            </a:r>
            <a:r>
              <a:rPr lang="en-US" altLang="ko-KR" sz="2000">
                <a:solidFill>
                  <a:schemeClr val="tx1"/>
                </a:solidFill>
                <a:latin typeface="고도 M" panose="02000503000000020004" pitchFamily="2" charset="-127"/>
                <a:ea typeface="고도 M" panose="02000503000000020004" pitchFamily="2" charset="-127"/>
              </a:rPr>
              <a:t>(Input)</a:t>
            </a:r>
            <a:r>
              <a:rPr lang="ko-KR" altLang="en-US" sz="2000">
                <a:solidFill>
                  <a:schemeClr val="tx1"/>
                </a:solidFill>
                <a:latin typeface="고도 M" panose="02000503000000020004" pitchFamily="2" charset="-127"/>
                <a:ea typeface="고도 M" panose="02000503000000020004" pitchFamily="2" charset="-127"/>
              </a:rPr>
              <a:t>에 대하여 올바른 정답</a:t>
            </a:r>
            <a:r>
              <a:rPr lang="en-US" altLang="ko-KR" sz="2000">
                <a:solidFill>
                  <a:schemeClr val="tx1"/>
                </a:solidFill>
                <a:latin typeface="고도 M" panose="02000503000000020004" pitchFamily="2" charset="-127"/>
                <a:ea typeface="고도 M" panose="02000503000000020004" pitchFamily="2" charset="-127"/>
              </a:rPr>
              <a:t>(Right Answer)</a:t>
            </a:r>
            <a:r>
              <a:rPr lang="ko-KR" altLang="en-US" sz="2000">
                <a:solidFill>
                  <a:schemeClr val="tx1"/>
                </a:solidFill>
                <a:latin typeface="고도 M" panose="02000503000000020004" pitchFamily="2" charset="-127"/>
                <a:ea typeface="고도 M" panose="02000503000000020004" pitchFamily="2" charset="-127"/>
              </a:rPr>
              <a:t>이 없는 데이터 집합이 주어지는 경우의 학습</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잘못된 예측에 대해 </a:t>
            </a:r>
            <a:r>
              <a:rPr lang="en-US" altLang="ko-KR" sz="2000">
                <a:solidFill>
                  <a:schemeClr val="tx1"/>
                </a:solidFill>
                <a:latin typeface="고도 M" panose="02000503000000020004" pitchFamily="2" charset="-127"/>
                <a:ea typeface="고도 M" panose="02000503000000020004" pitchFamily="2" charset="-127"/>
              </a:rPr>
              <a:t>Feedback</a:t>
            </a:r>
            <a:r>
              <a:rPr lang="ko-KR" altLang="en-US" sz="2000">
                <a:solidFill>
                  <a:schemeClr val="tx1"/>
                </a:solidFill>
                <a:latin typeface="고도 M" panose="02000503000000020004" pitchFamily="2" charset="-127"/>
                <a:ea typeface="고도 M" panose="02000503000000020004" pitchFamily="2" charset="-127"/>
              </a:rPr>
              <a:t>을 받고 교정할 수 없음</a:t>
            </a:r>
            <a:endParaRPr lang="en-US" altLang="ko-KR" sz="2000">
              <a:solidFill>
                <a:schemeClr val="tx1"/>
              </a:solidFill>
              <a:latin typeface="고도 M" panose="02000503000000020004" pitchFamily="2" charset="-127"/>
              <a:ea typeface="고도 M" panose="02000503000000020004" pitchFamily="2" charset="-127"/>
            </a:endParaRPr>
          </a:p>
          <a:p>
            <a:pPr lvl="1"/>
            <a:endParaRPr lang="en-US" altLang="ko-KR" sz="2000">
              <a:solidFill>
                <a:schemeClr val="tx1"/>
              </a:solidFill>
              <a:latin typeface="고도 M" panose="02000503000000020004" pitchFamily="2" charset="-127"/>
              <a:ea typeface="고도 M" panose="02000503000000020004" pitchFamily="2" charset="-127"/>
            </a:endParaRPr>
          </a:p>
          <a:p>
            <a:pPr lvl="1"/>
            <a:r>
              <a:rPr lang="ko-KR" altLang="en-US" sz="2000">
                <a:solidFill>
                  <a:schemeClr val="tx1"/>
                </a:solidFill>
                <a:latin typeface="고도 M" panose="02000503000000020004" pitchFamily="2" charset="-127"/>
                <a:ea typeface="고도 M" panose="02000503000000020004" pitchFamily="2" charset="-127"/>
              </a:rPr>
              <a:t>예</a:t>
            </a:r>
            <a:r>
              <a:rPr lang="en-US" altLang="ko-KR" sz="2000">
                <a:solidFill>
                  <a:schemeClr val="tx1"/>
                </a:solidFill>
                <a:latin typeface="고도 M" panose="02000503000000020004" pitchFamily="2" charset="-127"/>
                <a:ea typeface="고도 M" panose="02000503000000020004" pitchFamily="2" charset="-127"/>
              </a:rPr>
              <a:t>) Google news grouping</a:t>
            </a:r>
          </a:p>
          <a:p>
            <a:pPr lvl="1"/>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페이스북 에서 특정 집단의 사람들을 그룹화</a:t>
            </a:r>
            <a:endParaRPr lang="en-US" altLang="ko-KR" sz="2000">
              <a:solidFill>
                <a:schemeClr val="tx1"/>
              </a:solidFill>
              <a:latin typeface="고도 M" panose="02000503000000020004" pitchFamily="2" charset="-127"/>
              <a:ea typeface="고도 M" panose="02000503000000020004" pitchFamily="2" charset="-127"/>
            </a:endParaRPr>
          </a:p>
          <a:p>
            <a:pPr lvl="1"/>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천체의 별 모양으로 분류</a:t>
            </a:r>
          </a:p>
        </p:txBody>
      </p:sp>
    </p:spTree>
    <p:extLst>
      <p:ext uri="{BB962C8B-B14F-4D97-AF65-F5344CB8AC3E}">
        <p14:creationId xmlns:p14="http://schemas.microsoft.com/office/powerpoint/2010/main" val="285746771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208547"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53410"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808204"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다층 신경망 </a:t>
            </a:r>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backprop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이해</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38691" y="3321870"/>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284780" y="2613350"/>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276802" y="358359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885004" y="224389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885004" y="2243896"/>
                <a:ext cx="386575" cy="400110"/>
              </a:xfrm>
              <a:prstGeom prst="rect">
                <a:avLst/>
              </a:prstGeom>
              <a:blipFill>
                <a:blip r:embed="rId3"/>
                <a:stretch>
                  <a:fillRect r="-20313" b="-3030"/>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552116" y="3123097"/>
            <a:ext cx="386575"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X</a:t>
            </a:r>
            <a:endParaRPr lang="ko-KR" altLang="en-US" sz="20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08322" y="3884101"/>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08322" y="3884101"/>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360012" y="3298414"/>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605102" y="332257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605102" y="3322576"/>
                <a:ext cx="386575" cy="400110"/>
              </a:xfrm>
              <a:prstGeom prst="rect">
                <a:avLst/>
              </a:prstGeom>
              <a:blipFill>
                <a:blip r:embed="rId5"/>
                <a:stretch>
                  <a:fillRect r="-1563" b="-3030"/>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037735"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556259" y="306758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556259" y="3067581"/>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844337" y="3298414"/>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214464" y="3298414"/>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821198"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639455" y="1976851"/>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201522" y="3084462"/>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1</m:t>
                                  </m:r>
                                </m:sub>
                              </m:sSub>
                            </m:sup>
                          </m:sSup>
                        </m:den>
                      </m:f>
                    </m:oMath>
                  </m:oMathPara>
                </a14:m>
                <a:endParaRPr lang="ko-KR" altLang="en-US" sz="1400"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201522" y="3084462"/>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058576" y="3085327"/>
                <a:ext cx="81682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058576" y="3085327"/>
                <a:ext cx="816827" cy="430887"/>
              </a:xfrm>
              <a:prstGeom prst="rect">
                <a:avLst/>
              </a:prstGeom>
              <a:blipFill>
                <a:blip r:embed="rId8"/>
                <a:stretch>
                  <a:fillRect l="-746" r="-746"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8029805" y="4353107"/>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491660" y="3136554"/>
                <a:ext cx="96893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𝑿</m:t>
                        </m:r>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𝟏</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a:solidFill>
                              <a:schemeClr val="tx1"/>
                            </a:solidFill>
                            <a:latin typeface="Cambria Math" panose="02040503050406030204" pitchFamily="18" charset="0"/>
                          </a:rPr>
                          <m:t>𝟏</m:t>
                        </m:r>
                      </m:sub>
                    </m:sSub>
                  </m:oMath>
                </a14:m>
                <a:endParaRPr lang="ko-KR" altLang="en-US" sz="1400" b="1">
                  <a:solidFill>
                    <a:schemeClr val="tx1"/>
                  </a:solidFill>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491660" y="3136554"/>
                <a:ext cx="968937" cy="307777"/>
              </a:xfrm>
              <a:prstGeom prst="rect">
                <a:avLst/>
              </a:prstGeom>
              <a:blipFill>
                <a:blip r:embed="rId9"/>
                <a:stretch>
                  <a:fillRect t="-6000" b="-1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711992" y="3142074"/>
                <a:ext cx="102805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𝑨</m:t>
                        </m:r>
                      </m:e>
                      <m:sub>
                        <m:r>
                          <a:rPr lang="en-US" altLang="ko-KR" sz="1400" b="1" i="1">
                            <a:solidFill>
                              <a:schemeClr val="tx1"/>
                            </a:solidFill>
                            <a:latin typeface="Cambria Math" panose="02040503050406030204" pitchFamily="18" charset="0"/>
                          </a:rPr>
                          <m:t>𝟏</m:t>
                        </m:r>
                      </m:sub>
                    </m:sSub>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𝟐</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smtClean="0">
                            <a:solidFill>
                              <a:schemeClr val="tx1"/>
                            </a:solidFill>
                            <a:latin typeface="Cambria Math" panose="02040503050406030204" pitchFamily="18" charset="0"/>
                          </a:rPr>
                          <m:t>𝟐</m:t>
                        </m:r>
                      </m:sub>
                    </m:sSub>
                  </m:oMath>
                </a14:m>
                <a:endParaRPr lang="ko-KR" altLang="en-US" sz="1400" b="1">
                  <a:solidFill>
                    <a:schemeClr val="tx1"/>
                  </a:solidFill>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711992" y="3142074"/>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015149" y="3298414"/>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407862" y="289552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614807" y="3298414"/>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394546" y="3063849"/>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2</m:t>
                                  </m:r>
                                </m:sub>
                              </m:sSub>
                            </m:sup>
                          </m:sSup>
                        </m:den>
                      </m:f>
                    </m:oMath>
                  </m:oMathPara>
                </a14:m>
                <a:endParaRPr lang="ko-KR" altLang="en-US" sz="1400"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394546" y="3063849"/>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539039" y="2613258"/>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094659" y="224389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094659" y="2243896"/>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610837" y="3617060"/>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272726" y="390061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272726" y="3900616"/>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195872" y="332257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195872" y="3322576"/>
                <a:ext cx="386575" cy="400110"/>
              </a:xfrm>
              <a:prstGeom prst="rect">
                <a:avLst/>
              </a:prstGeom>
              <a:blipFill>
                <a:blip r:embed="rId14"/>
                <a:stretch>
                  <a:fillRect r="-7813"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877710" y="3290442"/>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877710" y="3290442"/>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435991" y="328648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435991" y="3286486"/>
                <a:ext cx="386575" cy="400110"/>
              </a:xfrm>
              <a:prstGeom prst="rect">
                <a:avLst/>
              </a:prstGeom>
              <a:blipFill>
                <a:blip r:embed="rId16"/>
                <a:stretch>
                  <a:fillRect r="-11111" b="-3030"/>
                </a:stretch>
              </a:blipFill>
            </p:spPr>
            <p:txBody>
              <a:bodyPr/>
              <a:lstStyle/>
              <a:p>
                <a:r>
                  <a:rPr lang="ko-KR" altLang="en-US">
                    <a:noFill/>
                  </a:rPr>
                  <a:t> </a:t>
                </a:r>
              </a:p>
            </p:txBody>
          </p:sp>
        </mc:Fallback>
      </mc:AlternateContent>
      <p:sp>
        <p:nvSpPr>
          <p:cNvPr id="146" name="TextBox 145">
            <a:extLst>
              <a:ext uri="{FF2B5EF4-FFF2-40B4-BE49-F238E27FC236}">
                <a16:creationId xmlns:a16="http://schemas.microsoft.com/office/drawing/2014/main" id="{5A3EF0B0-E958-4159-86B8-E15F50D35D93}"/>
              </a:ext>
            </a:extLst>
          </p:cNvPr>
          <p:cNvSpPr txBox="1"/>
          <p:nvPr/>
        </p:nvSpPr>
        <p:spPr>
          <a:xfrm>
            <a:off x="2493721" y="4691661"/>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148" name="오른쪽 중괄호 147">
            <a:extLst>
              <a:ext uri="{FF2B5EF4-FFF2-40B4-BE49-F238E27FC236}">
                <a16:creationId xmlns:a16="http://schemas.microsoft.com/office/drawing/2014/main" id="{DB774333-B617-472E-80AF-733CC9350C09}"/>
              </a:ext>
            </a:extLst>
          </p:cNvPr>
          <p:cNvSpPr/>
          <p:nvPr/>
        </p:nvSpPr>
        <p:spPr>
          <a:xfrm rot="5400000">
            <a:off x="2800344" y="2903559"/>
            <a:ext cx="150089" cy="332730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9" name="TextBox 148">
            <a:extLst>
              <a:ext uri="{FF2B5EF4-FFF2-40B4-BE49-F238E27FC236}">
                <a16:creationId xmlns:a16="http://schemas.microsoft.com/office/drawing/2014/main" id="{55E7127C-8448-4743-AACF-C5C50E82F849}"/>
              </a:ext>
            </a:extLst>
          </p:cNvPr>
          <p:cNvSpPr txBox="1"/>
          <p:nvPr/>
        </p:nvSpPr>
        <p:spPr>
          <a:xfrm>
            <a:off x="6220987" y="4325294"/>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151" name="오른쪽 중괄호 150">
            <a:extLst>
              <a:ext uri="{FF2B5EF4-FFF2-40B4-BE49-F238E27FC236}">
                <a16:creationId xmlns:a16="http://schemas.microsoft.com/office/drawing/2014/main" id="{BEC3243A-FCFB-425B-AD89-F2FFE5803CC6}"/>
              </a:ext>
            </a:extLst>
          </p:cNvPr>
          <p:cNvSpPr/>
          <p:nvPr/>
        </p:nvSpPr>
        <p:spPr>
          <a:xfrm rot="5400000">
            <a:off x="6540771" y="2546837"/>
            <a:ext cx="146834" cy="314161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Tree>
    <p:extLst>
      <p:ext uri="{BB962C8B-B14F-4D97-AF65-F5344CB8AC3E}">
        <p14:creationId xmlns:p14="http://schemas.microsoft.com/office/powerpoint/2010/main" val="412493233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X</a:t>
            </a:r>
            <a:endParaRPr lang="ko-KR" altLang="en-US" sz="20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1</m:t>
                                  </m:r>
                                </m:sub>
                              </m:sSub>
                            </m:sup>
                          </m:sSup>
                        </m:den>
                      </m:f>
                    </m:oMath>
                  </m:oMathPara>
                </a14:m>
                <a:endParaRPr lang="ko-KR" altLang="en-US" sz="1400"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0449" y="5289520"/>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𝑿</m:t>
                        </m:r>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𝟏</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a:solidFill>
                              <a:schemeClr val="tx1"/>
                            </a:solidFill>
                            <a:latin typeface="Cambria Math" panose="02040503050406030204" pitchFamily="18" charset="0"/>
                          </a:rPr>
                          <m:t>𝟏</m:t>
                        </m:r>
                      </m:sub>
                    </m:sSub>
                  </m:oMath>
                </a14:m>
                <a:endParaRPr lang="ko-KR" altLang="en-US" sz="1400" b="1">
                  <a:solidFill>
                    <a:schemeClr val="tx1"/>
                  </a:solidFill>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727306" y="4409982"/>
                <a:ext cx="122726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smtClean="0">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𝟏</m:t>
                          </m:r>
                        </m:sub>
                      </m:sSub>
                      <m:sSub>
                        <m:sSubPr>
                          <m:ctrlPr>
                            <a:rPr lang="en-US" altLang="ko-KR" sz="1400" b="1" i="1" smtClean="0">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𝑾</m:t>
                          </m:r>
                        </m:e>
                        <m:sub>
                          <m:r>
                            <a:rPr lang="en-US" altLang="ko-KR" sz="1400" b="1" i="1" smtClean="0">
                              <a:solidFill>
                                <a:schemeClr val="tx1"/>
                              </a:solidFill>
                              <a:latin typeface="Cambria Math" panose="02040503050406030204" pitchFamily="18" charset="0"/>
                            </a:rPr>
                            <m:t>𝟐</m:t>
                          </m:r>
                        </m:sub>
                      </m:sSub>
                      <m:r>
                        <a:rPr lang="en-US" altLang="ko-KR" sz="1400" b="1" i="1" smtClean="0">
                          <a:solidFill>
                            <a:schemeClr val="tx1"/>
                          </a:solidFill>
                          <a:latin typeface="Cambria Math" panose="02040503050406030204" pitchFamily="18" charset="0"/>
                        </a:rPr>
                        <m:t>+</m:t>
                      </m:r>
                      <m:sSub>
                        <m:sSubPr>
                          <m:ctrlPr>
                            <a:rPr lang="en-US" altLang="ko-KR" sz="1400" b="1" i="1" smtClean="0">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𝒃</m:t>
                          </m:r>
                        </m:e>
                        <m:sub>
                          <m:r>
                            <a:rPr lang="en-US" altLang="ko-KR" sz="1400" b="1" i="1" smtClean="0">
                              <a:solidFill>
                                <a:schemeClr val="tx1"/>
                              </a:solidFill>
                              <a:latin typeface="Cambria Math" panose="02040503050406030204" pitchFamily="18" charset="0"/>
                            </a:rPr>
                            <m:t>𝟐</m:t>
                          </m:r>
                        </m:sub>
                      </m:sSub>
                    </m:oMath>
                  </m:oMathPara>
                </a14:m>
                <a:endParaRPr lang="ko-KR" altLang="en-US" sz="1400" b="1">
                  <a:solidFill>
                    <a:schemeClr val="tx1"/>
                  </a:solidFill>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727306" y="4409982"/>
                <a:ext cx="1227269" cy="307777"/>
              </a:xfrm>
              <a:prstGeom prst="rect">
                <a:avLst/>
              </a:prstGeom>
              <a:blipFill>
                <a:blip r:embed="rId10"/>
                <a:stretch>
                  <a:fillRect/>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2</m:t>
                                  </m:r>
                                </m:sub>
                              </m:sSub>
                            </m:sup>
                          </m:sSup>
                        </m:den>
                      </m:f>
                    </m:oMath>
                  </m:oMathPara>
                </a14:m>
                <a:endParaRPr lang="ko-KR" altLang="en-US" sz="1400"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38242" y="4561249"/>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38242" y="4561249"/>
                <a:ext cx="386575" cy="400110"/>
              </a:xfrm>
              <a:prstGeom prst="rect">
                <a:avLst/>
              </a:prstGeom>
              <a:blipFill>
                <a:blip r:embed="rId14"/>
                <a:stretch>
                  <a:fillRect r="-7813"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469239" y="4558569"/>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469239" y="4558569"/>
                <a:ext cx="386575" cy="400110"/>
              </a:xfrm>
              <a:prstGeom prst="rect">
                <a:avLst/>
              </a:prstGeom>
              <a:blipFill>
                <a:blip r:embed="rId16"/>
                <a:stretch>
                  <a:fillRect r="-1093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17"/>
                <a:stretch>
                  <a:fillRect l="-1374" t="-9231" r="-687"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48372" y="2090378"/>
                <a:ext cx="2426177"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smtClean="0">
                                  <a:solidFill>
                                    <a:schemeClr val="tx1"/>
                                  </a:solidFill>
                                  <a:latin typeface="Cambria Math" panose="02040503050406030204" pitchFamily="18" charset="0"/>
                                </a:rPr>
                              </m:ctrlPr>
                            </m:sSubPr>
                            <m:e>
                              <m:r>
                                <a:rPr lang="en-US" altLang="ko-KR" sz="2400" b="1" i="1">
                                  <a:solidFill>
                                    <a:schemeClr val="tx1"/>
                                  </a:solidFill>
                                  <a:latin typeface="Cambria Math" panose="02040503050406030204" pitchFamily="18" charset="0"/>
                                </a:rPr>
                                <m:t>𝑾</m:t>
                              </m:r>
                            </m:e>
                            <m:sub>
                              <m:r>
                                <a:rPr lang="en-US" altLang="ko-KR" sz="2400" b="1" i="1">
                                  <a:solidFill>
                                    <a:schemeClr val="tx1"/>
                                  </a:solidFill>
                                  <a:latin typeface="Cambria Math" panose="02040503050406030204" pitchFamily="18" charset="0"/>
                                </a:rPr>
                                <m:t>𝟐</m:t>
                              </m:r>
                            </m:sub>
                          </m:sSub>
                        </m:den>
                      </m:f>
                      <m:r>
                        <a:rPr lang="en-US" altLang="ko-KR" sz="2400" b="1" i="0" smtClean="0">
                          <a:solidFill>
                            <a:schemeClr val="tx1"/>
                          </a:solidFill>
                          <a:latin typeface="Cambria Math" panose="02040503050406030204" pitchFamily="18" charset="0"/>
                        </a:rPr>
                        <m:t>=</m:t>
                      </m:r>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den>
                      </m:f>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num>
                        <m:den>
                          <m:r>
                            <a:rPr lang="en-US" altLang="ko-KR" sz="2400" b="1" i="1" smtClean="0">
                              <a:solidFill>
                                <a:schemeClr val="tx1"/>
                              </a:solidFill>
                              <a:latin typeface="Cambria Math" panose="02040503050406030204" pitchFamily="18" charset="0"/>
                            </a:rPr>
                            <m:t>𝝏</m:t>
                          </m:r>
                          <m:sSub>
                            <m:sSubPr>
                              <m:ctrlPr>
                                <a:rPr lang="en-US" altLang="ko-KR" sz="2400" b="1" i="1" smtClean="0">
                                  <a:solidFill>
                                    <a:schemeClr val="tx1"/>
                                  </a:solidFill>
                                  <a:latin typeface="Cambria Math" panose="02040503050406030204" pitchFamily="18" charset="0"/>
                                </a:rPr>
                              </m:ctrlPr>
                            </m:sSubPr>
                            <m:e>
                              <m:r>
                                <a:rPr lang="en-US" altLang="ko-KR" sz="2400" b="1" i="1">
                                  <a:solidFill>
                                    <a:schemeClr val="tx1"/>
                                  </a:solidFill>
                                  <a:latin typeface="Cambria Math" panose="02040503050406030204" pitchFamily="18" charset="0"/>
                                </a:rPr>
                                <m:t>𝑾</m:t>
                              </m:r>
                            </m:e>
                            <m:sub>
                              <m:r>
                                <a:rPr lang="en-US" altLang="ko-KR" sz="2400" b="1" i="1">
                                  <a:solidFill>
                                    <a:schemeClr val="tx1"/>
                                  </a:solidFill>
                                  <a:latin typeface="Cambria Math" panose="02040503050406030204" pitchFamily="18" charset="0"/>
                                </a:rPr>
                                <m:t>𝟐</m:t>
                              </m:r>
                            </m:sub>
                          </m:sSub>
                        </m:den>
                      </m:f>
                    </m:oMath>
                  </m:oMathPara>
                </a14:m>
                <a:endParaRPr lang="ko-KR" altLang="en-US" sz="2400" b="1">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48372" y="2090378"/>
                <a:ext cx="2426177" cy="762709"/>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347690" y="5259695"/>
                <a:ext cx="1846979"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𝑌</m:t>
                          </m:r>
                        </m:e>
                      </m:d>
                    </m:oMath>
                  </m:oMathPara>
                </a14:m>
                <a:endParaRPr lang="ko-KR" altLang="en-US" sz="2000">
                  <a:solidFill>
                    <a:schemeClr val="tx1"/>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347690" y="5259695"/>
                <a:ext cx="1846979" cy="635559"/>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89"/>
            <a:ext cx="1485373" cy="51930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1</m:t>
                          </m:r>
                        </m:sub>
                      </m:sSub>
                    </m:oMath>
                  </m:oMathPara>
                </a14:m>
                <a:endParaRPr lang="ko-KR" altLang="en-US" sz="2000">
                  <a:solidFill>
                    <a:schemeClr val="tx1"/>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20"/>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6ACEFE02-D0EA-4D95-9847-1D8CE8B9BCA2}"/>
              </a:ext>
            </a:extLst>
          </p:cNvPr>
          <p:cNvSpPr txBox="1"/>
          <p:nvPr/>
        </p:nvSpPr>
        <p:spPr>
          <a:xfrm>
            <a:off x="6247669" y="5877322"/>
            <a:ext cx="81304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45" name="TextBox 44">
            <a:extLst>
              <a:ext uri="{FF2B5EF4-FFF2-40B4-BE49-F238E27FC236}">
                <a16:creationId xmlns:a16="http://schemas.microsoft.com/office/drawing/2014/main" id="{FB092102-2A0D-472C-A3E5-37577EE3E210}"/>
              </a:ext>
            </a:extLst>
          </p:cNvPr>
          <p:cNvSpPr txBox="1"/>
          <p:nvPr/>
        </p:nvSpPr>
        <p:spPr>
          <a:xfrm>
            <a:off x="9417016" y="4734626"/>
            <a:ext cx="81304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46" name="TextBox 45">
            <a:extLst>
              <a:ext uri="{FF2B5EF4-FFF2-40B4-BE49-F238E27FC236}">
                <a16:creationId xmlns:a16="http://schemas.microsoft.com/office/drawing/2014/main" id="{B4B91EBA-D1B8-48BA-A983-A9596C8C725C}"/>
              </a:ext>
            </a:extLst>
          </p:cNvPr>
          <p:cNvSpPr txBox="1"/>
          <p:nvPr/>
        </p:nvSpPr>
        <p:spPr>
          <a:xfrm>
            <a:off x="5768553" y="4803674"/>
            <a:ext cx="81304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55" name="TextBox 54">
            <a:extLst>
              <a:ext uri="{FF2B5EF4-FFF2-40B4-BE49-F238E27FC236}">
                <a16:creationId xmlns:a16="http://schemas.microsoft.com/office/drawing/2014/main" id="{7FA64108-AEDC-4C99-AFCA-65B3BDFCD0A6}"/>
              </a:ext>
            </a:extLst>
          </p:cNvPr>
          <p:cNvSpPr txBox="1"/>
          <p:nvPr/>
        </p:nvSpPr>
        <p:spPr>
          <a:xfrm>
            <a:off x="4002732" y="4834098"/>
            <a:ext cx="84189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k)</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2" name="TextBox 61">
            <a:extLst>
              <a:ext uri="{FF2B5EF4-FFF2-40B4-BE49-F238E27FC236}">
                <a16:creationId xmlns:a16="http://schemas.microsoft.com/office/drawing/2014/main" id="{A1293D47-0195-41D8-9EDC-4BC9C443E365}"/>
              </a:ext>
            </a:extLst>
          </p:cNvPr>
          <p:cNvSpPr txBox="1"/>
          <p:nvPr/>
        </p:nvSpPr>
        <p:spPr>
          <a:xfrm>
            <a:off x="2471115" y="4879525"/>
            <a:ext cx="84189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k)</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3" name="TextBox 62">
            <a:extLst>
              <a:ext uri="{FF2B5EF4-FFF2-40B4-BE49-F238E27FC236}">
                <a16:creationId xmlns:a16="http://schemas.microsoft.com/office/drawing/2014/main" id="{7C2A74F1-A9D2-48B9-8F61-70D5F3513F02}"/>
              </a:ext>
            </a:extLst>
          </p:cNvPr>
          <p:cNvSpPr txBox="1"/>
          <p:nvPr/>
        </p:nvSpPr>
        <p:spPr>
          <a:xfrm>
            <a:off x="398781" y="4702309"/>
            <a:ext cx="84670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n)</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4" name="TextBox 63">
            <a:extLst>
              <a:ext uri="{FF2B5EF4-FFF2-40B4-BE49-F238E27FC236}">
                <a16:creationId xmlns:a16="http://schemas.microsoft.com/office/drawing/2014/main" id="{A5E7B3EB-FEAC-4D19-8656-A013AA27BBFB}"/>
              </a:ext>
            </a:extLst>
          </p:cNvPr>
          <p:cNvSpPr txBox="1"/>
          <p:nvPr/>
        </p:nvSpPr>
        <p:spPr>
          <a:xfrm>
            <a:off x="1452714" y="3625898"/>
            <a:ext cx="78418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(n, k)</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6" name="TextBox 65">
            <a:extLst>
              <a:ext uri="{FF2B5EF4-FFF2-40B4-BE49-F238E27FC236}">
                <a16:creationId xmlns:a16="http://schemas.microsoft.com/office/drawing/2014/main" id="{069084AF-A7C8-48AD-9C41-A646518B2177}"/>
              </a:ext>
            </a:extLst>
          </p:cNvPr>
          <p:cNvSpPr txBox="1"/>
          <p:nvPr/>
        </p:nvSpPr>
        <p:spPr>
          <a:xfrm>
            <a:off x="4119227" y="6121370"/>
            <a:ext cx="81304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2B6B5E94-D736-4627-A910-CF215AF4C1D9}"/>
              </a:ext>
            </a:extLst>
          </p:cNvPr>
          <p:cNvSpPr txBox="1"/>
          <p:nvPr/>
        </p:nvSpPr>
        <p:spPr>
          <a:xfrm>
            <a:off x="3441720" y="6121370"/>
            <a:ext cx="84189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(k, m)</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90CEB6D-9E2B-4B7C-949F-832A1825FBBF}"/>
                  </a:ext>
                </a:extLst>
              </p:cNvPr>
              <p:cNvSpPr txBox="1"/>
              <p:nvPr/>
            </p:nvSpPr>
            <p:spPr>
              <a:xfrm>
                <a:off x="5414442" y="1602134"/>
                <a:ext cx="2045625"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sSubSup>
                            <m:sSubSupPr>
                              <m:ctrlPr>
                                <a:rPr lang="en-US" altLang="ko-KR" sz="2000" b="0" i="1" smtClean="0">
                                  <a:solidFill>
                                    <a:schemeClr val="tx1"/>
                                  </a:solidFill>
                                  <a:latin typeface="Cambria Math" panose="02040503050406030204" pitchFamily="18" charset="0"/>
                                </a:rPr>
                              </m:ctrlPr>
                            </m:sSubSupPr>
                            <m:e>
                              <m:r>
                                <m:rPr>
                                  <m:sty m:val="p"/>
                                </m:rPr>
                                <a:rPr lang="en-US" altLang="ko-KR" sz="2000" i="1" smtClean="0">
                                  <a:solidFill>
                                    <a:schemeClr val="tx1"/>
                                  </a:solidFill>
                                  <a:latin typeface="Cambria Math" panose="02040503050406030204" pitchFamily="18" charset="0"/>
                                </a:rPr>
                                <m:t>A</m:t>
                              </m:r>
                            </m:e>
                            <m:sub>
                              <m:r>
                                <a:rPr lang="en-US" altLang="ko-KR" sz="2000" b="0" i="1" smtClean="0">
                                  <a:solidFill>
                                    <a:schemeClr val="tx1"/>
                                  </a:solidFill>
                                  <a:latin typeface="Cambria Math" panose="02040503050406030204" pitchFamily="18" charset="0"/>
                                </a:rPr>
                                <m:t>1</m:t>
                              </m:r>
                            </m:sub>
                            <m:sup>
                              <m:r>
                                <a:rPr lang="en-US" altLang="ko-KR" sz="2000" b="0" i="1" smtClean="0">
                                  <a:solidFill>
                                    <a:schemeClr val="tx1"/>
                                  </a:solidFill>
                                  <a:latin typeface="Cambria Math" panose="02040503050406030204" pitchFamily="18" charset="0"/>
                                </a:rPr>
                                <m:t>𝑇</m:t>
                              </m:r>
                            </m:sup>
                          </m:sSubSup>
                          <m:r>
                            <a:rPr lang="en-US" altLang="ko-KR" sz="2000" b="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𝐸𝑟𝑟</m:t>
                          </m:r>
                        </m:e>
                      </m:d>
                    </m:oMath>
                  </m:oMathPara>
                </a14:m>
                <a:endParaRPr lang="ko-KR" altLang="en-US" sz="20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990CEB6D-9E2B-4B7C-949F-832A1825FBBF}"/>
                  </a:ext>
                </a:extLst>
              </p:cNvPr>
              <p:cNvSpPr txBox="1">
                <a:spLocks noRot="1" noChangeAspect="1" noMove="1" noResize="1" noEditPoints="1" noAdjustHandles="1" noChangeArrowheads="1" noChangeShapeType="1" noTextEdit="1"/>
              </p:cNvSpPr>
              <p:nvPr/>
            </p:nvSpPr>
            <p:spPr>
              <a:xfrm>
                <a:off x="5414442" y="1602134"/>
                <a:ext cx="2045625" cy="635559"/>
              </a:xfrm>
              <a:prstGeom prst="rect">
                <a:avLst/>
              </a:prstGeom>
              <a:blipFill>
                <a:blip r:embed="rId21"/>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AB3BEE34-6EC6-4E69-B99A-5B3F0EADBCBC}"/>
              </a:ext>
            </a:extLst>
          </p:cNvPr>
          <p:cNvSpPr txBox="1"/>
          <p:nvPr/>
        </p:nvSpPr>
        <p:spPr>
          <a:xfrm>
            <a:off x="3972075" y="3183033"/>
            <a:ext cx="750526"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(k,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74" name="TextBox 73">
            <a:extLst>
              <a:ext uri="{FF2B5EF4-FFF2-40B4-BE49-F238E27FC236}">
                <a16:creationId xmlns:a16="http://schemas.microsoft.com/office/drawing/2014/main" id="{FFBEA641-6747-4DA7-90E2-FD2A5C484F2E}"/>
              </a:ext>
            </a:extLst>
          </p:cNvPr>
          <p:cNvSpPr txBox="1"/>
          <p:nvPr/>
        </p:nvSpPr>
        <p:spPr>
          <a:xfrm>
            <a:off x="4894071" y="6103438"/>
            <a:ext cx="1107996"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=&gt; (k,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76" name="TextBox 75">
            <a:extLst>
              <a:ext uri="{FF2B5EF4-FFF2-40B4-BE49-F238E27FC236}">
                <a16:creationId xmlns:a16="http://schemas.microsoft.com/office/drawing/2014/main" id="{43731CD2-15CF-43CA-9211-25BD0489E1E9}"/>
              </a:ext>
            </a:extLst>
          </p:cNvPr>
          <p:cNvSpPr txBox="1"/>
          <p:nvPr/>
        </p:nvSpPr>
        <p:spPr>
          <a:xfrm>
            <a:off x="6343509" y="2294132"/>
            <a:ext cx="2664191"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np.dot(self.A1.T, Err)</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109C4EBB-1D6B-4B08-824B-2AF9DAF45261}"/>
                  </a:ext>
                </a:extLst>
              </p:cNvPr>
              <p:cNvSpPr txBox="1"/>
              <p:nvPr/>
            </p:nvSpPr>
            <p:spPr>
              <a:xfrm>
                <a:off x="3595886" y="6463882"/>
                <a:ext cx="473923" cy="3415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ko-KR" sz="1600" b="0" i="1" smtClean="0">
                              <a:solidFill>
                                <a:schemeClr val="tx1"/>
                              </a:solidFill>
                              <a:latin typeface="Cambria Math" panose="02040503050406030204" pitchFamily="18" charset="0"/>
                            </a:rPr>
                          </m:ctrlPr>
                        </m:sSubSupPr>
                        <m:e>
                          <m:r>
                            <m:rPr>
                              <m:sty m:val="p"/>
                            </m:rPr>
                            <a:rPr lang="en-US" altLang="ko-KR" sz="1600" i="1" smtClean="0">
                              <a:solidFill>
                                <a:schemeClr val="tx1"/>
                              </a:solidFill>
                              <a:latin typeface="Cambria Math" panose="02040503050406030204" pitchFamily="18" charset="0"/>
                            </a:rPr>
                            <m:t>A</m:t>
                          </m:r>
                        </m:e>
                        <m:sub>
                          <m:r>
                            <a:rPr lang="en-US" altLang="ko-KR" sz="1600" b="0" i="1" smtClean="0">
                              <a:solidFill>
                                <a:schemeClr val="tx1"/>
                              </a:solidFill>
                              <a:latin typeface="Cambria Math" panose="02040503050406030204" pitchFamily="18" charset="0"/>
                            </a:rPr>
                            <m:t>1</m:t>
                          </m:r>
                        </m:sub>
                        <m:sup>
                          <m:r>
                            <a:rPr lang="en-US" altLang="ko-KR" sz="1600" b="0" i="1" smtClean="0">
                              <a:solidFill>
                                <a:schemeClr val="tx1"/>
                              </a:solidFill>
                              <a:latin typeface="Cambria Math" panose="02040503050406030204" pitchFamily="18" charset="0"/>
                            </a:rPr>
                            <m:t>𝑇</m:t>
                          </m:r>
                        </m:sup>
                      </m:sSubSup>
                    </m:oMath>
                  </m:oMathPara>
                </a14:m>
                <a:endParaRPr lang="ko-KR" altLang="en-US"/>
              </a:p>
            </p:txBody>
          </p:sp>
        </mc:Choice>
        <mc:Fallback xmlns="">
          <p:sp>
            <p:nvSpPr>
              <p:cNvPr id="77" name="TextBox 76">
                <a:extLst>
                  <a:ext uri="{FF2B5EF4-FFF2-40B4-BE49-F238E27FC236}">
                    <a16:creationId xmlns:a16="http://schemas.microsoft.com/office/drawing/2014/main" id="{109C4EBB-1D6B-4B08-824B-2AF9DAF45261}"/>
                  </a:ext>
                </a:extLst>
              </p:cNvPr>
              <p:cNvSpPr txBox="1">
                <a:spLocks noRot="1" noChangeAspect="1" noMove="1" noResize="1" noEditPoints="1" noAdjustHandles="1" noChangeArrowheads="1" noChangeShapeType="1" noTextEdit="1"/>
              </p:cNvSpPr>
              <p:nvPr/>
            </p:nvSpPr>
            <p:spPr>
              <a:xfrm>
                <a:off x="3595886" y="6463882"/>
                <a:ext cx="473923" cy="341568"/>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62E54B0-F76A-4D85-A64C-44A43A4491E9}"/>
                  </a:ext>
                </a:extLst>
              </p:cNvPr>
              <p:cNvSpPr txBox="1"/>
              <p:nvPr/>
            </p:nvSpPr>
            <p:spPr>
              <a:xfrm>
                <a:off x="4235965" y="6463882"/>
                <a:ext cx="608664"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b="0" i="1" smtClean="0">
                          <a:solidFill>
                            <a:schemeClr val="tx1"/>
                          </a:solidFill>
                          <a:latin typeface="Cambria Math" panose="02040503050406030204" pitchFamily="18" charset="0"/>
                          <a:ea typeface="Cambria Math" panose="02040503050406030204" pitchFamily="18" charset="0"/>
                        </a:rPr>
                        <m:t>𝐸𝑟𝑟</m:t>
                      </m:r>
                    </m:oMath>
                  </m:oMathPara>
                </a14:m>
                <a:endParaRPr lang="ko-KR" altLang="en-US"/>
              </a:p>
            </p:txBody>
          </p:sp>
        </mc:Choice>
        <mc:Fallback xmlns="">
          <p:sp>
            <p:nvSpPr>
              <p:cNvPr id="78" name="TextBox 77">
                <a:extLst>
                  <a:ext uri="{FF2B5EF4-FFF2-40B4-BE49-F238E27FC236}">
                    <a16:creationId xmlns:a16="http://schemas.microsoft.com/office/drawing/2014/main" id="{862E54B0-F76A-4D85-A64C-44A43A4491E9}"/>
                  </a:ext>
                </a:extLst>
              </p:cNvPr>
              <p:cNvSpPr txBox="1">
                <a:spLocks noRot="1" noChangeAspect="1" noMove="1" noResize="1" noEditPoints="1" noAdjustHandles="1" noChangeArrowheads="1" noChangeShapeType="1" noTextEdit="1"/>
              </p:cNvSpPr>
              <p:nvPr/>
            </p:nvSpPr>
            <p:spPr>
              <a:xfrm>
                <a:off x="4235965" y="6463882"/>
                <a:ext cx="608664" cy="338554"/>
              </a:xfrm>
              <a:prstGeom prst="rect">
                <a:avLst/>
              </a:prstGeom>
              <a:blipFill>
                <a:blip r:embed="rId23"/>
                <a:stretch>
                  <a:fillRect/>
                </a:stretch>
              </a:blipFill>
            </p:spPr>
            <p:txBody>
              <a:bodyPr/>
              <a:lstStyle/>
              <a:p>
                <a:r>
                  <a:rPr lang="ko-KR" altLang="en-US">
                    <a:noFill/>
                  </a:rPr>
                  <a:t> </a:t>
                </a:r>
              </a:p>
            </p:txBody>
          </p:sp>
        </mc:Fallback>
      </mc:AlternateContent>
      <p:sp>
        <p:nvSpPr>
          <p:cNvPr id="80" name="TextBox 79">
            <a:extLst>
              <a:ext uri="{FF2B5EF4-FFF2-40B4-BE49-F238E27FC236}">
                <a16:creationId xmlns:a16="http://schemas.microsoft.com/office/drawing/2014/main" id="{0E988ED9-F260-4FA8-B4F8-3DF774F14AC7}"/>
              </a:ext>
            </a:extLst>
          </p:cNvPr>
          <p:cNvSpPr txBox="1"/>
          <p:nvPr/>
        </p:nvSpPr>
        <p:spPr>
          <a:xfrm>
            <a:off x="5235651" y="6392489"/>
            <a:ext cx="121892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w2_grad</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7333846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3"/>
                <a:stretch>
                  <a:fillRect l="-1374" t="-9231" r="-687"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11796" y="2090378"/>
                <a:ext cx="3658181" cy="1367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den>
                      </m:f>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ea typeface="Cambria Math" panose="02040503050406030204" pitchFamily="18" charset="0"/>
                        </a:rPr>
                        <m:t> </m:t>
                      </m:r>
                      <m:r>
                        <a:rPr lang="en-US" altLang="ko-KR" sz="2400" b="1" i="1">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 </m:t>
                      </m:r>
                      <m:sSub>
                        <m:sSubPr>
                          <m:ctrlPr>
                            <a:rPr lang="en-US" altLang="ko-KR" sz="2400" b="1" i="1">
                              <a:solidFill>
                                <a:schemeClr val="tx1"/>
                              </a:solidFill>
                              <a:latin typeface="Cambria Math" panose="02040503050406030204" pitchFamily="18" charset="0"/>
                            </a:rPr>
                          </m:ctrlPr>
                        </m:sSubPr>
                        <m:e>
                          <m:r>
                            <m:rPr>
                              <m:sty m:val="p"/>
                            </m:rPr>
                            <a:rPr lang="en-US" altLang="ko-KR" sz="2400" b="1" i="1" smtClean="0">
                              <a:solidFill>
                                <a:schemeClr val="tx1"/>
                              </a:solidFill>
                              <a:latin typeface="Cambria Math" panose="02040503050406030204" pitchFamily="18" charset="0"/>
                            </a:rPr>
                            <m:t>A</m:t>
                          </m:r>
                        </m:e>
                        <m:sub>
                          <m:r>
                            <a:rPr lang="en-US" altLang="ko-KR" sz="2400" b="1" i="1">
                              <a:solidFill>
                                <a:schemeClr val="tx1"/>
                              </a:solidFill>
                              <a:latin typeface="Cambria Math" panose="02040503050406030204" pitchFamily="18" charset="0"/>
                            </a:rPr>
                            <m:t>𝟐</m:t>
                          </m:r>
                        </m:sub>
                      </m:sSub>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𝒀</m:t>
                      </m:r>
                      <m:r>
                        <a:rPr lang="en-US" altLang="ko-KR" sz="2400" b="1" i="1">
                          <a:solidFill>
                            <a:schemeClr val="tx1"/>
                          </a:solidFill>
                          <a:latin typeface="Cambria Math" panose="02040503050406030204" pitchFamily="18" charset="0"/>
                        </a:rPr>
                        <m:t>)=</m:t>
                      </m:r>
                      <m:d>
                        <m:dPr>
                          <m:begChr m:val=""/>
                          <m:endChr m:val="}"/>
                          <m:ctrlPr>
                            <a:rPr lang="en-US" altLang="ko-KR" sz="2400" b="1" i="1" smtClean="0">
                              <a:solidFill>
                                <a:srgbClr val="3399FF"/>
                              </a:solidFill>
                              <a:latin typeface="Cambria Math" panose="02040503050406030204" pitchFamily="18" charset="0"/>
                            </a:rPr>
                          </m:ctrlPr>
                        </m:dPr>
                        <m:e>
                          <m:d>
                            <m:dPr>
                              <m:begChr m:val="["/>
                              <m:endChr m:val="]"/>
                              <m:ctrlPr>
                                <a:rPr lang="en-US" altLang="ko-KR" sz="2400" b="1" i="1" smtClean="0">
                                  <a:solidFill>
                                    <a:schemeClr val="tx1"/>
                                  </a:solidFill>
                                  <a:latin typeface="Cambria Math" panose="02040503050406030204" pitchFamily="18" charset="0"/>
                                </a:rPr>
                              </m:ctrlPr>
                            </m:dPr>
                            <m:e>
                              <m:eqArr>
                                <m:eqArrPr>
                                  <m:ctrlPr>
                                    <a:rPr lang="en-US" altLang="ko-KR" sz="2400" b="1" i="1">
                                      <a:solidFill>
                                        <a:schemeClr val="tx1"/>
                                      </a:solidFill>
                                      <a:latin typeface="Cambria Math" panose="02040503050406030204" pitchFamily="18" charset="0"/>
                                    </a:rPr>
                                  </m:ctrlPr>
                                </m:eqArrPr>
                                <m:e>
                                  <m:m>
                                    <m:mPr>
                                      <m:mcs>
                                        <m:mc>
                                          <m:mcPr>
                                            <m:count m:val="1"/>
                                            <m:mcJc m:val="center"/>
                                          </m:mcPr>
                                        </m:mc>
                                      </m:mcs>
                                      <m:ctrlPr>
                                        <a:rPr lang="en-US" altLang="ko-KR" sz="2400" b="1" i="1">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0</m:t>
                                        </m:r>
                                        <m:r>
                                          <a:rPr lang="en-US" altLang="ko-KR" sz="2400" b="1" i="1">
                                            <a:solidFill>
                                              <a:schemeClr val="tx1"/>
                                            </a:solidFill>
                                            <a:latin typeface="Cambria Math" panose="02040503050406030204" pitchFamily="18" charset="0"/>
                                          </a:rPr>
                                          <m:t>.7</m:t>
                                        </m:r>
                                      </m:e>
                                    </m:mr>
                                    <m:mr>
                                      <m:e>
                                        <m:r>
                                          <a:rPr lang="en-US" altLang="ko-KR" sz="2400" b="1" i="1">
                                            <a:solidFill>
                                              <a:schemeClr val="tx1"/>
                                            </a:solidFill>
                                            <a:latin typeface="Cambria Math" panose="02040503050406030204" pitchFamily="18" charset="0"/>
                                          </a:rPr>
                                          <m:t>0.3</m:t>
                                        </m:r>
                                      </m:e>
                                    </m:mr>
                                  </m:m>
                                </m:e>
                                <m:e>
                                  <m:r>
                                    <a:rPr lang="en-US" altLang="ko-KR" sz="2400" b="1" i="1">
                                      <a:solidFill>
                                        <a:schemeClr val="tx1"/>
                                      </a:solidFill>
                                      <a:latin typeface="Cambria Math" panose="02040503050406030204" pitchFamily="18" charset="0"/>
                                    </a:rPr>
                                    <m:t>⋮</m:t>
                                  </m:r>
                                </m:e>
                                <m:e>
                                  <m:r>
                                    <a:rPr lang="en-US" altLang="ko-KR" sz="2400" b="1" i="1">
                                      <a:solidFill>
                                        <a:schemeClr val="tx1"/>
                                      </a:solidFill>
                                      <a:latin typeface="Cambria Math" panose="02040503050406030204" pitchFamily="18" charset="0"/>
                                    </a:rPr>
                                    <m:t>0.6</m:t>
                                  </m:r>
                                </m:e>
                              </m:eqArr>
                            </m:e>
                          </m:d>
                        </m:e>
                      </m:d>
                    </m:oMath>
                  </m:oMathPara>
                </a14:m>
                <a:endParaRPr lang="ko-KR" altLang="en-US" sz="2400" b="1">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11796" y="2090378"/>
                <a:ext cx="3658181" cy="1367554"/>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78E1BD2B-2093-4DD3-8D2F-D1B488BD7613}"/>
              </a:ext>
            </a:extLst>
          </p:cNvPr>
          <p:cNvSpPr txBox="1"/>
          <p:nvPr/>
        </p:nvSpPr>
        <p:spPr>
          <a:xfrm>
            <a:off x="5122127" y="2589489"/>
            <a:ext cx="570990" cy="369332"/>
          </a:xfrm>
          <a:prstGeom prst="rect">
            <a:avLst/>
          </a:prstGeom>
          <a:noFill/>
        </p:spPr>
        <p:txBody>
          <a:bodyPr wrap="non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0ECE1B6-C94A-4A3C-A658-389F37DF6F3A}"/>
                  </a:ext>
                </a:extLst>
              </p:cNvPr>
              <p:cNvSpPr txBox="1"/>
              <p:nvPr/>
            </p:nvSpPr>
            <p:spPr>
              <a:xfrm>
                <a:off x="1311796" y="4759237"/>
                <a:ext cx="3818288" cy="9592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0">
                                  <a:solidFill>
                                    <a:schemeClr val="tx1"/>
                                  </a:solidFill>
                                  <a:latin typeface="Cambria Math" panose="02040503050406030204" pitchFamily="18" charset="0"/>
                                </a:rPr>
                                <m:t>𝐙</m:t>
                              </m:r>
                            </m:e>
                            <m:sub>
                              <m:r>
                                <a:rPr lang="en-US" altLang="ko-KR" sz="2400" b="1" i="0">
                                  <a:solidFill>
                                    <a:schemeClr val="tx1"/>
                                  </a:solidFill>
                                  <a:latin typeface="Cambria Math" panose="02040503050406030204" pitchFamily="18" charset="0"/>
                                </a:rPr>
                                <m:t>𝟐</m:t>
                              </m:r>
                            </m:sub>
                          </m:sSub>
                        </m:num>
                        <m:den>
                          <m:r>
                            <a:rPr lang="en-US" altLang="ko-KR" sz="2400" b="1" i="0"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0" smtClean="0">
                                  <a:solidFill>
                                    <a:schemeClr val="tx1"/>
                                  </a:solidFill>
                                  <a:latin typeface="Cambria Math" panose="02040503050406030204" pitchFamily="18" charset="0"/>
                                </a:rPr>
                                <m:t>𝐖</m:t>
                              </m:r>
                            </m:e>
                            <m:sub>
                              <m:r>
                                <a:rPr lang="en-US" altLang="ko-KR" sz="2400" b="1" i="0">
                                  <a:solidFill>
                                    <a:schemeClr val="tx1"/>
                                  </a:solidFill>
                                  <a:latin typeface="Cambria Math" panose="02040503050406030204" pitchFamily="18" charset="0"/>
                                </a:rPr>
                                <m:t>𝟐</m:t>
                              </m:r>
                            </m:sub>
                          </m:sSub>
                        </m:den>
                      </m:f>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m:rPr>
                              <m:sty m:val="p"/>
                            </m:rPr>
                            <a:rPr lang="en-US" altLang="ko-KR" sz="2400" b="1" i="1" smtClean="0">
                              <a:solidFill>
                                <a:schemeClr val="tx1"/>
                              </a:solidFill>
                              <a:latin typeface="Cambria Math" panose="02040503050406030204" pitchFamily="18" charset="0"/>
                            </a:rPr>
                            <m:t>A</m:t>
                          </m:r>
                        </m:e>
                        <m:sub>
                          <m:r>
                            <a:rPr lang="en-US" altLang="ko-KR" sz="2400" b="1" i="1" smtClean="0">
                              <a:solidFill>
                                <a:schemeClr val="tx1"/>
                              </a:solidFill>
                              <a:latin typeface="Cambria Math" panose="02040503050406030204" pitchFamily="18" charset="0"/>
                            </a:rPr>
                            <m:t>1</m:t>
                          </m:r>
                        </m:sub>
                      </m:sSub>
                      <m:r>
                        <a:rPr lang="en-US" altLang="ko-KR" sz="2400" b="1" i="1">
                          <a:solidFill>
                            <a:schemeClr val="tx1"/>
                          </a:solidFill>
                          <a:latin typeface="Cambria Math" panose="02040503050406030204" pitchFamily="18" charset="0"/>
                        </a:rPr>
                        <m:t>=</m:t>
                      </m:r>
                      <m:d>
                        <m:dPr>
                          <m:begChr m:val=""/>
                          <m:endChr m:val="}"/>
                          <m:ctrlPr>
                            <a:rPr lang="en-US" altLang="ko-KR" sz="2400" b="1" i="1" smtClean="0">
                              <a:solidFill>
                                <a:srgbClr val="3399FF"/>
                              </a:solidFill>
                              <a:latin typeface="Cambria Math" panose="02040503050406030204" pitchFamily="18" charset="0"/>
                            </a:rPr>
                          </m:ctrlPr>
                        </m:dPr>
                        <m:e>
                          <m:d>
                            <m:dPr>
                              <m:begChr m:val="["/>
                              <m:endChr m:val="]"/>
                              <m:ctrlPr>
                                <a:rPr lang="en-US" altLang="ko-KR" sz="2400" b="1" i="1" smtClean="0">
                                  <a:solidFill>
                                    <a:schemeClr val="tx1"/>
                                  </a:solidFill>
                                  <a:latin typeface="Cambria Math" panose="02040503050406030204" pitchFamily="18" charset="0"/>
                                </a:rPr>
                              </m:ctrlPr>
                            </m:dPr>
                            <m:e>
                              <m:eqArr>
                                <m:eqArrPr>
                                  <m:ctrlPr>
                                    <a:rPr lang="en-US" altLang="ko-KR" sz="2400" b="1" i="1" smtClean="0">
                                      <a:solidFill>
                                        <a:schemeClr val="tx1"/>
                                      </a:solidFill>
                                      <a:latin typeface="Cambria Math" panose="02040503050406030204" pitchFamily="18" charset="0"/>
                                    </a:rPr>
                                  </m:ctrlPr>
                                </m:eqArrPr>
                                <m:e>
                                  <m:eqArr>
                                    <m:eqArrPr>
                                      <m:ctrlPr>
                                        <a:rPr lang="en-US" altLang="ko-KR" sz="2400" b="1" i="1" smtClean="0">
                                          <a:solidFill>
                                            <a:schemeClr val="tx1"/>
                                          </a:solidFill>
                                          <a:latin typeface="Cambria Math" panose="02040503050406030204" pitchFamily="18" charset="0"/>
                                        </a:rPr>
                                      </m:ctrlPr>
                                    </m:eqArrPr>
                                    <m:e>
                                      <m:m>
                                        <m:mPr>
                                          <m:mcs>
                                            <m:mc>
                                              <m:mcPr>
                                                <m:count m:val="2"/>
                                                <m:mcJc m:val="center"/>
                                              </m:mcPr>
                                            </m:mc>
                                          </m:mcs>
                                          <m:ctrlPr>
                                            <a:rPr lang="en-US" altLang="ko-KR" sz="2400" b="1" i="1" smtClean="0">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m:t>
                                            </m:r>
                                            <m:r>
                                              <a:rPr lang="en-US" altLang="ko-KR" sz="2400" b="1" i="1">
                                                <a:solidFill>
                                                  <a:schemeClr val="tx1"/>
                                                </a:solidFill>
                                                <a:latin typeface="Cambria Math" panose="02040503050406030204" pitchFamily="18" charset="0"/>
                                              </a:rPr>
                                              <m:t>1.37</m:t>
                                            </m:r>
                                          </m:e>
                                          <m:e>
                                            <m:r>
                                              <a:rPr lang="en-US" altLang="ko-KR" sz="2400" b="1" i="1">
                                                <a:solidFill>
                                                  <a:schemeClr val="tx1"/>
                                                </a:solidFill>
                                                <a:latin typeface="Cambria Math" panose="02040503050406030204" pitchFamily="18" charset="0"/>
                                              </a:rPr>
                                              <m:t>0.96</m:t>
                                            </m:r>
                                          </m:e>
                                        </m:mr>
                                      </m:m>
                                    </m:e>
                                    <m:e>
                                      <m:r>
                                        <a:rPr lang="en-US" altLang="ko-KR" sz="2400" b="1" i="1" smtClean="0">
                                          <a:solidFill>
                                            <a:schemeClr val="tx1"/>
                                          </a:solidFill>
                                          <a:latin typeface="Cambria Math" panose="02040503050406030204" pitchFamily="18" charset="0"/>
                                        </a:rPr>
                                        <m:t>⋮</m:t>
                                      </m:r>
                                    </m:e>
                                  </m:eqArr>
                                </m:e>
                                <m:e>
                                  <m:m>
                                    <m:mPr>
                                      <m:mcs>
                                        <m:mc>
                                          <m:mcPr>
                                            <m:count m:val="2"/>
                                            <m:mcJc m:val="center"/>
                                          </m:mcPr>
                                        </m:mc>
                                      </m:mcs>
                                      <m:ctrlPr>
                                        <a:rPr lang="en-US" altLang="ko-KR" sz="2400" b="1" i="1" smtClean="0">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2</m:t>
                                        </m:r>
                                        <m:r>
                                          <a:rPr lang="en-US" altLang="ko-KR" sz="2400" b="1" i="1">
                                            <a:solidFill>
                                              <a:schemeClr val="tx1"/>
                                            </a:solidFill>
                                            <a:latin typeface="Cambria Math" panose="02040503050406030204" pitchFamily="18" charset="0"/>
                                          </a:rPr>
                                          <m:t>.10</m:t>
                                        </m:r>
                                      </m:e>
                                      <m:e>
                                        <m:r>
                                          <a:rPr lang="en-US" altLang="ko-KR" sz="2400" b="1" i="1">
                                            <a:solidFill>
                                              <a:schemeClr val="tx1"/>
                                            </a:solidFill>
                                            <a:latin typeface="Cambria Math" panose="02040503050406030204" pitchFamily="18" charset="0"/>
                                          </a:rPr>
                                          <m:t>−0.17</m:t>
                                        </m:r>
                                      </m:e>
                                    </m:mr>
                                  </m:m>
                                </m:e>
                              </m:eqArr>
                            </m:e>
                          </m:d>
                        </m:e>
                      </m:d>
                    </m:oMath>
                  </m:oMathPara>
                </a14:m>
                <a:endParaRPr lang="ko-KR" altLang="en-US" sz="2400" b="1">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B0ECE1B6-C94A-4A3C-A658-389F37DF6F3A}"/>
                  </a:ext>
                </a:extLst>
              </p:cNvPr>
              <p:cNvSpPr txBox="1">
                <a:spLocks noRot="1" noChangeAspect="1" noMove="1" noResize="1" noEditPoints="1" noAdjustHandles="1" noChangeArrowheads="1" noChangeShapeType="1" noTextEdit="1"/>
              </p:cNvSpPr>
              <p:nvPr/>
            </p:nvSpPr>
            <p:spPr>
              <a:xfrm>
                <a:off x="1311796" y="4759237"/>
                <a:ext cx="3818288" cy="959237"/>
              </a:xfrm>
              <a:prstGeom prst="rect">
                <a:avLst/>
              </a:prstGeom>
              <a:blipFill>
                <a:blip r:embed="rId5"/>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0FD28487-F172-40C2-9D05-FC2ABF311314}"/>
              </a:ext>
            </a:extLst>
          </p:cNvPr>
          <p:cNvSpPr txBox="1"/>
          <p:nvPr/>
        </p:nvSpPr>
        <p:spPr>
          <a:xfrm>
            <a:off x="5161498" y="5238855"/>
            <a:ext cx="570990" cy="369332"/>
          </a:xfrm>
          <a:prstGeom prst="rect">
            <a:avLst/>
          </a:prstGeom>
          <a:noFill/>
        </p:spPr>
        <p:txBody>
          <a:bodyPr wrap="non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p:sp>
        <p:nvSpPr>
          <p:cNvPr id="46" name="TextBox 45">
            <a:extLst>
              <a:ext uri="{FF2B5EF4-FFF2-40B4-BE49-F238E27FC236}">
                <a16:creationId xmlns:a16="http://schemas.microsoft.com/office/drawing/2014/main" id="{8F5FBE43-E9BF-458F-8DEF-EA57E9E46DDE}"/>
              </a:ext>
            </a:extLst>
          </p:cNvPr>
          <p:cNvSpPr txBox="1"/>
          <p:nvPr/>
        </p:nvSpPr>
        <p:spPr>
          <a:xfrm>
            <a:off x="4100260" y="3899180"/>
            <a:ext cx="276069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첫 번째 뉴런의 활성화 출력</a:t>
            </a:r>
          </a:p>
        </p:txBody>
      </p:sp>
      <p:cxnSp>
        <p:nvCxnSpPr>
          <p:cNvPr id="5" name="연결선: 꺾임 4">
            <a:extLst>
              <a:ext uri="{FF2B5EF4-FFF2-40B4-BE49-F238E27FC236}">
                <a16:creationId xmlns:a16="http://schemas.microsoft.com/office/drawing/2014/main" id="{8CBB42F9-CFDB-4D4B-968D-366F5C8A34F5}"/>
              </a:ext>
            </a:extLst>
          </p:cNvPr>
          <p:cNvCxnSpPr>
            <a:stCxn id="46" idx="1"/>
          </p:cNvCxnSpPr>
          <p:nvPr/>
        </p:nvCxnSpPr>
        <p:spPr>
          <a:xfrm rot="10800000" flipV="1">
            <a:off x="3553522" y="4083845"/>
            <a:ext cx="546738" cy="675391"/>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00C8142-7A5A-44E3-B03A-059FF77F3DEA}"/>
              </a:ext>
            </a:extLst>
          </p:cNvPr>
          <p:cNvSpPr txBox="1"/>
          <p:nvPr/>
        </p:nvSpPr>
        <p:spPr>
          <a:xfrm>
            <a:off x="1438835" y="5968568"/>
            <a:ext cx="276069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첫 번째 뉴런의 활성화 출력</a:t>
            </a:r>
          </a:p>
        </p:txBody>
      </p:sp>
      <p:cxnSp>
        <p:nvCxnSpPr>
          <p:cNvPr id="62" name="연결선: 꺾임 61">
            <a:extLst>
              <a:ext uri="{FF2B5EF4-FFF2-40B4-BE49-F238E27FC236}">
                <a16:creationId xmlns:a16="http://schemas.microsoft.com/office/drawing/2014/main" id="{BF9BBE96-6D12-4285-871B-1B19D3789DC2}"/>
              </a:ext>
            </a:extLst>
          </p:cNvPr>
          <p:cNvCxnSpPr>
            <a:cxnSpLocks/>
            <a:stCxn id="55" idx="3"/>
          </p:cNvCxnSpPr>
          <p:nvPr/>
        </p:nvCxnSpPr>
        <p:spPr>
          <a:xfrm flipV="1">
            <a:off x="4199527" y="5806068"/>
            <a:ext cx="324615" cy="347166"/>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047962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611659" y="1981678"/>
                <a:ext cx="8258351" cy="707886"/>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행렬의 구성을 보면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𝐴</m:t>
                        </m:r>
                      </m:e>
                      <m:sub>
                        <m:r>
                          <a:rPr lang="en-US" altLang="ko-KR" sz="2000" i="1">
                            <a:solidFill>
                              <a:schemeClr val="tx1"/>
                            </a:solidFill>
                            <a:latin typeface="Cambria Math" panose="02040503050406030204" pitchFamily="18" charset="0"/>
                          </a:rPr>
                          <m:t>1</m:t>
                        </m:r>
                      </m:sub>
                    </m:sSub>
                  </m:oMath>
                </a14:m>
                <a:r>
                  <a:rPr lang="ko-KR" altLang="en-US" sz="2000">
                    <a:solidFill>
                      <a:schemeClr val="tx1"/>
                    </a:solidFill>
                    <a:latin typeface="고도 M" panose="02000503000000020004" pitchFamily="2" charset="-127"/>
                    <a:ea typeface="고도 M" panose="02000503000000020004" pitchFamily="2" charset="-127"/>
                  </a:rPr>
                  <a:t>의 크기는 </a:t>
                </a:r>
                <a:r>
                  <a:rPr lang="en-US" altLang="ko-KR" sz="2000">
                    <a:solidFill>
                      <a:schemeClr val="tx1"/>
                    </a:solidFill>
                    <a:latin typeface="Cambria Math" panose="02040503050406030204" pitchFamily="18" charset="0"/>
                    <a:ea typeface="Cambria Math" panose="02040503050406030204" pitchFamily="18" charset="0"/>
                  </a:rPr>
                  <a:t>(m,2)</a:t>
                </a:r>
                <a:r>
                  <a:rPr lang="ko-KR" altLang="en-US" sz="2000">
                    <a:solidFill>
                      <a:schemeClr val="tx1"/>
                    </a:solidFill>
                    <a:latin typeface="고도 M" panose="02000503000000020004" pitchFamily="2" charset="-127"/>
                    <a:ea typeface="고도 M" panose="02000503000000020004" pitchFamily="2" charset="-127"/>
                  </a:rPr>
                  <a:t>이고 </a:t>
                </a:r>
                <a:r>
                  <a:rPr lang="en-US" altLang="ko-KR" sz="20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altLang="ko-KR" sz="2000" i="1">
                            <a:solidFill>
                              <a:schemeClr val="tx1"/>
                            </a:solidFill>
                            <a:latin typeface="Cambria Math" panose="02040503050406030204" pitchFamily="18" charset="0"/>
                            <a:ea typeface="Cambria Math" panose="02040503050406030204" pitchFamily="18" charset="0"/>
                          </a:rPr>
                        </m:ctrlPr>
                      </m:sSubPr>
                      <m:e>
                        <m:r>
                          <a:rPr lang="en-US" altLang="ko-KR" sz="2000" i="1">
                            <a:solidFill>
                              <a:schemeClr val="tx1"/>
                            </a:solidFill>
                            <a:latin typeface="Cambria Math" panose="02040503050406030204" pitchFamily="18" charset="0"/>
                            <a:ea typeface="Cambria Math" panose="02040503050406030204" pitchFamily="18" charset="0"/>
                          </a:rPr>
                          <m:t>𝐴</m:t>
                        </m:r>
                      </m:e>
                      <m:sub>
                        <m:r>
                          <a:rPr lang="en-US" altLang="ko-KR" sz="2000" i="1">
                            <a:solidFill>
                              <a:schemeClr val="tx1"/>
                            </a:solidFill>
                            <a:latin typeface="Cambria Math" panose="02040503050406030204" pitchFamily="18" charset="0"/>
                            <a:ea typeface="Cambria Math" panose="02040503050406030204" pitchFamily="18" charset="0"/>
                          </a:rPr>
                          <m:t>2</m:t>
                        </m:r>
                      </m:sub>
                    </m:sSub>
                    <m:r>
                      <a:rPr lang="en-US" altLang="ko-KR" sz="2000" b="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𝑌</m:t>
                    </m:r>
                  </m:oMath>
                </a14:m>
                <a:r>
                  <a:rPr lang="en-US" altLang="ko-KR" sz="2000">
                    <a:solidFill>
                      <a:schemeClr val="tx1"/>
                    </a:solidFill>
                    <a:latin typeface="Cambria Math" panose="02040503050406030204" pitchFamily="18" charset="0"/>
                    <a:ea typeface="Cambria Math" panose="02040503050406030204" pitchFamily="18" charset="0"/>
                  </a:rPr>
                  <a:t>) </a:t>
                </a:r>
                <a:r>
                  <a:rPr lang="ko-KR" altLang="en-US" sz="2000">
                    <a:solidFill>
                      <a:schemeClr val="tx1"/>
                    </a:solidFill>
                    <a:latin typeface="고도 M" panose="02000503000000020004" pitchFamily="2" charset="-127"/>
                    <a:ea typeface="고도 M" panose="02000503000000020004" pitchFamily="2" charset="-127"/>
                  </a:rPr>
                  <a:t>의 크기는 </a:t>
                </a:r>
                <a:r>
                  <a:rPr lang="en-US" altLang="ko-KR" sz="2000">
                    <a:solidFill>
                      <a:schemeClr val="tx1"/>
                    </a:solidFill>
                    <a:latin typeface="Cambria Math" panose="02040503050406030204" pitchFamily="18" charset="0"/>
                    <a:ea typeface="Cambria Math" panose="02040503050406030204" pitchFamily="18" charset="0"/>
                  </a:rPr>
                  <a:t>(m,1)</a:t>
                </a:r>
                <a:r>
                  <a:rPr lang="ko-KR" altLang="en-US" sz="2000">
                    <a:solidFill>
                      <a:schemeClr val="tx1"/>
                    </a:solidFill>
                    <a:latin typeface="고도 M" panose="02000503000000020004" pitchFamily="2" charset="-127"/>
                    <a:ea typeface="고도 M" panose="02000503000000020004" pitchFamily="2" charset="-127"/>
                  </a:rPr>
                  <a:t>이므로</a:t>
                </a:r>
                <a:endParaRPr lang="en-US" altLang="ko-KR" sz="20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𝐴</m:t>
                        </m:r>
                      </m:e>
                      <m:sub>
                        <m:r>
                          <a:rPr lang="en-US" altLang="ko-KR" sz="2000" i="1">
                            <a:solidFill>
                              <a:schemeClr val="tx1"/>
                            </a:solidFill>
                            <a:latin typeface="Cambria Math" panose="02040503050406030204" pitchFamily="18" charset="0"/>
                          </a:rPr>
                          <m:t>1</m:t>
                        </m:r>
                      </m:sub>
                    </m:sSub>
                  </m:oMath>
                </a14:m>
                <a:r>
                  <a:rPr lang="ko-KR" altLang="en-US" sz="2000">
                    <a:solidFill>
                      <a:schemeClr val="tx1"/>
                    </a:solidFill>
                    <a:latin typeface="고도 M" panose="02000503000000020004" pitchFamily="2" charset="-127"/>
                    <a:ea typeface="고도 M" panose="02000503000000020004" pitchFamily="2" charset="-127"/>
                  </a:rPr>
                  <a:t>을 전치하여 </a:t>
                </a:r>
                <a:r>
                  <a:rPr lang="en-US" altLang="ko-KR" sz="20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altLang="ko-KR" sz="2000" i="1">
                            <a:solidFill>
                              <a:schemeClr val="tx1"/>
                            </a:solidFill>
                            <a:latin typeface="Cambria Math" panose="02040503050406030204" pitchFamily="18" charset="0"/>
                            <a:ea typeface="Cambria Math" panose="02040503050406030204" pitchFamily="18" charset="0"/>
                          </a:rPr>
                        </m:ctrlPr>
                      </m:sSubPr>
                      <m:e>
                        <m:r>
                          <a:rPr lang="en-US" altLang="ko-KR" sz="2000" i="1">
                            <a:solidFill>
                              <a:schemeClr val="tx1"/>
                            </a:solidFill>
                            <a:latin typeface="Cambria Math" panose="02040503050406030204" pitchFamily="18" charset="0"/>
                            <a:ea typeface="Cambria Math" panose="02040503050406030204" pitchFamily="18" charset="0"/>
                          </a:rPr>
                          <m:t>𝐴</m:t>
                        </m:r>
                      </m:e>
                      <m:sub>
                        <m:r>
                          <a:rPr lang="en-US" altLang="ko-KR" sz="2000" i="1">
                            <a:solidFill>
                              <a:schemeClr val="tx1"/>
                            </a:solidFill>
                            <a:latin typeface="Cambria Math" panose="02040503050406030204" pitchFamily="18" charset="0"/>
                            <a:ea typeface="Cambria Math" panose="02040503050406030204" pitchFamily="18" charset="0"/>
                          </a:rPr>
                          <m:t>2</m:t>
                        </m:r>
                      </m:sub>
                    </m:sSub>
                    <m:r>
                      <a:rPr lang="en-US" altLang="ko-KR" sz="2000" i="1">
                        <a:solidFill>
                          <a:schemeClr val="tx1"/>
                        </a:solidFill>
                        <a:latin typeface="Cambria Math" panose="02040503050406030204" pitchFamily="18" charset="0"/>
                        <a:ea typeface="Cambria Math" panose="02040503050406030204" pitchFamily="18" charset="0"/>
                      </a:rPr>
                      <m:t>−</m:t>
                    </m:r>
                    <m:r>
                      <a:rPr lang="en-US" altLang="ko-KR" sz="2000" i="1">
                        <a:solidFill>
                          <a:schemeClr val="tx1"/>
                        </a:solidFill>
                        <a:latin typeface="Cambria Math" panose="02040503050406030204" pitchFamily="18" charset="0"/>
                        <a:ea typeface="Cambria Math" panose="02040503050406030204" pitchFamily="18" charset="0"/>
                      </a:rPr>
                      <m:t>𝑌</m:t>
                    </m:r>
                  </m:oMath>
                </a14:m>
                <a:r>
                  <a:rPr lang="en-US" altLang="ko-KR" sz="2000">
                    <a:solidFill>
                      <a:schemeClr val="tx1"/>
                    </a:solidFill>
                    <a:latin typeface="Cambria Math" panose="02040503050406030204" pitchFamily="18" charset="0"/>
                    <a:ea typeface="Cambria Math" panose="02040503050406030204" pitchFamily="18" charset="0"/>
                  </a:rPr>
                  <a:t>) </a:t>
                </a:r>
                <a:r>
                  <a:rPr lang="ko-KR" altLang="en-US" sz="2000">
                    <a:solidFill>
                      <a:schemeClr val="tx1"/>
                    </a:solidFill>
                    <a:latin typeface="고도 M" panose="02000503000000020004" pitchFamily="2" charset="-127"/>
                    <a:ea typeface="고도 M" panose="02000503000000020004" pitchFamily="2" charset="-127"/>
                  </a:rPr>
                  <a:t>와 곱해야 한다</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611659" y="1981678"/>
                <a:ext cx="8258351" cy="707886"/>
              </a:xfrm>
              <a:prstGeom prst="rect">
                <a:avLst/>
              </a:prstGeom>
              <a:blipFill>
                <a:blip r:embed="rId3"/>
                <a:stretch>
                  <a:fillRect l="-738" t="-6897" b="-146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292726" y="3047645"/>
                <a:ext cx="9572812" cy="13606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𝑊</m:t>
                              </m:r>
                            </m:e>
                            <m:sub>
                              <m:r>
                                <a:rPr lang="en-US" altLang="ko-KR" sz="2400" b="0" i="1">
                                  <a:solidFill>
                                    <a:schemeClr val="tx1"/>
                                  </a:solidFill>
                                  <a:latin typeface="Cambria Math" panose="02040503050406030204" pitchFamily="18" charset="0"/>
                                </a:rPr>
                                <m:t>2</m:t>
                              </m:r>
                            </m:sub>
                          </m:sSub>
                        </m:den>
                      </m:f>
                      <m:r>
                        <a:rPr lang="en-US" altLang="ko-KR" sz="2400" b="0" i="0" smtClean="0">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a:solidFill>
                                    <a:schemeClr val="tx1"/>
                                  </a:solidFill>
                                  <a:latin typeface="Cambria Math" panose="02040503050406030204" pitchFamily="18" charset="0"/>
                                </a:rPr>
                                <m:t>2</m:t>
                              </m:r>
                            </m:sub>
                          </m:sSub>
                        </m:den>
                      </m:f>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a:solidFill>
                                    <a:schemeClr val="tx1"/>
                                  </a:solidFill>
                                  <a:latin typeface="Cambria Math" panose="02040503050406030204" pitchFamily="18" charset="0"/>
                                </a:rPr>
                                <m:t>2</m:t>
                              </m:r>
                            </m:sub>
                          </m:sSub>
                        </m:num>
                        <m:den>
                          <m:r>
                            <a:rPr lang="en-US" altLang="ko-KR" sz="2400" b="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𝑊</m:t>
                              </m:r>
                            </m:e>
                            <m:sub>
                              <m:r>
                                <a:rPr lang="en-US" altLang="ko-KR" sz="2400" b="0" i="1">
                                  <a:solidFill>
                                    <a:schemeClr val="tx1"/>
                                  </a:solidFill>
                                  <a:latin typeface="Cambria Math" panose="02040503050406030204" pitchFamily="18" charset="0"/>
                                </a:rPr>
                                <m:t>2</m:t>
                              </m:r>
                            </m:sub>
                          </m:sSub>
                        </m:den>
                      </m:f>
                      <m:r>
                        <a:rPr lang="en-US" altLang="ko-KR" sz="2400" b="0">
                          <a:solidFill>
                            <a:schemeClr val="tx1"/>
                          </a:solidFill>
                          <a:latin typeface="Cambria Math" panose="02040503050406030204" pitchFamily="18" charset="0"/>
                        </a:rPr>
                        <m:t>=</m:t>
                      </m:r>
                      <m:sSubSup>
                        <m:sSubSupPr>
                          <m:ctrlPr>
                            <a:rPr lang="en-US" altLang="ko-KR" sz="2400" i="1" smtClean="0">
                              <a:solidFill>
                                <a:schemeClr val="tx1"/>
                              </a:solidFill>
                              <a:latin typeface="Cambria Math" panose="02040503050406030204" pitchFamily="18" charset="0"/>
                            </a:rPr>
                          </m:ctrlPr>
                        </m:sSubSupPr>
                        <m:e>
                          <m:r>
                            <a:rPr lang="en-US" altLang="ko-KR" sz="2400" b="0" i="1">
                              <a:solidFill>
                                <a:schemeClr val="tx1"/>
                              </a:solidFill>
                              <a:latin typeface="Cambria Math" panose="02040503050406030204" pitchFamily="18" charset="0"/>
                            </a:rPr>
                            <m:t>𝐴</m:t>
                          </m:r>
                        </m:e>
                        <m:sub>
                          <m:r>
                            <a:rPr lang="en-US" altLang="ko-KR" sz="2400" b="0" i="1">
                              <a:solidFill>
                                <a:schemeClr val="tx1"/>
                              </a:solidFill>
                              <a:latin typeface="Cambria Math" panose="02040503050406030204" pitchFamily="18" charset="0"/>
                            </a:rPr>
                            <m:t>1</m:t>
                          </m:r>
                        </m:sub>
                        <m:sup>
                          <m:r>
                            <a:rPr lang="en-US" altLang="ko-KR" sz="2400" b="0" i="1">
                              <a:solidFill>
                                <a:schemeClr val="tx1"/>
                              </a:solidFill>
                              <a:latin typeface="Cambria Math" panose="02040503050406030204" pitchFamily="18" charset="0"/>
                            </a:rPr>
                            <m:t>𝑇</m:t>
                          </m:r>
                        </m:sup>
                      </m:sSubSup>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𝐴</m:t>
                          </m:r>
                        </m:e>
                        <m:sub>
                          <m:r>
                            <a:rPr lang="en-US" altLang="ko-KR" sz="2400" b="0" i="1">
                              <a:solidFill>
                                <a:schemeClr val="tx1"/>
                              </a:solidFill>
                              <a:latin typeface="Cambria Math" panose="02040503050406030204" pitchFamily="18" charset="0"/>
                            </a:rPr>
                            <m:t>2</m:t>
                          </m:r>
                        </m:sub>
                      </m:sSub>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𝑌</m:t>
                      </m:r>
                      <m:r>
                        <a:rPr lang="en-US" altLang="ko-KR" sz="2400" i="1">
                          <a:solidFill>
                            <a:schemeClr val="tx1"/>
                          </a:solidFill>
                          <a:latin typeface="Cambria Math" panose="02040503050406030204" pitchFamily="18" charset="0"/>
                        </a:rPr>
                        <m:t>)</m:t>
                      </m:r>
                      <m:r>
                        <a:rPr lang="en-US" altLang="ko-KR" sz="2400" b="0" i="1">
                          <a:solidFill>
                            <a:schemeClr val="tx1"/>
                          </a:solidFill>
                          <a:latin typeface="Cambria Math" panose="02040503050406030204" pitchFamily="18" charset="0"/>
                        </a:rPr>
                        <m:t>)</m:t>
                      </m:r>
                      <m:r>
                        <a:rPr lang="en-US" altLang="ko-KR" sz="2400">
                          <a:solidFill>
                            <a:schemeClr val="tx1"/>
                          </a:solidFill>
                          <a:latin typeface="Cambria Math" panose="02040503050406030204" pitchFamily="18" charset="0"/>
                        </a:rPr>
                        <m:t>=</m:t>
                      </m:r>
                      <m:d>
                        <m:dPr>
                          <m:begChr m:val="["/>
                          <m:endChr m:val="]"/>
                          <m:ctrlPr>
                            <a:rPr lang="en-US" altLang="ko-KR" sz="2400" i="1" smtClean="0">
                              <a:solidFill>
                                <a:schemeClr val="tx1"/>
                              </a:solidFill>
                              <a:latin typeface="Cambria Math" panose="02040503050406030204" pitchFamily="18" charset="0"/>
                            </a:rPr>
                          </m:ctrlPr>
                        </m:dPr>
                        <m:e>
                          <m:eqArr>
                            <m:eqArrPr>
                              <m:ctrlPr>
                                <a:rPr lang="en-US" altLang="ko-KR" sz="2400" i="1" smtClean="0">
                                  <a:solidFill>
                                    <a:schemeClr val="tx1"/>
                                  </a:solidFill>
                                  <a:latin typeface="Cambria Math" panose="02040503050406030204" pitchFamily="18" charset="0"/>
                                </a:rPr>
                              </m:ctrlPr>
                            </m:eqArrPr>
                            <m:e>
                              <m:m>
                                <m:mPr>
                                  <m:mcs>
                                    <m:mc>
                                      <m:mcPr>
                                        <m:count m:val="3"/>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1.37</m:t>
                                    </m:r>
                                  </m:e>
                                  <m:e>
                                    <m:r>
                                      <a:rPr lang="en-US" altLang="ko-KR" sz="2400" i="1" smtClean="0">
                                        <a:solidFill>
                                          <a:schemeClr val="tx1"/>
                                        </a:solidFill>
                                        <a:latin typeface="Cambria Math" panose="02040503050406030204" pitchFamily="18" charset="0"/>
                                      </a:rPr>
                                      <m:t>⋯</m:t>
                                    </m:r>
                                  </m:e>
                                  <m:e>
                                    <m:r>
                                      <a:rPr lang="en-US" altLang="ko-KR" sz="2400" i="1">
                                        <a:solidFill>
                                          <a:schemeClr val="tx1"/>
                                        </a:solidFill>
                                        <a:latin typeface="Cambria Math" panose="02040503050406030204" pitchFamily="18" charset="0"/>
                                      </a:rPr>
                                      <m:t>2.10</m:t>
                                    </m:r>
                                  </m:e>
                                </m:mr>
                              </m:m>
                            </m:e>
                            <m:e>
                              <m:m>
                                <m:mPr>
                                  <m:mcs>
                                    <m:mc>
                                      <m:mcPr>
                                        <m:count m:val="3"/>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.96</m:t>
                                    </m:r>
                                  </m:e>
                                  <m:e>
                                    <m:r>
                                      <a:rPr lang="en-US" altLang="ko-KR" sz="2400" i="1" smtClean="0">
                                        <a:solidFill>
                                          <a:schemeClr val="tx1"/>
                                        </a:solidFill>
                                        <a:latin typeface="Cambria Math" panose="02040503050406030204" pitchFamily="18" charset="0"/>
                                      </a:rPr>
                                      <m:t>⋯</m:t>
                                    </m:r>
                                  </m:e>
                                  <m:e>
                                    <m:r>
                                      <a:rPr lang="en-US" altLang="ko-KR" sz="2400" i="1">
                                        <a:solidFill>
                                          <a:schemeClr val="tx1"/>
                                        </a:solidFill>
                                        <a:latin typeface="Cambria Math" panose="02040503050406030204" pitchFamily="18" charset="0"/>
                                      </a:rPr>
                                      <m:t>−0.17</m:t>
                                    </m:r>
                                  </m:e>
                                </m:mr>
                              </m:m>
                            </m:e>
                          </m:eqArr>
                        </m:e>
                      </m:d>
                      <m:d>
                        <m:dPr>
                          <m:begChr m:val="["/>
                          <m:endChr m:val="]"/>
                          <m:ctrlPr>
                            <a:rPr lang="en-US" altLang="ko-KR" sz="2400" i="1" smtClean="0">
                              <a:solidFill>
                                <a:schemeClr val="tx1"/>
                              </a:solidFill>
                              <a:latin typeface="Cambria Math" panose="02040503050406030204" pitchFamily="18" charset="0"/>
                            </a:rPr>
                          </m:ctrlPr>
                        </m:dPr>
                        <m:e>
                          <m:eqArr>
                            <m:eqArrPr>
                              <m:ctrlPr>
                                <a:rPr lang="en-US" altLang="ko-KR" sz="2400" i="1" smtClean="0">
                                  <a:solidFill>
                                    <a:schemeClr val="tx1"/>
                                  </a:solidFill>
                                  <a:latin typeface="Cambria Math" panose="02040503050406030204" pitchFamily="18" charset="0"/>
                                </a:rPr>
                              </m:ctrlPr>
                            </m:eqArrPr>
                            <m:e>
                              <m:m>
                                <m:mPr>
                                  <m:mcs>
                                    <m:mc>
                                      <m:mcPr>
                                        <m:count m:val="1"/>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.7</m:t>
                                    </m:r>
                                  </m:e>
                                </m:mr>
                                <m:mr>
                                  <m:e>
                                    <m:r>
                                      <a:rPr lang="en-US" altLang="ko-KR" sz="2400" i="1">
                                        <a:solidFill>
                                          <a:schemeClr val="tx1"/>
                                        </a:solidFill>
                                        <a:latin typeface="Cambria Math" panose="02040503050406030204" pitchFamily="18" charset="0"/>
                                      </a:rPr>
                                      <m:t>0.3</m:t>
                                    </m:r>
                                  </m:e>
                                </m:mr>
                                <m:mr>
                                  <m:e>
                                    <m:r>
                                      <a:rPr lang="en-US" altLang="ko-KR" sz="2400" i="1" smtClean="0">
                                        <a:solidFill>
                                          <a:schemeClr val="tx1"/>
                                        </a:solidFill>
                                        <a:latin typeface="Cambria Math" panose="02040503050406030204" pitchFamily="18" charset="0"/>
                                      </a:rPr>
                                      <m:t>⋯</m:t>
                                    </m:r>
                                  </m:e>
                                </m:mr>
                              </m:m>
                            </m:e>
                            <m:e>
                              <m:r>
                                <a:rPr lang="en-US" altLang="ko-KR" sz="2400" i="1">
                                  <a:solidFill>
                                    <a:schemeClr val="tx1"/>
                                  </a:solidFill>
                                  <a:latin typeface="Cambria Math" panose="02040503050406030204" pitchFamily="18" charset="0"/>
                                </a:rPr>
                                <m:t>0.6</m:t>
                              </m:r>
                            </m:e>
                          </m:eqArr>
                        </m:e>
                      </m:d>
                      <m:r>
                        <a:rPr lang="en-US" altLang="ko-KR" sz="2400">
                          <a:solidFill>
                            <a:schemeClr val="tx1"/>
                          </a:solidFill>
                          <a:latin typeface="Cambria Math" panose="02040503050406030204" pitchFamily="18" charset="0"/>
                        </a:rPr>
                        <m:t>=</m:t>
                      </m:r>
                      <m:d>
                        <m:dPr>
                          <m:begChr m:val="["/>
                          <m:endChr m:val="]"/>
                          <m:ctrlPr>
                            <a:rPr lang="en-US" altLang="ko-KR" sz="2400" i="1" smtClean="0">
                              <a:solidFill>
                                <a:schemeClr val="tx1"/>
                              </a:solidFill>
                              <a:latin typeface="Cambria Math" panose="02040503050406030204" pitchFamily="18" charset="0"/>
                            </a:rPr>
                          </m:ctrlPr>
                        </m:dPr>
                        <m:e>
                          <m:m>
                            <m:mPr>
                              <m:mcs>
                                <m:mc>
                                  <m:mcPr>
                                    <m:count m:val="1"/>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0.12</m:t>
                                </m:r>
                              </m:e>
                            </m:mr>
                            <m:mr>
                              <m:e>
                                <m:r>
                                  <a:rPr lang="en-US" altLang="ko-KR" sz="2400" i="1">
                                    <a:solidFill>
                                      <a:schemeClr val="tx1"/>
                                    </a:solidFill>
                                    <a:latin typeface="Cambria Math" panose="02040503050406030204" pitchFamily="18" charset="0"/>
                                  </a:rPr>
                                  <m:t>0.36</m:t>
                                </m:r>
                              </m:e>
                            </m:mr>
                          </m:m>
                        </m:e>
                      </m:d>
                    </m:oMath>
                  </m:oMathPara>
                </a14:m>
                <a:endParaRPr lang="ko-KR" altLang="en-US" sz="24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292726" y="3047645"/>
                <a:ext cx="9572812" cy="1360629"/>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5972095" y="4305295"/>
            <a:ext cx="863141" cy="369332"/>
          </a:xfrm>
          <a:prstGeom prst="rect">
            <a:avLst/>
          </a:prstGeom>
          <a:noFill/>
        </p:spPr>
        <p:txBody>
          <a:bodyPr wrap="squar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6198109" y="3155213"/>
            <a:ext cx="200674" cy="215590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46" name="TextBox 45">
            <a:extLst>
              <a:ext uri="{FF2B5EF4-FFF2-40B4-BE49-F238E27FC236}">
                <a16:creationId xmlns:a16="http://schemas.microsoft.com/office/drawing/2014/main" id="{D84D5489-0F95-4875-BE7C-955CDFD546DB}"/>
              </a:ext>
            </a:extLst>
          </p:cNvPr>
          <p:cNvSpPr txBox="1"/>
          <p:nvPr/>
        </p:nvSpPr>
        <p:spPr>
          <a:xfrm>
            <a:off x="8506719" y="2781292"/>
            <a:ext cx="1785589" cy="338554"/>
          </a:xfrm>
          <a:prstGeom prst="rect">
            <a:avLst/>
          </a:prstGeom>
          <a:noFill/>
        </p:spPr>
        <p:txBody>
          <a:bodyPr wrap="square" rtlCol="0">
            <a:spAutoFit/>
          </a:bodyPr>
          <a:lstStyle/>
          <a:p>
            <a:pPr algn="l"/>
            <a:r>
              <a:rPr lang="ko-KR" altLang="en-US">
                <a:solidFill>
                  <a:srgbClr val="3399FF"/>
                </a:solidFill>
                <a:latin typeface="고도 M" panose="02000503000000020004" pitchFamily="2" charset="-127"/>
                <a:ea typeface="고도 M" panose="02000503000000020004" pitchFamily="2" charset="-127"/>
              </a:rPr>
              <a:t>그레디언트의 총 합</a:t>
            </a:r>
          </a:p>
        </p:txBody>
      </p:sp>
      <p:cxnSp>
        <p:nvCxnSpPr>
          <p:cNvPr id="4" name="직선 화살표 연결선 3">
            <a:extLst>
              <a:ext uri="{FF2B5EF4-FFF2-40B4-BE49-F238E27FC236}">
                <a16:creationId xmlns:a16="http://schemas.microsoft.com/office/drawing/2014/main" id="{F84A7673-070F-44E4-BFB1-A6CD66643A65}"/>
              </a:ext>
            </a:extLst>
          </p:cNvPr>
          <p:cNvCxnSpPr>
            <a:stCxn id="46" idx="2"/>
          </p:cNvCxnSpPr>
          <p:nvPr/>
        </p:nvCxnSpPr>
        <p:spPr>
          <a:xfrm flipH="1">
            <a:off x="9399513" y="3119846"/>
            <a:ext cx="1" cy="212078"/>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65A036D-DE79-44E5-839A-BD0DF83CDB56}"/>
              </a:ext>
            </a:extLst>
          </p:cNvPr>
          <p:cNvSpPr txBox="1"/>
          <p:nvPr/>
        </p:nvSpPr>
        <p:spPr>
          <a:xfrm>
            <a:off x="7329456" y="4644884"/>
            <a:ext cx="1785589" cy="338554"/>
          </a:xfrm>
          <a:prstGeom prst="rect">
            <a:avLst/>
          </a:prstGeom>
          <a:noFill/>
        </p:spPr>
        <p:txBody>
          <a:bodyPr wrap="square" rtlCol="0">
            <a:spAutoFit/>
          </a:bodyPr>
          <a:lstStyle/>
          <a:p>
            <a:pPr algn="l"/>
            <a:r>
              <a:rPr lang="ko-KR" altLang="en-US">
                <a:solidFill>
                  <a:srgbClr val="3399FF"/>
                </a:solidFill>
                <a:latin typeface="고도 M" panose="02000503000000020004" pitchFamily="2" charset="-127"/>
                <a:ea typeface="고도 M" panose="02000503000000020004" pitchFamily="2" charset="-127"/>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8222250" y="4461427"/>
            <a:ext cx="1" cy="1834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D51C016-93E4-4B78-AA76-BD46C8892D6A}"/>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63" name="TextBox 62">
                <a:extLst>
                  <a:ext uri="{FF2B5EF4-FFF2-40B4-BE49-F238E27FC236}">
                    <a16:creationId xmlns:a16="http://schemas.microsoft.com/office/drawing/2014/main" id="{2D51C016-93E4-4B78-AA76-BD46C8892D6A}"/>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5"/>
                <a:stretch>
                  <a:fillRect l="-1374" t="-9231" r="-687" b="-27692"/>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353F62F1-8E59-414E-9666-9873F553E025}"/>
              </a:ext>
            </a:extLst>
          </p:cNvPr>
          <p:cNvSpPr txBox="1"/>
          <p:nvPr/>
        </p:nvSpPr>
        <p:spPr>
          <a:xfrm>
            <a:off x="2792724" y="4277202"/>
            <a:ext cx="1534976" cy="369332"/>
          </a:xfrm>
          <a:prstGeom prst="rect">
            <a:avLst/>
          </a:prstGeom>
          <a:noFill/>
        </p:spPr>
        <p:txBody>
          <a:bodyPr wrap="squar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 k)(m,1)</a:t>
            </a:r>
            <a:endParaRPr lang="ko-KR" altLang="en-US" sz="1800">
              <a:solidFill>
                <a:srgbClr val="3399FF"/>
              </a:solidFill>
              <a:latin typeface="고도 M" panose="02000503000000020004" pitchFamily="2" charset="-127"/>
              <a:ea typeface="고도 M" panose="02000503000000020004" pitchFamily="2" charset="-127"/>
            </a:endParaRPr>
          </a:p>
        </p:txBody>
      </p:sp>
      <p:sp>
        <p:nvSpPr>
          <p:cNvPr id="14" name="TextBox 13">
            <a:extLst>
              <a:ext uri="{FF2B5EF4-FFF2-40B4-BE49-F238E27FC236}">
                <a16:creationId xmlns:a16="http://schemas.microsoft.com/office/drawing/2014/main" id="{6BFE6CC9-8A1B-4AA5-9930-B89AB3F3A29C}"/>
              </a:ext>
            </a:extLst>
          </p:cNvPr>
          <p:cNvSpPr txBox="1"/>
          <p:nvPr/>
        </p:nvSpPr>
        <p:spPr>
          <a:xfrm>
            <a:off x="2792724" y="4687497"/>
            <a:ext cx="2626358" cy="369332"/>
          </a:xfrm>
          <a:prstGeom prst="rect">
            <a:avLst/>
          </a:prstGeom>
          <a:noFill/>
        </p:spPr>
        <p:txBody>
          <a:bodyPr wrap="squar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(k, m)(m,1) =&gt; (k, 1 )</a:t>
            </a:r>
            <a:endParaRPr lang="ko-KR" altLang="en-US" sz="1800">
              <a:solidFill>
                <a:srgbClr val="3399FF"/>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9434852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0449" y="5289520"/>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157933" cy="400110"/>
              </a:xfrm>
              <a:prstGeom prst="rect">
                <a:avLst/>
              </a:prstGeom>
              <a:noFill/>
            </p:spPr>
            <p:txBody>
              <a:bodyPr wrap="none" rtlCol="0">
                <a:spAutoFit/>
              </a:bodyPr>
              <a:lstStyle/>
              <a:p>
                <a:pPr lvl="0"/>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lang="en-US" altLang="ko-KR" sz="2000" b="1" i="1">
                            <a:solidFill>
                              <a:srgbClr val="000000"/>
                            </a:solidFill>
                            <a:latin typeface="Cambria Math" panose="02040503050406030204" pitchFamily="18" charset="0"/>
                          </a:rPr>
                        </m:ctrlPr>
                      </m:sSubPr>
                      <m:e>
                        <m:r>
                          <a:rPr lang="en-US" altLang="ko-KR" sz="2000" b="1" i="1">
                            <a:solidFill>
                              <a:srgbClr val="000000"/>
                            </a:solidFill>
                            <a:latin typeface="Cambria Math" panose="02040503050406030204" pitchFamily="18" charset="0"/>
                          </a:rPr>
                          <m:t>𝒃</m:t>
                        </m:r>
                      </m:e>
                      <m:sub>
                        <m:r>
                          <a:rPr lang="en-US" altLang="ko-KR" sz="2000" b="1" i="1">
                            <a:solidFill>
                              <a:srgbClr val="000000"/>
                            </a:solidFill>
                            <a:latin typeface="Cambria Math" panose="02040503050406030204" pitchFamily="18" charset="0"/>
                          </a:rPr>
                          <m:t>𝟐</m:t>
                        </m:r>
                      </m:sub>
                    </m:sSub>
                    <m:r>
                      <a:rPr lang="en-US" altLang="ko-KR" sz="2000" b="1" i="1">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157933" cy="400110"/>
              </a:xfrm>
              <a:prstGeom prst="rect">
                <a:avLst/>
              </a:prstGeom>
              <a:blipFill>
                <a:blip r:embed="rId17"/>
                <a:stretch>
                  <a:fillRect l="-1466" t="-9231" r="-733"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48372" y="2090378"/>
                <a:ext cx="2201757" cy="76270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𝑳</m:t>
                          </m:r>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𝒃</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𝑳</m:t>
                          </m:r>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𝒁</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𝒁</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b="1" i="1">
                                  <a:solidFill>
                                    <a:srgbClr val="000000"/>
                                  </a:solidFill>
                                  <a:latin typeface="Cambria Math" panose="02040503050406030204" pitchFamily="18" charset="0"/>
                                </a:rPr>
                                <m:t>𝒃</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oMath>
                  </m:oMathPara>
                </a14:m>
                <a:endParaRPr kumimoji="1" lang="ko-KR" altLang="en-US" sz="2400" b="1"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48372" y="2090378"/>
                <a:ext cx="2201757" cy="762709"/>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07979" y="5428393"/>
                <a:ext cx="1846980"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𝑌</m:t>
                          </m:r>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07979" y="5428393"/>
                <a:ext cx="1846980" cy="635559"/>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89"/>
            <a:ext cx="1485373" cy="51930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연결선: 구부러짐 53">
            <a:extLst>
              <a:ext uri="{FF2B5EF4-FFF2-40B4-BE49-F238E27FC236}">
                <a16:creationId xmlns:a16="http://schemas.microsoft.com/office/drawing/2014/main" id="{4004B142-BE08-4072-87B0-5E48CDB81497}"/>
              </a:ext>
            </a:extLst>
          </p:cNvPr>
          <p:cNvCxnSpPr>
            <a:cxnSpLocks/>
            <a:stCxn id="143" idx="2"/>
            <a:endCxn id="140" idx="3"/>
          </p:cNvCxnSpPr>
          <p:nvPr/>
        </p:nvCxnSpPr>
        <p:spPr>
          <a:xfrm rot="5400000">
            <a:off x="5264169" y="4438700"/>
            <a:ext cx="410119" cy="1411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FAB36F6-3F59-42BD-93C3-FDF7FAE57AE8}"/>
                  </a:ext>
                </a:extLst>
              </p:cNvPr>
              <p:cNvSpPr txBox="1"/>
              <p:nvPr/>
            </p:nvSpPr>
            <p:spPr>
              <a:xfrm>
                <a:off x="4836494" y="5458797"/>
                <a:ext cx="1028487" cy="63555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lang="en-US" altLang="ko-KR" sz="2000" i="1">
                                  <a:solidFill>
                                    <a:srgbClr val="000000"/>
                                  </a:solidFill>
                                  <a:latin typeface="Cambria Math" panose="02040503050406030204" pitchFamily="18" charset="0"/>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2000" i="1">
                          <a:solidFill>
                            <a:srgbClr val="000000"/>
                          </a:solidFill>
                          <a:latin typeface="Cambria Math" panose="02040503050406030204" pitchFamily="18" charset="0"/>
                        </a:rPr>
                        <m:t>1</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FAB36F6-3F59-42BD-93C3-FDF7FAE57AE8}"/>
                  </a:ext>
                </a:extLst>
              </p:cNvPr>
              <p:cNvSpPr txBox="1">
                <a:spLocks noRot="1" noChangeAspect="1" noMove="1" noResize="1" noEditPoints="1" noAdjustHandles="1" noChangeArrowheads="1" noChangeShapeType="1" noTextEdit="1"/>
              </p:cNvSpPr>
              <p:nvPr/>
            </p:nvSpPr>
            <p:spPr>
              <a:xfrm>
                <a:off x="4836494" y="5458797"/>
                <a:ext cx="1028487" cy="635559"/>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DA19702-E55E-49C8-A96A-F2569A19CC7B}"/>
                  </a:ext>
                </a:extLst>
              </p:cNvPr>
              <p:cNvSpPr txBox="1"/>
              <p:nvPr/>
            </p:nvSpPr>
            <p:spPr>
              <a:xfrm>
                <a:off x="4585312" y="2114556"/>
                <a:ext cx="1957459"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𝑏</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sSup>
                            <m:sSupPr>
                              <m:ctrlPr>
                                <a:rPr lang="en-US" altLang="ko-KR" sz="2000" b="0" i="1" smtClean="0">
                                  <a:solidFill>
                                    <a:schemeClr val="tx1"/>
                                  </a:solidFill>
                                  <a:latin typeface="Cambria Math" panose="02040503050406030204" pitchFamily="18" charset="0"/>
                                </a:rPr>
                              </m:ctrlPr>
                            </m:sSupPr>
                            <m:e>
                              <m:r>
                                <a:rPr lang="en-US" altLang="ko-KR" sz="2000" b="0" i="1" smtClean="0">
                                  <a:solidFill>
                                    <a:schemeClr val="tx1"/>
                                  </a:solidFill>
                                  <a:latin typeface="Cambria Math" panose="02040503050406030204" pitchFamily="18" charset="0"/>
                                </a:rPr>
                                <m:t>1</m:t>
                              </m:r>
                            </m:e>
                            <m:sup>
                              <m:r>
                                <a:rPr lang="en-US" altLang="ko-KR" sz="2000" b="0" i="1" smtClean="0">
                                  <a:solidFill>
                                    <a:schemeClr val="tx1"/>
                                  </a:solidFill>
                                  <a:latin typeface="Cambria Math" panose="02040503050406030204" pitchFamily="18" charset="0"/>
                                </a:rPr>
                                <m:t>𝑇</m:t>
                              </m:r>
                            </m:sup>
                          </m:sSup>
                          <m:r>
                            <a:rPr lang="en-US" altLang="ko-KR" sz="2000" b="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𝐸𝑟𝑟</m:t>
                          </m: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1DA19702-E55E-49C8-A96A-F2569A19CC7B}"/>
                  </a:ext>
                </a:extLst>
              </p:cNvPr>
              <p:cNvSpPr txBox="1">
                <a:spLocks noRot="1" noChangeAspect="1" noMove="1" noResize="1" noEditPoints="1" noAdjustHandles="1" noChangeArrowheads="1" noChangeShapeType="1" noTextEdit="1"/>
              </p:cNvSpPr>
              <p:nvPr/>
            </p:nvSpPr>
            <p:spPr>
              <a:xfrm>
                <a:off x="4585312" y="2114556"/>
                <a:ext cx="1957459" cy="635559"/>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1AAAF30-8977-4D18-8B6A-5A0227087B6F}"/>
                  </a:ext>
                </a:extLst>
              </p:cNvPr>
              <p:cNvSpPr txBox="1"/>
              <p:nvPr/>
            </p:nvSpPr>
            <p:spPr>
              <a:xfrm>
                <a:off x="7388704" y="890530"/>
                <a:ext cx="1292277" cy="307777"/>
              </a:xfrm>
              <a:prstGeom prst="rect">
                <a:avLst/>
              </a:prstGeom>
              <a:noFill/>
            </p:spPr>
            <p:txBody>
              <a:bodyPr wrap="none" lIns="0" tIns="0" rIns="0" bIns="0" rtlCol="0">
                <a:spAutoFit/>
              </a:bodyPr>
              <a:lstStyle/>
              <a:p>
                <a:pPr lvl="0"/>
                <a14:m>
                  <m:oMath xmlns:m="http://schemas.openxmlformats.org/officeDocument/2006/math">
                    <m:r>
                      <a:rPr lang="en-US" altLang="ko-KR" sz="2000" i="1">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ea typeface="Cambria Math" panose="02040503050406030204" pitchFamily="18" charset="0"/>
                      </a:rPr>
                      <m:t>∙</m:t>
                    </m:r>
                  </m:oMath>
                </a14:m>
                <a:r>
                  <a:rPr lang="en-US" altLang="ko-KR" sz="2000">
                    <a:solidFill>
                      <a:srgbClr val="000000"/>
                    </a:solidFill>
                  </a:rPr>
                  <a:t> </a:t>
                </a:r>
                <a14:m>
                  <m:oMath xmlns:m="http://schemas.openxmlformats.org/officeDocument/2006/math">
                    <m:d>
                      <m:dPr>
                        <m:ctrlPr>
                          <a:rPr lang="en-US" altLang="ko-KR" sz="2000" i="1">
                            <a:solidFill>
                              <a:srgbClr val="000000"/>
                            </a:solidFill>
                            <a:latin typeface="Cambria Math" panose="02040503050406030204" pitchFamily="18" charset="0"/>
                          </a:rPr>
                        </m:ctrlPr>
                      </m:dPr>
                      <m:e>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A</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𝑌</m:t>
                        </m:r>
                      </m:e>
                    </m:d>
                  </m:oMath>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51AAAF30-8977-4D18-8B6A-5A0227087B6F}"/>
                  </a:ext>
                </a:extLst>
              </p:cNvPr>
              <p:cNvSpPr txBox="1">
                <a:spLocks noRot="1" noChangeAspect="1" noMove="1" noResize="1" noEditPoints="1" noAdjustHandles="1" noChangeArrowheads="1" noChangeShapeType="1" noTextEdit="1"/>
              </p:cNvSpPr>
              <p:nvPr/>
            </p:nvSpPr>
            <p:spPr>
              <a:xfrm>
                <a:off x="7388704" y="890530"/>
                <a:ext cx="1292277" cy="307777"/>
              </a:xfrm>
              <a:prstGeom prst="rect">
                <a:avLst/>
              </a:prstGeom>
              <a:blipFill>
                <a:blip r:embed="rId22"/>
                <a:stretch>
                  <a:fillRect l="-6604" b="-156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6F1E23F-0E22-4C11-965A-0A000C14AE53}"/>
                  </a:ext>
                </a:extLst>
              </p:cNvPr>
              <p:cNvSpPr txBox="1"/>
              <p:nvPr/>
            </p:nvSpPr>
            <p:spPr>
              <a:xfrm>
                <a:off x="7318542" y="1204271"/>
                <a:ext cx="2162707" cy="307777"/>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r>
                        <a:rPr lang="en-US" altLang="ko-KR" sz="2000" i="1" smtClean="0">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m:rPr>
                              <m:sty m:val="p"/>
                            </m:rPr>
                            <a:rPr lang="en-US" altLang="ko-KR" sz="2000" b="0" i="0" smtClean="0">
                              <a:solidFill>
                                <a:srgbClr val="000000"/>
                              </a:solidFill>
                              <a:latin typeface="Cambria Math" panose="02040503050406030204" pitchFamily="18" charset="0"/>
                              <a:ea typeface="Cambria Math" panose="02040503050406030204" pitchFamily="18" charset="0"/>
                            </a:rPr>
                            <m:t>m</m:t>
                          </m:r>
                          <m:r>
                            <a:rPr lang="en-US" altLang="ko-KR" sz="2000" b="0" i="0" smtClean="0">
                              <a:solidFill>
                                <a:srgbClr val="000000"/>
                              </a:solidFill>
                              <a:latin typeface="Cambria Math" panose="02040503050406030204" pitchFamily="18" charset="0"/>
                              <a:ea typeface="Cambria Math" panose="02040503050406030204" pitchFamily="18" charset="0"/>
                            </a:rPr>
                            <m:t>, 1</m:t>
                          </m:r>
                        </m:e>
                      </m:d>
                      <m:r>
                        <a:rPr lang="en-US" altLang="ko-KR" sz="2000" b="0" i="0" smtClean="0">
                          <a:solidFill>
                            <a:srgbClr val="000000"/>
                          </a:solidFill>
                          <a:latin typeface="Cambria Math" panose="02040503050406030204" pitchFamily="18" charset="0"/>
                          <a:ea typeface="Cambria Math" panose="02040503050406030204" pitchFamily="18" charset="0"/>
                        </a:rPr>
                        <m:t>⇒(</m:t>
                      </m:r>
                      <m:r>
                        <m:rPr>
                          <m:sty m:val="p"/>
                        </m:rPr>
                        <a:rPr lang="en-US" altLang="ko-KR" sz="2000" b="0" i="0" smtClean="0">
                          <a:solidFill>
                            <a:srgbClr val="000000"/>
                          </a:solidFill>
                          <a:latin typeface="Cambria Math" panose="02040503050406030204" pitchFamily="18" charset="0"/>
                          <a:ea typeface="Cambria Math" panose="02040503050406030204" pitchFamily="18" charset="0"/>
                        </a:rPr>
                        <m:t>m</m:t>
                      </m:r>
                      <m:r>
                        <a:rPr lang="en-US" altLang="ko-KR" sz="2000" b="0" i="0" smtClean="0">
                          <a:solidFill>
                            <a:srgbClr val="000000"/>
                          </a:solidFill>
                          <a:latin typeface="Cambria Math" panose="02040503050406030204" pitchFamily="18" charset="0"/>
                          <a:ea typeface="Cambria Math" panose="02040503050406030204" pitchFamily="18" charset="0"/>
                        </a:rPr>
                        <m:t>,1)</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E6F1E23F-0E22-4C11-965A-0A000C14AE53}"/>
                  </a:ext>
                </a:extLst>
              </p:cNvPr>
              <p:cNvSpPr txBox="1">
                <a:spLocks noRot="1" noChangeAspect="1" noMove="1" noResize="1" noEditPoints="1" noAdjustHandles="1" noChangeArrowheads="1" noChangeShapeType="1" noTextEdit="1"/>
              </p:cNvSpPr>
              <p:nvPr/>
            </p:nvSpPr>
            <p:spPr>
              <a:xfrm>
                <a:off x="7318542" y="1204271"/>
                <a:ext cx="2162707" cy="307777"/>
              </a:xfrm>
              <a:prstGeom prst="rect">
                <a:avLst/>
              </a:prstGeom>
              <a:blipFill>
                <a:blip r:embed="rId23"/>
                <a:stretch>
                  <a:fillRect l="-565" t="-4000" r="-1977" b="-36000"/>
                </a:stretch>
              </a:blipFill>
            </p:spPr>
            <p:txBody>
              <a:bodyPr/>
              <a:lstStyle/>
              <a:p>
                <a:r>
                  <a:rPr lang="ko-KR" altLang="en-US">
                    <a:noFill/>
                  </a:rPr>
                  <a:t> </a:t>
                </a:r>
              </a:p>
            </p:txBody>
          </p:sp>
        </mc:Fallback>
      </mc:AlternateContent>
      <p:cxnSp>
        <p:nvCxnSpPr>
          <p:cNvPr id="5" name="직선 연결선 4">
            <a:extLst>
              <a:ext uri="{FF2B5EF4-FFF2-40B4-BE49-F238E27FC236}">
                <a16:creationId xmlns:a16="http://schemas.microsoft.com/office/drawing/2014/main" id="{2E597395-0FCC-4FAB-81F2-05FDEACE9F46}"/>
              </a:ext>
            </a:extLst>
          </p:cNvPr>
          <p:cNvCxnSpPr/>
          <p:nvPr/>
        </p:nvCxnSpPr>
        <p:spPr>
          <a:xfrm flipH="1">
            <a:off x="7135686" y="835863"/>
            <a:ext cx="2103681" cy="67618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472822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611659" y="1981678"/>
                <a:ext cx="8715335" cy="707886"/>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행렬의 구성을 보면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𝐴</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𝑌</m:t>
                    </m:r>
                  </m:oMath>
                </a14:m>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의 크기는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(m,1)</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이므로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을 타겟의 개수와 동일하게</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lvl="0">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벡터로 만들고</a:t>
                </a:r>
                <a14:m>
                  <m:oMath xmlns:m="http://schemas.openxmlformats.org/officeDocument/2006/math">
                    <m:r>
                      <a:rPr lang="en-US" altLang="ko-KR" sz="2000" b="0" i="0" smtClean="0">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벡터를 전치하여 </a:t>
                </a:r>
                <a:r>
                  <a:rPr lang="en-US" altLang="ko-KR" sz="200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𝐴</m:t>
                        </m:r>
                      </m:e>
                      <m:sub>
                        <m:r>
                          <a:rPr lang="en-US" altLang="ko-KR" sz="2000" i="1">
                            <a:solidFill>
                              <a:srgbClr val="000000"/>
                            </a:solidFill>
                            <a:latin typeface="Cambria Math" panose="02040503050406030204" pitchFamily="18" charset="0"/>
                            <a:ea typeface="Cambria Math" panose="02040503050406030204" pitchFamily="18" charset="0"/>
                          </a:rPr>
                          <m:t>2</m:t>
                        </m:r>
                      </m:sub>
                    </m:sSub>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𝑌</m:t>
                    </m:r>
                  </m:oMath>
                </a14:m>
                <a:r>
                  <a:rPr lang="en-US" altLang="ko-KR" sz="2000">
                    <a:solidFill>
                      <a:srgbClr val="000000"/>
                    </a:solidFill>
                    <a:latin typeface="Cambria Math" panose="02040503050406030204" pitchFamily="18" charset="0"/>
                    <a:ea typeface="Cambria Math" panose="02040503050406030204" pitchFamily="18" charset="0"/>
                  </a:rPr>
                  <a: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와 곱해야 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611659" y="1981678"/>
                <a:ext cx="8715335" cy="707886"/>
              </a:xfrm>
              <a:prstGeom prst="rect">
                <a:avLst/>
              </a:prstGeom>
              <a:blipFill>
                <a:blip r:embed="rId3"/>
                <a:stretch>
                  <a:fillRect l="-699" t="-6897" b="-146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493444" y="3047645"/>
                <a:ext cx="7922489" cy="136062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𝐿</m:t>
                          </m:r>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i="1">
                                  <a:solidFill>
                                    <a:srgbClr val="000000"/>
                                  </a:solidFill>
                                  <a:latin typeface="Cambria Math" panose="02040503050406030204" pitchFamily="18" charset="0"/>
                                </a:rPr>
                                <m:t>𝑏</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𝐿</m:t>
                          </m:r>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i="1">
                                  <a:solidFill>
                                    <a:srgbClr val="000000"/>
                                  </a:solidFill>
                                  <a:latin typeface="Cambria Math" panose="02040503050406030204" pitchFamily="18" charset="0"/>
                                </a:rPr>
                                <m:t>𝑏</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sSup>
                        <m:sSup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lang="en-US" altLang="ko-KR" sz="2400" i="1">
                              <a:solidFill>
                                <a:srgbClr val="000000"/>
                              </a:solidFill>
                              <a:latin typeface="Cambria Math" panose="02040503050406030204" pitchFamily="18" charset="0"/>
                            </a:rPr>
                            <m:t>1</m:t>
                          </m:r>
                        </m:e>
                        <m:sup>
                          <m:r>
                            <m:rPr>
                              <m:sty m:val="p"/>
                            </m:rPr>
                            <a:rPr lang="en-US" altLang="ko-KR" sz="2400" i="1">
                              <a:solidFill>
                                <a:srgbClr val="000000"/>
                              </a:solidFill>
                              <a:latin typeface="Cambria Math" panose="02040503050406030204" pitchFamily="18" charset="0"/>
                            </a:rPr>
                            <m:t>T</m:t>
                          </m:r>
                        </m:sup>
                      </m:sSup>
                      <m:r>
                        <a:rPr lang="en-US" altLang="ko-KR" sz="2400" i="1">
                          <a:solidFill>
                            <a:srgbClr val="000000"/>
                          </a:solidFill>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𝐴</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𝑌</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lang="en-US" altLang="ko-KR" sz="2400" i="1">
                          <a:solidFill>
                            <a:srgbClr val="000000"/>
                          </a:solidFill>
                          <a:latin typeface="Cambria Math" panose="02040503050406030204" pitchFamily="18" charset="0"/>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d>
                        <m:dPr>
                          <m:begChr m:val="["/>
                          <m:end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m>
                            <m:mPr>
                              <m:mcs>
                                <m:mc>
                                  <m:mcPr>
                                    <m:count m:val="3"/>
                                    <m:mcJc m:val="center"/>
                                  </m:mcPr>
                                </m:mc>
                              </m:mcs>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mPr>
                            <m:mr>
                              <m:e>
                                <m:r>
                                  <m:rPr>
                                    <m:brk m:alnAt="7"/>
                                  </m:rPr>
                                  <a:rPr lang="en-US" altLang="ko-KR" sz="2400" i="1">
                                    <a:solidFill>
                                      <a:srgbClr val="000000"/>
                                    </a:solidFill>
                                    <a:latin typeface="Cambria Math" panose="02040503050406030204" pitchFamily="18" charset="0"/>
                                  </a:rPr>
                                  <m:t>1</m:t>
                                </m:r>
                              </m:e>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e>
                              <m:e>
                                <m:r>
                                  <a:rPr lang="en-US" altLang="ko-KR" sz="2400" i="1">
                                    <a:solidFill>
                                      <a:srgbClr val="000000"/>
                                    </a:solidFill>
                                    <a:latin typeface="Cambria Math" panose="02040503050406030204" pitchFamily="18" charset="0"/>
                                  </a:rPr>
                                  <m:t>1</m:t>
                                </m:r>
                              </m:e>
                            </m:mr>
                          </m:m>
                        </m:e>
                      </m:d>
                      <m:r>
                        <a:rPr lang="en-US" altLang="ko-KR" sz="2400" i="1" smtClean="0">
                          <a:solidFill>
                            <a:srgbClr val="000000"/>
                          </a:solidFill>
                          <a:latin typeface="Cambria Math" panose="02040503050406030204" pitchFamily="18" charset="0"/>
                          <a:ea typeface="Cambria Math" panose="02040503050406030204" pitchFamily="18" charset="0"/>
                        </a:rPr>
                        <m:t>∙</m:t>
                      </m:r>
                      <m:d>
                        <m:dPr>
                          <m:begChr m:val="["/>
                          <m:end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eqArr>
                            <m:eqArr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eqArrPr>
                            <m:e>
                              <m:m>
                                <m:mPr>
                                  <m:mcs>
                                    <m:mc>
                                      <m:mcPr>
                                        <m:count m:val="1"/>
                                        <m:mcJc m:val="center"/>
                                      </m:mcPr>
                                    </m:mc>
                                  </m:mcs>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mPr>
                                <m:mr>
                                  <m:e>
                                    <m:r>
                                      <m:rPr>
                                        <m:brk m:alnAt="7"/>
                                      </m:r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.7</m:t>
                                    </m:r>
                                  </m:e>
                                </m:mr>
                                <m:mr>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0.3</m:t>
                                    </m:r>
                                  </m:e>
                                </m:mr>
                                <m:m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e>
                                </m:mr>
                              </m:m>
                            </m:e>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0.6</m:t>
                              </m:r>
                            </m:e>
                          </m:eqArr>
                        </m:e>
                      </m:d>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r>
                        <a:rPr lang="en-US" altLang="ko-KR" sz="2400" i="1">
                          <a:solidFill>
                            <a:srgbClr val="000000"/>
                          </a:solidFill>
                          <a:latin typeface="Cambria Math" panose="02040503050406030204" pitchFamily="18" charset="0"/>
                        </a:rPr>
                        <m:t>0</m:t>
                      </m:r>
                      <m:r>
                        <a:rPr lang="en-US" altLang="ko-KR" sz="2400" i="1">
                          <a:solidFill>
                            <a:srgbClr val="000000"/>
                          </a:solidFill>
                          <a:latin typeface="Cambria Math" panose="02040503050406030204" pitchFamily="18" charset="0"/>
                          <a:ea typeface="굴림" pitchFamily="50" charset="-127"/>
                        </a:rPr>
                        <m:t>.18</m:t>
                      </m:r>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493444" y="3047645"/>
                <a:ext cx="7922489" cy="1360629"/>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5462637" y="4132828"/>
            <a:ext cx="863141" cy="369332"/>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m</a:t>
            </a:r>
            <a:r>
              <a:rPr kumimoji="1" lang="ko-KR" altLang="en-US" sz="18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5611344" y="3360563"/>
            <a:ext cx="200674" cy="1330711"/>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3399FF"/>
              </a:solidFill>
              <a:effectLst/>
              <a:uLnTx/>
              <a:uFillTx/>
              <a:latin typeface="굴림"/>
              <a:ea typeface="굴림"/>
              <a:cs typeface="+mn-cs"/>
            </a:endParaRPr>
          </a:p>
        </p:txBody>
      </p:sp>
      <p:sp>
        <p:nvSpPr>
          <p:cNvPr id="55" name="TextBox 54">
            <a:extLst>
              <a:ext uri="{FF2B5EF4-FFF2-40B4-BE49-F238E27FC236}">
                <a16:creationId xmlns:a16="http://schemas.microsoft.com/office/drawing/2014/main" id="{065A036D-DE79-44E5-839A-BD0DF83CDB56}"/>
              </a:ext>
            </a:extLst>
          </p:cNvPr>
          <p:cNvSpPr txBox="1"/>
          <p:nvPr/>
        </p:nvSpPr>
        <p:spPr>
          <a:xfrm>
            <a:off x="6459661" y="4598303"/>
            <a:ext cx="1785589"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7352455" y="4414846"/>
            <a:ext cx="1" cy="1834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7ACD604-293F-46BE-A106-3F941DEB485B}"/>
                  </a:ext>
                </a:extLst>
              </p:cNvPr>
              <p:cNvSpPr txBox="1"/>
              <p:nvPr/>
            </p:nvSpPr>
            <p:spPr>
              <a:xfrm>
                <a:off x="574489" y="1204271"/>
                <a:ext cx="4157933" cy="400110"/>
              </a:xfrm>
              <a:prstGeom prst="rect">
                <a:avLst/>
              </a:prstGeom>
              <a:noFill/>
            </p:spPr>
            <p:txBody>
              <a:bodyPr wrap="none" rtlCol="0">
                <a:spAutoFit/>
              </a:bodyPr>
              <a:lstStyle/>
              <a:p>
                <a:pPr lvl="0"/>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lang="en-US" altLang="ko-KR" sz="2000" b="1" i="1">
                            <a:solidFill>
                              <a:srgbClr val="000000"/>
                            </a:solidFill>
                            <a:latin typeface="Cambria Math" panose="02040503050406030204" pitchFamily="18" charset="0"/>
                          </a:rPr>
                        </m:ctrlPr>
                      </m:sSubPr>
                      <m:e>
                        <m:r>
                          <a:rPr lang="en-US" altLang="ko-KR" sz="2000" b="1" i="1">
                            <a:solidFill>
                              <a:srgbClr val="000000"/>
                            </a:solidFill>
                            <a:latin typeface="Cambria Math" panose="02040503050406030204" pitchFamily="18" charset="0"/>
                          </a:rPr>
                          <m:t>𝒃</m:t>
                        </m:r>
                      </m:e>
                      <m:sub>
                        <m:r>
                          <a:rPr lang="en-US" altLang="ko-KR" sz="2000" b="1" i="1">
                            <a:solidFill>
                              <a:srgbClr val="000000"/>
                            </a:solidFill>
                            <a:latin typeface="Cambria Math" panose="02040503050406030204" pitchFamily="18" charset="0"/>
                          </a:rPr>
                          <m:t>𝟐</m:t>
                        </m:r>
                      </m:sub>
                    </m:sSub>
                    <m:r>
                      <a:rPr lang="en-US" altLang="ko-KR" sz="2000" b="1" i="1">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14" name="TextBox 13">
                <a:extLst>
                  <a:ext uri="{FF2B5EF4-FFF2-40B4-BE49-F238E27FC236}">
                    <a16:creationId xmlns:a16="http://schemas.microsoft.com/office/drawing/2014/main" id="{C7ACD604-293F-46BE-A106-3F941DEB485B}"/>
                  </a:ext>
                </a:extLst>
              </p:cNvPr>
              <p:cNvSpPr txBox="1">
                <a:spLocks noRot="1" noChangeAspect="1" noMove="1" noResize="1" noEditPoints="1" noAdjustHandles="1" noChangeArrowheads="1" noChangeShapeType="1" noTextEdit="1"/>
              </p:cNvSpPr>
              <p:nvPr/>
            </p:nvSpPr>
            <p:spPr>
              <a:xfrm>
                <a:off x="574489" y="1204271"/>
                <a:ext cx="4157933" cy="400110"/>
              </a:xfrm>
              <a:prstGeom prst="rect">
                <a:avLst/>
              </a:prstGeom>
              <a:blipFill>
                <a:blip r:embed="rId5"/>
                <a:stretch>
                  <a:fillRect l="-1466" t="-9231" r="-733" b="-27692"/>
                </a:stretch>
              </a:blipFill>
            </p:spPr>
            <p:txBody>
              <a:bodyPr/>
              <a:lstStyle/>
              <a:p>
                <a:r>
                  <a:rPr lang="ko-KR" altLang="en-US">
                    <a:noFill/>
                  </a:rPr>
                  <a:t> </a:t>
                </a:r>
              </a:p>
            </p:txBody>
          </p:sp>
        </mc:Fallback>
      </mc:AlternateContent>
      <p:sp>
        <p:nvSpPr>
          <p:cNvPr id="2" name="직사각형 1">
            <a:extLst>
              <a:ext uri="{FF2B5EF4-FFF2-40B4-BE49-F238E27FC236}">
                <a16:creationId xmlns:a16="http://schemas.microsoft.com/office/drawing/2014/main" id="{91A1E4C3-534F-4F69-ADAA-12095F5E6F51}"/>
              </a:ext>
            </a:extLst>
          </p:cNvPr>
          <p:cNvSpPr/>
          <p:nvPr/>
        </p:nvSpPr>
        <p:spPr>
          <a:xfrm>
            <a:off x="1273209" y="4914688"/>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70DC054-3021-45C1-A7C5-2AC1D818C3AA}"/>
              </a:ext>
            </a:extLst>
          </p:cNvPr>
          <p:cNvSpPr/>
          <p:nvPr/>
        </p:nvSpPr>
        <p:spPr>
          <a:xfrm>
            <a:off x="1273209" y="5245667"/>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8C2F115-B678-44E2-A0B0-F1FEC58D6D27}"/>
              </a:ext>
            </a:extLst>
          </p:cNvPr>
          <p:cNvSpPr/>
          <p:nvPr/>
        </p:nvSpPr>
        <p:spPr>
          <a:xfrm>
            <a:off x="1273209" y="5576646"/>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86542B18-D94E-494C-A9F2-41AC64573A91}"/>
              </a:ext>
            </a:extLst>
          </p:cNvPr>
          <p:cNvSpPr/>
          <p:nvPr/>
        </p:nvSpPr>
        <p:spPr>
          <a:xfrm>
            <a:off x="1273209" y="5907625"/>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E905B844-ACD5-4E24-B284-44C3145429A4}"/>
              </a:ext>
            </a:extLst>
          </p:cNvPr>
          <p:cNvSpPr/>
          <p:nvPr/>
        </p:nvSpPr>
        <p:spPr>
          <a:xfrm>
            <a:off x="1273209" y="6238604"/>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DEC4D31D-C5C7-4B7D-BDAF-32BF037A0B60}"/>
              </a:ext>
            </a:extLst>
          </p:cNvPr>
          <p:cNvSpPr/>
          <p:nvPr/>
        </p:nvSpPr>
        <p:spPr>
          <a:xfrm>
            <a:off x="493444" y="4914688"/>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39EEB6E5-C818-4C32-8D3F-ADB1186DA35D}"/>
              </a:ext>
            </a:extLst>
          </p:cNvPr>
          <p:cNvSpPr/>
          <p:nvPr/>
        </p:nvSpPr>
        <p:spPr>
          <a:xfrm>
            <a:off x="493444" y="5245667"/>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F1C61D36-9C2F-4BC8-80E0-7473E5FE79C3}"/>
              </a:ext>
            </a:extLst>
          </p:cNvPr>
          <p:cNvSpPr/>
          <p:nvPr/>
        </p:nvSpPr>
        <p:spPr>
          <a:xfrm>
            <a:off x="493444" y="5576646"/>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D51B3749-51F7-4045-ADCB-B8649B767F3F}"/>
              </a:ext>
            </a:extLst>
          </p:cNvPr>
          <p:cNvSpPr/>
          <p:nvPr/>
        </p:nvSpPr>
        <p:spPr>
          <a:xfrm>
            <a:off x="493444" y="5907625"/>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87C2BC55-B4C2-477F-8425-093B2B9F3F17}"/>
              </a:ext>
            </a:extLst>
          </p:cNvPr>
          <p:cNvSpPr/>
          <p:nvPr/>
        </p:nvSpPr>
        <p:spPr>
          <a:xfrm>
            <a:off x="493444" y="6238604"/>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245CA45E-400C-4C5A-A44F-DA483F68FD87}"/>
              </a:ext>
            </a:extLst>
          </p:cNvPr>
          <p:cNvSpPr txBox="1"/>
          <p:nvPr/>
        </p:nvSpPr>
        <p:spPr>
          <a:xfrm>
            <a:off x="1273209" y="451637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E</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C72ABDD0-E6D4-4BA5-A664-3DE1FDD40475}"/>
              </a:ext>
            </a:extLst>
          </p:cNvPr>
          <p:cNvSpPr txBox="1"/>
          <p:nvPr/>
        </p:nvSpPr>
        <p:spPr>
          <a:xfrm>
            <a:off x="493444" y="450216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72EFD7CD-DD6B-4BD0-B9EC-A6099E8018ED}"/>
              </a:ext>
            </a:extLst>
          </p:cNvPr>
          <p:cNvSpPr/>
          <p:nvPr/>
        </p:nvSpPr>
        <p:spPr>
          <a:xfrm>
            <a:off x="4732422" y="4914688"/>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468CC2A1-FE77-46BD-9D7C-82E85BE707B4}"/>
              </a:ext>
            </a:extLst>
          </p:cNvPr>
          <p:cNvSpPr/>
          <p:nvPr/>
        </p:nvSpPr>
        <p:spPr>
          <a:xfrm>
            <a:off x="4732422" y="5245667"/>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CB651DA2-F12C-4140-A71F-3BE334C6AA06}"/>
              </a:ext>
            </a:extLst>
          </p:cNvPr>
          <p:cNvSpPr/>
          <p:nvPr/>
        </p:nvSpPr>
        <p:spPr>
          <a:xfrm>
            <a:off x="4732422" y="5576646"/>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8A29547-0C76-45F6-AC48-BD427907AB5C}"/>
              </a:ext>
            </a:extLst>
          </p:cNvPr>
          <p:cNvSpPr/>
          <p:nvPr/>
        </p:nvSpPr>
        <p:spPr>
          <a:xfrm>
            <a:off x="4732422" y="5907625"/>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3927138-5820-4ABB-B0F5-4F5EE69E69D5}"/>
              </a:ext>
            </a:extLst>
          </p:cNvPr>
          <p:cNvSpPr/>
          <p:nvPr/>
        </p:nvSpPr>
        <p:spPr>
          <a:xfrm>
            <a:off x="4732422" y="6238604"/>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5AB61122-08F1-4F39-A962-EC66D4D51B0D}"/>
              </a:ext>
            </a:extLst>
          </p:cNvPr>
          <p:cNvSpPr/>
          <p:nvPr/>
        </p:nvSpPr>
        <p:spPr>
          <a:xfrm>
            <a:off x="2650636" y="5520560"/>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3EECC99B-142F-42CC-87F3-DD8BBACBA804}"/>
              </a:ext>
            </a:extLst>
          </p:cNvPr>
          <p:cNvSpPr/>
          <p:nvPr/>
        </p:nvSpPr>
        <p:spPr>
          <a:xfrm>
            <a:off x="2981615" y="5520561"/>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B2251E16-444D-489F-9AFD-52BEC83C299C}"/>
              </a:ext>
            </a:extLst>
          </p:cNvPr>
          <p:cNvSpPr/>
          <p:nvPr/>
        </p:nvSpPr>
        <p:spPr>
          <a:xfrm>
            <a:off x="3312594" y="5520559"/>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9ECBF76-A090-4ECF-BD3D-BB943090A18B}"/>
              </a:ext>
            </a:extLst>
          </p:cNvPr>
          <p:cNvSpPr/>
          <p:nvPr/>
        </p:nvSpPr>
        <p:spPr>
          <a:xfrm>
            <a:off x="3643573" y="5520557"/>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7F830340-E4F5-4F27-AEFA-77E5F763D10F}"/>
              </a:ext>
            </a:extLst>
          </p:cNvPr>
          <p:cNvSpPr/>
          <p:nvPr/>
        </p:nvSpPr>
        <p:spPr>
          <a:xfrm>
            <a:off x="3979322" y="5520557"/>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4A748D1F-63DC-471B-A65B-92D4BDC3E9BB}"/>
              </a:ext>
            </a:extLst>
          </p:cNvPr>
          <p:cNvSpPr txBox="1"/>
          <p:nvPr/>
        </p:nvSpPr>
        <p:spPr>
          <a:xfrm>
            <a:off x="4732422" y="451637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E</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BB9345B-AD0F-4C6E-979F-180D4448ED8D}"/>
                  </a:ext>
                </a:extLst>
              </p:cNvPr>
              <p:cNvSpPr txBox="1"/>
              <p:nvPr/>
            </p:nvSpPr>
            <p:spPr>
              <a:xfrm>
                <a:off x="3030886" y="5011564"/>
                <a:ext cx="683136" cy="46820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p>
                        <m:sSup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lang="en-US" altLang="ko-KR" sz="2400" i="1">
                              <a:solidFill>
                                <a:srgbClr val="000000"/>
                              </a:solidFill>
                              <a:latin typeface="Cambria Math" panose="02040503050406030204" pitchFamily="18" charset="0"/>
                            </a:rPr>
                            <m:t>1</m:t>
                          </m:r>
                        </m:e>
                        <m:sup>
                          <m:r>
                            <m:rPr>
                              <m:sty m:val="p"/>
                            </m:rPr>
                            <a:rPr lang="en-US" altLang="ko-KR" sz="2400" i="1">
                              <a:solidFill>
                                <a:srgbClr val="000000"/>
                              </a:solidFill>
                              <a:latin typeface="Cambria Math" panose="02040503050406030204" pitchFamily="18" charset="0"/>
                            </a:rPr>
                            <m:t>T</m:t>
                          </m:r>
                        </m:sup>
                      </m:sSup>
                    </m:oMath>
                  </m:oMathPara>
                </a14:m>
                <a:endParaRPr lang="ko-KR" altLang="en-US" sz="24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BBB9345B-AD0F-4C6E-979F-180D4448ED8D}"/>
                  </a:ext>
                </a:extLst>
              </p:cNvPr>
              <p:cNvSpPr txBox="1">
                <a:spLocks noRot="1" noChangeAspect="1" noMove="1" noResize="1" noEditPoints="1" noAdjustHandles="1" noChangeArrowheads="1" noChangeShapeType="1" noTextEdit="1"/>
              </p:cNvSpPr>
              <p:nvPr/>
            </p:nvSpPr>
            <p:spPr>
              <a:xfrm>
                <a:off x="3030886" y="5011564"/>
                <a:ext cx="683136" cy="468205"/>
              </a:xfrm>
              <a:prstGeom prst="rect">
                <a:avLst/>
              </a:prstGeom>
              <a:blipFill>
                <a:blip r:embed="rId6"/>
                <a:stretch>
                  <a:fillRect/>
                </a:stretch>
              </a:blipFill>
            </p:spPr>
            <p:txBody>
              <a:bodyPr/>
              <a:lstStyle/>
              <a:p>
                <a:r>
                  <a:rPr lang="ko-KR" altLang="en-US">
                    <a:noFill/>
                  </a:rPr>
                  <a:t> </a:t>
                </a:r>
              </a:p>
            </p:txBody>
          </p:sp>
        </mc:Fallback>
      </mc:AlternateContent>
      <p:sp>
        <p:nvSpPr>
          <p:cNvPr id="35" name="TextBox 34">
            <a:extLst>
              <a:ext uri="{FF2B5EF4-FFF2-40B4-BE49-F238E27FC236}">
                <a16:creationId xmlns:a16="http://schemas.microsoft.com/office/drawing/2014/main" id="{753A9B6F-3A02-4243-B898-C6B35E72E1E7}"/>
              </a:ext>
            </a:extLst>
          </p:cNvPr>
          <p:cNvSpPr txBox="1"/>
          <p:nvPr/>
        </p:nvSpPr>
        <p:spPr>
          <a:xfrm>
            <a:off x="5945447" y="5342025"/>
            <a:ext cx="3682302"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rgbClr val="3399FF"/>
                </a:solidFill>
                <a:latin typeface="고도 M" panose="02000503000000020004" pitchFamily="2" charset="-127"/>
                <a:ea typeface="고도 M" panose="02000503000000020004" pitchFamily="2" charset="-127"/>
              </a:rPr>
              <a:t>b2_grad = </a:t>
            </a:r>
            <a:r>
              <a:rPr kumimoji="1" lang="en-US" altLang="ko-KR" sz="20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np.sum(Err, axis=0)</a:t>
            </a:r>
            <a:endParaRPr kumimoji="1" lang="ko-KR" altLang="en-US" sz="20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138701609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2527" y="5088909"/>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0508"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𝑊</m:t>
                        </m:r>
                      </m:e>
                      <m:sub>
                        <m:r>
                          <a:rPr lang="en-US" altLang="ko-KR" sz="2000" i="1">
                            <a:solidFill>
                              <a:srgbClr val="000000"/>
                            </a:solidFill>
                            <a:latin typeface="Cambria Math" panose="02040503050406030204" pitchFamily="18" charset="0"/>
                          </a:rPr>
                          <m:t>1</m:t>
                        </m:r>
                      </m:sub>
                    </m:s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0508" cy="400110"/>
              </a:xfrm>
              <a:prstGeom prst="rect">
                <a:avLst/>
              </a:prstGeom>
              <a:blipFill>
                <a:blip r:embed="rId17"/>
                <a:stretch>
                  <a:fillRect l="-1376" t="-9231" r="-688"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748735" y="2009375"/>
                <a:ext cx="8992526" cy="680827"/>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𝑾</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t>𝟐</m:t>
                            </m:r>
                          </m:sub>
                        </m:sSub>
                      </m:den>
                    </m:f>
                    <m:f>
                      <m:fPr>
                        <m:ctrlP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t>𝟐</m:t>
                            </m:r>
                          </m:sub>
                        </m:sSub>
                      </m:num>
                      <m:den>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FF0000"/>
                                </a:solidFill>
                                <a:latin typeface="Cambria Math" panose="02040503050406030204" pitchFamily="18" charset="0"/>
                                <a:ea typeface="Cambria Math" panose="02040503050406030204" pitchFamily="18" charset="0"/>
                              </a:rPr>
                              <m:t>𝑨</m:t>
                            </m:r>
                          </m:e>
                          <m:sub>
                            <m:r>
                              <a:rPr lang="en-US" altLang="ko-KR" sz="2800" b="1" i="1">
                                <a:solidFill>
                                  <a:srgbClr val="FF0000"/>
                                </a:solidFill>
                                <a:latin typeface="Cambria Math" panose="02040503050406030204" pitchFamily="18" charset="0"/>
                                <a:ea typeface="Cambria Math" panose="02040503050406030204" pitchFamily="18" charset="0"/>
                              </a:rPr>
                              <m:t>𝟏</m:t>
                            </m:r>
                          </m:sub>
                        </m:sSub>
                      </m:den>
                    </m:f>
                    <m:f>
                      <m:fPr>
                        <m:ctrlPr>
                          <a:rPr lang="en-US" altLang="ko-KR" sz="2800" b="1" i="1" smtClean="0">
                            <a:solidFill>
                              <a:srgbClr val="3399FF"/>
                            </a:solidFill>
                            <a:latin typeface="Cambria Math" panose="02040503050406030204" pitchFamily="18" charset="0"/>
                            <a:ea typeface="Cambria Math" panose="02040503050406030204" pitchFamily="18" charset="0"/>
                          </a:rPr>
                        </m:ctrlPr>
                      </m:fPr>
                      <m:num>
                        <m:r>
                          <a:rPr lang="en-US" altLang="ko-KR" sz="2800" b="1" i="1">
                            <a:solidFill>
                              <a:srgbClr val="3399FF"/>
                            </a:solidFill>
                            <a:latin typeface="Cambria Math" panose="02040503050406030204" pitchFamily="18" charset="0"/>
                            <a:ea typeface="Cambria Math" panose="02040503050406030204" pitchFamily="18" charset="0"/>
                          </a:rPr>
                          <m:t>𝝏</m:t>
                        </m:r>
                        <m:sSub>
                          <m:sSubPr>
                            <m:ctrlPr>
                              <a:rPr lang="en-US" altLang="ko-KR" sz="2800" b="1" i="1" smtClean="0">
                                <a:solidFill>
                                  <a:srgbClr val="3399FF"/>
                                </a:solidFill>
                                <a:latin typeface="Cambria Math" panose="02040503050406030204" pitchFamily="18" charset="0"/>
                                <a:ea typeface="Cambria Math" panose="02040503050406030204" pitchFamily="18" charset="0"/>
                              </a:rPr>
                            </m:ctrlPr>
                          </m:sSubPr>
                          <m:e>
                            <m:r>
                              <a:rPr lang="en-US" altLang="ko-KR" sz="2800" b="1" i="1">
                                <a:solidFill>
                                  <a:srgbClr val="3399FF"/>
                                </a:solidFill>
                                <a:latin typeface="Cambria Math" panose="02040503050406030204" pitchFamily="18" charset="0"/>
                                <a:ea typeface="Cambria Math" panose="02040503050406030204" pitchFamily="18" charset="0"/>
                              </a:rPr>
                              <m:t>𝑨</m:t>
                            </m:r>
                          </m:e>
                          <m:sub>
                            <m:r>
                              <a:rPr lang="en-US" altLang="ko-KR" sz="2800" b="1" i="1" smtClean="0">
                                <a:solidFill>
                                  <a:srgbClr val="3399FF"/>
                                </a:solidFill>
                                <a:latin typeface="Cambria Math" panose="02040503050406030204" pitchFamily="18" charset="0"/>
                                <a:ea typeface="Cambria Math" panose="02040503050406030204" pitchFamily="18" charset="0"/>
                              </a:rPr>
                              <m:t>𝟏</m:t>
                            </m:r>
                          </m:sub>
                        </m:sSub>
                      </m:num>
                      <m:den>
                        <m:r>
                          <a:rPr lang="en-US" altLang="ko-KR" sz="2800" b="1" i="1">
                            <a:solidFill>
                              <a:srgbClr val="3399FF"/>
                            </a:solidFill>
                            <a:latin typeface="Cambria Math" panose="02040503050406030204" pitchFamily="18" charset="0"/>
                            <a:ea typeface="Cambria Math" panose="02040503050406030204" pitchFamily="18" charset="0"/>
                          </a:rPr>
                          <m:t>𝝏</m:t>
                        </m:r>
                        <m:sSub>
                          <m:sSubPr>
                            <m:ctrlPr>
                              <a:rPr lang="en-US" altLang="ko-KR" sz="2800" b="1" i="1">
                                <a:solidFill>
                                  <a:srgbClr val="3399FF"/>
                                </a:solidFill>
                                <a:latin typeface="Cambria Math" panose="02040503050406030204" pitchFamily="18" charset="0"/>
                                <a:ea typeface="Cambria Math" panose="02040503050406030204" pitchFamily="18" charset="0"/>
                              </a:rPr>
                            </m:ctrlPr>
                          </m:sSubPr>
                          <m:e>
                            <m:r>
                              <a:rPr lang="en-US" altLang="ko-KR" sz="2800" b="1" i="1" smtClean="0">
                                <a:solidFill>
                                  <a:srgbClr val="3399FF"/>
                                </a:solidFill>
                                <a:latin typeface="Cambria Math" panose="02040503050406030204" pitchFamily="18" charset="0"/>
                                <a:ea typeface="Cambria Math" panose="02040503050406030204" pitchFamily="18" charset="0"/>
                              </a:rPr>
                              <m:t>𝒁</m:t>
                            </m:r>
                          </m:e>
                          <m:sub>
                            <m:r>
                              <a:rPr lang="en-US" altLang="ko-KR" sz="2800" b="1" i="1">
                                <a:solidFill>
                                  <a:srgbClr val="3399FF"/>
                                </a:solidFill>
                                <a:latin typeface="Cambria Math" panose="02040503050406030204" pitchFamily="18" charset="0"/>
                                <a:ea typeface="Cambria Math" panose="02040503050406030204" pitchFamily="18" charset="0"/>
                              </a:rPr>
                              <m:t>𝟏</m:t>
                            </m:r>
                          </m:sub>
                        </m:sSub>
                      </m:den>
                    </m:f>
                  </m:oMath>
                </a14:m>
                <a:r>
                  <a:rPr lang="en-US" altLang="ko-KR" sz="2800" b="1" i="1">
                    <a:solidFill>
                      <a:srgbClr val="3399FF"/>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𝒁</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𝑾</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lang="en-US" altLang="ko-KR" sz="2800" b="1"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b="0" i="1" smtClean="0">
                            <a:solidFill>
                              <a:srgbClr val="000000"/>
                            </a:solidFill>
                            <a:latin typeface="Cambria Math" panose="02040503050406030204" pitchFamily="18" charset="0"/>
                            <a:ea typeface="Cambria Math" panose="02040503050406030204" pitchFamily="18" charset="0"/>
                          </a:rPr>
                          <m:t>𝑋</m:t>
                        </m:r>
                      </m:e>
                      <m:sup>
                        <m:r>
                          <a:rPr lang="en-US" altLang="ko-KR" sz="2800" i="1">
                            <a:solidFill>
                              <a:srgbClr val="000000"/>
                            </a:solidFill>
                            <a:latin typeface="Cambria Math" panose="02040503050406030204" pitchFamily="18" charset="0"/>
                            <a:ea typeface="Cambria Math" panose="02040503050406030204" pitchFamily="18" charset="0"/>
                          </a:rPr>
                          <m:t>𝑇</m:t>
                        </m:r>
                      </m:sup>
                    </m:sSup>
                    <m:r>
                      <a:rPr lang="en-US" altLang="ko-KR" sz="2800" i="1" smtClean="0">
                        <a:solidFill>
                          <a:srgbClr val="FFC000"/>
                        </a:solidFill>
                        <a:latin typeface="Cambria Math" panose="02040503050406030204" pitchFamily="18" charset="0"/>
                        <a:ea typeface="Cambria Math" panose="02040503050406030204" pitchFamily="18" charset="0"/>
                      </a:rPr>
                      <m:t>(</m:t>
                    </m:r>
                    <m:d>
                      <m:dPr>
                        <m:ctrlPr>
                          <a:rPr lang="en-US" altLang="ko-KR" sz="2800" i="1" smtClean="0">
                            <a:solidFill>
                              <a:srgbClr val="FF0000"/>
                            </a:solidFill>
                            <a:latin typeface="Cambria Math" panose="02040503050406030204" pitchFamily="18" charset="0"/>
                            <a:ea typeface="Cambria Math" panose="02040503050406030204" pitchFamily="18" charset="0"/>
                          </a:rPr>
                        </m:ctrlPr>
                      </m:dPr>
                      <m:e>
                        <m:sSub>
                          <m:sSubPr>
                            <m:ctrlPr>
                              <a:rPr lang="en-US" altLang="ko-KR" sz="2800" i="1">
                                <a:solidFill>
                                  <a:srgbClr val="FF0000"/>
                                </a:solidFill>
                                <a:latin typeface="Cambria Math" panose="02040503050406030204" pitchFamily="18" charset="0"/>
                                <a:ea typeface="Cambria Math" panose="02040503050406030204" pitchFamily="18" charset="0"/>
                              </a:rPr>
                            </m:ctrlPr>
                          </m:sSubPr>
                          <m:e>
                            <m:r>
                              <a:rPr lang="en-US" altLang="ko-KR" sz="2800" i="1">
                                <a:solidFill>
                                  <a:srgbClr val="FF0000"/>
                                </a:solidFill>
                                <a:latin typeface="Cambria Math" panose="02040503050406030204" pitchFamily="18" charset="0"/>
                                <a:ea typeface="Cambria Math" panose="02040503050406030204" pitchFamily="18" charset="0"/>
                              </a:rPr>
                              <m:t>𝐴</m:t>
                            </m:r>
                          </m:e>
                          <m:sub>
                            <m:r>
                              <a:rPr lang="en-US" altLang="ko-KR" sz="2800" i="1">
                                <a:solidFill>
                                  <a:srgbClr val="FF0000"/>
                                </a:solidFill>
                                <a:latin typeface="Cambria Math" panose="02040503050406030204" pitchFamily="18" charset="0"/>
                                <a:ea typeface="Cambria Math" panose="02040503050406030204" pitchFamily="18" charset="0"/>
                              </a:rPr>
                              <m:t>2</m:t>
                            </m:r>
                          </m:sub>
                        </m:sSub>
                        <m:r>
                          <a:rPr lang="en-US" altLang="ko-KR" sz="2800" b="0" i="1" smtClean="0">
                            <a:solidFill>
                              <a:srgbClr val="FF0000"/>
                            </a:solidFill>
                            <a:latin typeface="Cambria Math" panose="02040503050406030204" pitchFamily="18" charset="0"/>
                            <a:ea typeface="Cambria Math" panose="02040503050406030204" pitchFamily="18" charset="0"/>
                          </a:rPr>
                          <m:t>−</m:t>
                        </m:r>
                        <m:r>
                          <a:rPr lang="en-US" altLang="ko-KR" sz="2800" b="0" i="1" smtClean="0">
                            <a:solidFill>
                              <a:srgbClr val="FF0000"/>
                            </a:solidFill>
                            <a:latin typeface="Cambria Math" panose="02040503050406030204" pitchFamily="18" charset="0"/>
                            <a:ea typeface="Cambria Math" panose="02040503050406030204" pitchFamily="18" charset="0"/>
                          </a:rPr>
                          <m:t>𝑌</m:t>
                        </m:r>
                      </m:e>
                    </m:d>
                  </m:oMath>
                </a14:m>
                <a:r>
                  <a:rPr lang="en-US" altLang="ko-KR" sz="2800" i="1">
                    <a:solidFill>
                      <a:srgbClr val="FF0000"/>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800" i="1">
                            <a:solidFill>
                              <a:srgbClr val="FF0000"/>
                            </a:solidFill>
                            <a:latin typeface="Cambria Math" panose="02040503050406030204" pitchFamily="18" charset="0"/>
                            <a:ea typeface="Cambria Math" panose="02040503050406030204" pitchFamily="18" charset="0"/>
                          </a:rPr>
                        </m:ctrlPr>
                      </m:sSubSupPr>
                      <m:e>
                        <m:r>
                          <a:rPr lang="en-US" altLang="ko-KR" sz="2800" i="1" smtClean="0">
                            <a:solidFill>
                              <a:srgbClr val="FF0000"/>
                            </a:solidFill>
                            <a:latin typeface="Cambria Math" panose="02040503050406030204" pitchFamily="18" charset="0"/>
                            <a:ea typeface="Cambria Math" panose="02040503050406030204" pitchFamily="18" charset="0"/>
                          </a:rPr>
                          <m:t>𝑊</m:t>
                        </m:r>
                      </m:e>
                      <m:sub>
                        <m:r>
                          <a:rPr lang="en-US" altLang="ko-KR" sz="2800" i="1">
                            <a:solidFill>
                              <a:srgbClr val="FF0000"/>
                            </a:solidFill>
                            <a:latin typeface="Cambria Math" panose="02040503050406030204" pitchFamily="18" charset="0"/>
                            <a:ea typeface="Cambria Math" panose="02040503050406030204" pitchFamily="18" charset="0"/>
                          </a:rPr>
                          <m:t>2</m:t>
                        </m:r>
                      </m:sub>
                      <m:sup>
                        <m:r>
                          <a:rPr lang="en-US" altLang="ko-KR" sz="2800" i="1">
                            <a:solidFill>
                              <a:srgbClr val="FF0000"/>
                            </a:solidFill>
                            <a:latin typeface="Cambria Math" panose="02040503050406030204" pitchFamily="18" charset="0"/>
                            <a:ea typeface="Cambria Math" panose="02040503050406030204" pitchFamily="18" charset="0"/>
                          </a:rPr>
                          <m:t>𝑇</m:t>
                        </m:r>
                      </m:sup>
                    </m:sSubSup>
                    <m:r>
                      <a:rPr lang="en-US" altLang="ko-KR" sz="2800" i="1" smtClean="0">
                        <a:solidFill>
                          <a:srgbClr val="3399FF"/>
                        </a:solidFill>
                        <a:latin typeface="Cambria Math" panose="02040503050406030204" pitchFamily="18" charset="0"/>
                        <a:ea typeface="Cambria Math" panose="02040503050406030204" pitchFamily="18" charset="0"/>
                      </a:rPr>
                      <m:t>⨀</m:t>
                    </m:r>
                    <m:sSub>
                      <m:sSubPr>
                        <m:ctrlPr>
                          <a:rPr lang="en-US" altLang="ko-KR" sz="2800" i="1">
                            <a:solidFill>
                              <a:srgbClr val="3399FF"/>
                            </a:solidFill>
                            <a:latin typeface="Cambria Math" panose="02040503050406030204" pitchFamily="18" charset="0"/>
                            <a:ea typeface="Cambria Math" panose="02040503050406030204" pitchFamily="18" charset="0"/>
                          </a:rPr>
                        </m:ctrlPr>
                      </m:sSubPr>
                      <m:e>
                        <m:r>
                          <a:rPr lang="en-US" altLang="ko-KR" sz="2800" i="1">
                            <a:solidFill>
                              <a:srgbClr val="3399FF"/>
                            </a:solidFill>
                            <a:latin typeface="Cambria Math" panose="02040503050406030204" pitchFamily="18" charset="0"/>
                            <a:ea typeface="Cambria Math" panose="02040503050406030204" pitchFamily="18" charset="0"/>
                          </a:rPr>
                          <m:t>𝐴</m:t>
                        </m:r>
                      </m:e>
                      <m:sub>
                        <m:r>
                          <a:rPr lang="en-US" altLang="ko-KR" sz="2800" i="1">
                            <a:solidFill>
                              <a:srgbClr val="3399FF"/>
                            </a:solidFill>
                            <a:latin typeface="Cambria Math" panose="02040503050406030204" pitchFamily="18" charset="0"/>
                            <a:ea typeface="Cambria Math" panose="02040503050406030204" pitchFamily="18" charset="0"/>
                          </a:rPr>
                          <m:t>1</m:t>
                        </m:r>
                      </m:sub>
                    </m:sSub>
                    <m:r>
                      <a:rPr lang="en-US" altLang="ko-KR" sz="2800" i="1">
                        <a:solidFill>
                          <a:srgbClr val="3399FF"/>
                        </a:solidFill>
                        <a:latin typeface="Cambria Math" panose="02040503050406030204" pitchFamily="18" charset="0"/>
                        <a:ea typeface="Cambria Math" panose="02040503050406030204" pitchFamily="18" charset="0"/>
                      </a:rPr>
                      <m:t>⨀(</m:t>
                    </m:r>
                    <m:r>
                      <m:rPr>
                        <m:nor/>
                      </m:rPr>
                      <a:rPr lang="en-US" altLang="ko-KR" sz="2800" i="1">
                        <a:solidFill>
                          <a:srgbClr val="3399FF"/>
                        </a:solidFill>
                        <a:latin typeface="Cambria Math" panose="02040503050406030204" pitchFamily="18" charset="0"/>
                        <a:ea typeface="Cambria Math" panose="02040503050406030204" pitchFamily="18" charset="0"/>
                      </a:rPr>
                      <m:t>1− </m:t>
                    </m:r>
                    <m:sSub>
                      <m:sSubPr>
                        <m:ctrlPr>
                          <a:rPr lang="en-US" altLang="ko-KR" sz="2800" i="1">
                            <a:solidFill>
                              <a:srgbClr val="3399FF"/>
                            </a:solidFill>
                            <a:latin typeface="Cambria Math" panose="02040503050406030204" pitchFamily="18" charset="0"/>
                            <a:ea typeface="Cambria Math" panose="02040503050406030204" pitchFamily="18" charset="0"/>
                          </a:rPr>
                        </m:ctrlPr>
                      </m:sSubPr>
                      <m:e>
                        <m:r>
                          <a:rPr lang="en-US" altLang="ko-KR" sz="2800" i="1">
                            <a:solidFill>
                              <a:srgbClr val="3399FF"/>
                            </a:solidFill>
                            <a:latin typeface="Cambria Math" panose="02040503050406030204" pitchFamily="18" charset="0"/>
                            <a:ea typeface="Cambria Math" panose="02040503050406030204" pitchFamily="18" charset="0"/>
                          </a:rPr>
                          <m:t>𝐴</m:t>
                        </m:r>
                      </m:e>
                      <m:sub>
                        <m:r>
                          <a:rPr lang="en-US" altLang="ko-KR" sz="2800" i="1">
                            <a:solidFill>
                              <a:srgbClr val="3399FF"/>
                            </a:solidFill>
                            <a:latin typeface="Cambria Math" panose="02040503050406030204" pitchFamily="18" charset="0"/>
                            <a:ea typeface="Cambria Math" panose="02040503050406030204" pitchFamily="18" charset="0"/>
                          </a:rPr>
                          <m:t>1</m:t>
                        </m:r>
                      </m:sub>
                    </m:sSub>
                    <m:r>
                      <a:rPr lang="en-US" altLang="ko-KR" sz="2800" i="1">
                        <a:solidFill>
                          <a:srgbClr val="3399FF"/>
                        </a:solidFill>
                        <a:latin typeface="Cambria Math" panose="02040503050406030204" pitchFamily="18" charset="0"/>
                        <a:ea typeface="Cambria Math" panose="02040503050406030204" pitchFamily="18" charset="0"/>
                      </a:rPr>
                      <m:t>)</m:t>
                    </m:r>
                    <m:r>
                      <a:rPr lang="en-US" altLang="ko-KR" sz="2800" i="1" smtClean="0">
                        <a:solidFill>
                          <a:srgbClr val="FFC000"/>
                        </a:solidFill>
                        <a:latin typeface="Cambria Math" panose="02040503050406030204" pitchFamily="18" charset="0"/>
                        <a:ea typeface="Cambria Math" panose="02040503050406030204" pitchFamily="18" charset="0"/>
                      </a:rPr>
                      <m:t>)</m:t>
                    </m:r>
                  </m:oMath>
                </a14:m>
                <a:endParaRPr kumimoji="1" lang="ko-KR" altLang="en-US" sz="2800" b="1" i="1" u="none" strike="noStrike" kern="1200" cap="none" spc="0" normalizeH="0" baseline="0" noProof="0">
                  <a:ln>
                    <a:noFill/>
                  </a:ln>
                  <a:solidFill>
                    <a:srgbClr val="3399FF"/>
                  </a:solidFill>
                  <a:effectLst/>
                  <a:uLnTx/>
                  <a:uFillTx/>
                  <a:latin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748735" y="2009375"/>
                <a:ext cx="8992526" cy="680827"/>
              </a:xfrm>
              <a:prstGeom prst="rect">
                <a:avLst/>
              </a:prstGeom>
              <a:blipFill>
                <a:blip r:embed="rId18"/>
                <a:stretch>
                  <a:fillRect l="-6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99751" y="5427463"/>
                <a:ext cx="1664558"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𝑌</m:t>
                          </m:r>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99751" y="5427463"/>
                <a:ext cx="1664558" cy="572016"/>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90"/>
            <a:ext cx="1487451" cy="318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20"/>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318090" y="4114637"/>
            <a:ext cx="32134" cy="1681838"/>
          </a:xfrm>
          <a:prstGeom prst="curvedConnector3">
            <a:avLst>
              <a:gd name="adj1" fmla="val 81139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853851" y="5373272"/>
                <a:ext cx="110626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853851" y="5373272"/>
                <a:ext cx="1106264" cy="572016"/>
              </a:xfrm>
              <a:prstGeom prst="rect">
                <a:avLst/>
              </a:prstGeom>
              <a:blipFill>
                <a:blip r:embed="rId21"/>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697853" y="4176238"/>
            <a:ext cx="12700" cy="159077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580575" y="5373272"/>
                <a:ext cx="195784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smtClean="0">
                                  <a:solidFill>
                                    <a:srgbClr val="000000"/>
                                  </a:solidFill>
                                  <a:latin typeface="Cambria Math" panose="02040503050406030204" pitchFamily="18" charset="0"/>
                                </a:rPr>
                                <m:t>A</m:t>
                              </m:r>
                            </m:e>
                            <m:sub>
                              <m:r>
                                <a:rPr lang="en-US" altLang="ko-KR" sz="180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Z</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a:rPr lang="en-US" altLang="ko-KR" sz="1800" i="1">
                          <a:solidFill>
                            <a:srgbClr val="000000"/>
                          </a:solidFill>
                          <a:latin typeface="Cambria Math" panose="02040503050406030204" pitchFamily="18" charset="0"/>
                          <a:ea typeface="Cambria Math" panose="02040503050406030204" pitchFamily="18" charset="0"/>
                        </a:rPr>
                        <m:t>⨀</m:t>
                      </m:r>
                      <m:r>
                        <m:rPr>
                          <m:nor/>
                        </m:rPr>
                        <a:rPr lang="en-US" altLang="ko-KR" sz="1800" i="1">
                          <a:solidFill>
                            <a:srgbClr val="000000"/>
                          </a:solidFill>
                          <a:latin typeface="Cambria Math" panose="02040503050406030204" pitchFamily="18" charset="0"/>
                          <a:ea typeface="Cambria Math" panose="02040503050406030204" pitchFamily="18" charset="0"/>
                        </a:rPr>
                        <m:t>(1− </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m:rPr>
                          <m:nor/>
                        </m:rPr>
                        <a:rPr lang="en-US" altLang="ko-KR" sz="1800"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580575" y="5373272"/>
                <a:ext cx="1957844" cy="572016"/>
              </a:xfrm>
              <a:prstGeom prst="rect">
                <a:avLst/>
              </a:prstGeom>
              <a:blipFill>
                <a:blip r:embed="rId22"/>
                <a:stretch>
                  <a:fillRect/>
                </a:stretch>
              </a:blipFill>
            </p:spPr>
            <p:txBody>
              <a:bodyPr/>
              <a:lstStyle/>
              <a:p>
                <a:r>
                  <a:rPr lang="ko-KR" altLang="en-US">
                    <a:noFill/>
                  </a:rPr>
                  <a:t> </a:t>
                </a:r>
              </a:p>
            </p:txBody>
          </p:sp>
        </mc:Fallback>
      </mc:AlternateContent>
      <p:cxnSp>
        <p:nvCxnSpPr>
          <p:cNvPr id="69" name="연결선: 구부러짐 68">
            <a:extLst>
              <a:ext uri="{FF2B5EF4-FFF2-40B4-BE49-F238E27FC236}">
                <a16:creationId xmlns:a16="http://schemas.microsoft.com/office/drawing/2014/main" id="{8325FCB3-CB14-4256-8744-EC3746855492}"/>
              </a:ext>
            </a:extLst>
          </p:cNvPr>
          <p:cNvCxnSpPr>
            <a:cxnSpLocks/>
            <a:stCxn id="57" idx="0"/>
            <a:endCxn id="51" idx="3"/>
          </p:cNvCxnSpPr>
          <p:nvPr/>
        </p:nvCxnSpPr>
        <p:spPr>
          <a:xfrm rot="16200000" flipV="1">
            <a:off x="1699751" y="3368795"/>
            <a:ext cx="878625" cy="1526811"/>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917FB91D-D4B5-4894-9FF1-75CF404A716F}"/>
                  </a:ext>
                </a:extLst>
              </p:cNvPr>
              <p:cNvSpPr txBox="1"/>
              <p:nvPr/>
            </p:nvSpPr>
            <p:spPr>
              <a:xfrm>
                <a:off x="1734467" y="3104794"/>
                <a:ext cx="1003928"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a:solidFill>
                            <a:srgbClr val="000000"/>
                          </a:solidFill>
                          <a:latin typeface="Cambria Math" panose="02040503050406030204" pitchFamily="18" charset="0"/>
                        </a:rPr>
                        <m:t>𝑋</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917FB91D-D4B5-4894-9FF1-75CF404A716F}"/>
                  </a:ext>
                </a:extLst>
              </p:cNvPr>
              <p:cNvSpPr txBox="1">
                <a:spLocks noRot="1" noChangeAspect="1" noMove="1" noResize="1" noEditPoints="1" noAdjustHandles="1" noChangeArrowheads="1" noChangeShapeType="1" noTextEdit="1"/>
              </p:cNvSpPr>
              <p:nvPr/>
            </p:nvSpPr>
            <p:spPr>
              <a:xfrm>
                <a:off x="1734467" y="3104794"/>
                <a:ext cx="1003928" cy="572016"/>
              </a:xfrm>
              <a:prstGeom prst="rect">
                <a:avLst/>
              </a:prstGeom>
              <a:blipFill>
                <a:blip r:embed="rId23"/>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250DF01A-F6CC-4198-BE93-C44D56919627}"/>
              </a:ext>
            </a:extLst>
          </p:cNvPr>
          <p:cNvSpPr txBox="1"/>
          <p:nvPr/>
        </p:nvSpPr>
        <p:spPr>
          <a:xfrm>
            <a:off x="5380194" y="1764715"/>
            <a:ext cx="247215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 1)(1, k) =&gt; (m, 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66" name="TextBox 65">
            <a:extLst>
              <a:ext uri="{FF2B5EF4-FFF2-40B4-BE49-F238E27FC236}">
                <a16:creationId xmlns:a16="http://schemas.microsoft.com/office/drawing/2014/main" id="{8515777C-11FE-461F-B458-957B8B2454AF}"/>
              </a:ext>
            </a:extLst>
          </p:cNvPr>
          <p:cNvSpPr txBox="1"/>
          <p:nvPr/>
        </p:nvSpPr>
        <p:spPr>
          <a:xfrm>
            <a:off x="4094805" y="4140985"/>
            <a:ext cx="841897"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 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6E235B24-CBA8-4441-AF83-40E44D13725E}"/>
                  </a:ext>
                </a:extLst>
              </p:cNvPr>
              <p:cNvSpPr txBox="1"/>
              <p:nvPr/>
            </p:nvSpPr>
            <p:spPr>
              <a:xfrm>
                <a:off x="5454492" y="1096948"/>
                <a:ext cx="141417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r>
                      <a:rPr lang="en-US" altLang="ko-KR" sz="2000" i="1" smtClean="0">
                        <a:solidFill>
                          <a:srgbClr val="000000"/>
                        </a:solidFill>
                        <a:latin typeface="Cambria Math" panose="02040503050406030204" pitchFamily="18" charset="0"/>
                        <a:ea typeface="Cambria Math" panose="02040503050406030204" pitchFamily="18" charset="0"/>
                      </a:rPr>
                      <m:t>⨀</m:t>
                    </m:r>
                  </m:oMath>
                </a14:m>
                <a:r>
                  <a:rPr lang="en-US" altLang="ko-KR" sz="2000">
                    <a:solidFill>
                      <a:srgbClr val="000000"/>
                    </a:solidFill>
                    <a:latin typeface="고도 M" panose="02000503000000020004" pitchFamily="2" charset="-127"/>
                    <a:ea typeface="고도 M" panose="02000503000000020004" pitchFamily="2" charset="-127"/>
                  </a:rPr>
                  <a:t> : </a:t>
                </a:r>
                <a:r>
                  <a:rPr lang="ko-KR" altLang="en-US" sz="2000">
                    <a:solidFill>
                      <a:srgbClr val="000000"/>
                    </a:solidFill>
                    <a:latin typeface="고도 M" panose="02000503000000020004" pitchFamily="2" charset="-127"/>
                    <a:ea typeface="고도 M" panose="02000503000000020004" pitchFamily="2" charset="-127"/>
                  </a:rPr>
                  <a:t>멤버 곱</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70" name="TextBox 69">
                <a:extLst>
                  <a:ext uri="{FF2B5EF4-FFF2-40B4-BE49-F238E27FC236}">
                    <a16:creationId xmlns:a16="http://schemas.microsoft.com/office/drawing/2014/main" id="{6E235B24-CBA8-4441-AF83-40E44D13725E}"/>
                  </a:ext>
                </a:extLst>
              </p:cNvPr>
              <p:cNvSpPr txBox="1">
                <a:spLocks noRot="1" noChangeAspect="1" noMove="1" noResize="1" noEditPoints="1" noAdjustHandles="1" noChangeArrowheads="1" noChangeShapeType="1" noTextEdit="1"/>
              </p:cNvSpPr>
              <p:nvPr/>
            </p:nvSpPr>
            <p:spPr>
              <a:xfrm>
                <a:off x="5454492" y="1096948"/>
                <a:ext cx="1414170" cy="400110"/>
              </a:xfrm>
              <a:prstGeom prst="rect">
                <a:avLst/>
              </a:prstGeom>
              <a:blipFill>
                <a:blip r:embed="rId24"/>
                <a:stretch>
                  <a:fillRect l="-862" t="-9091" r="-3448"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2CA11D4-3F27-4282-BC96-A188B2713652}"/>
                  </a:ext>
                </a:extLst>
              </p:cNvPr>
              <p:cNvSpPr txBox="1"/>
              <p:nvPr/>
            </p:nvSpPr>
            <p:spPr>
              <a:xfrm>
                <a:off x="8100200" y="962006"/>
                <a:ext cx="153920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a:t>
                </a:r>
                <a:r>
                  <a:rPr lang="en-US" altLang="ko-KR" sz="2400">
                    <a:solidFill>
                      <a:srgbClr val="3399FF"/>
                    </a:solidFill>
                    <a:ea typeface="Cambria Math" panose="02040503050406030204" pitchFamily="18" charset="0"/>
                  </a:rPr>
                  <a:t> </a:t>
                </a:r>
                <a14:m>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oMath>
                </a14:m>
                <a:r>
                  <a:rPr lang="en-US" altLang="ko-KR" sz="2400">
                    <a:solidFill>
                      <a:schemeClr val="tx1"/>
                    </a:solidFill>
                    <a:latin typeface="Consolas" panose="020B0609020204030204" pitchFamily="49" charset="0"/>
                  </a:rPr>
                  <a:t>(1-a)</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D2CA11D4-3F27-4282-BC96-A188B2713652}"/>
                  </a:ext>
                </a:extLst>
              </p:cNvPr>
              <p:cNvSpPr txBox="1">
                <a:spLocks noRot="1" noChangeAspect="1" noMove="1" noResize="1" noEditPoints="1" noAdjustHandles="1" noChangeArrowheads="1" noChangeShapeType="1" noTextEdit="1"/>
              </p:cNvSpPr>
              <p:nvPr/>
            </p:nvSpPr>
            <p:spPr>
              <a:xfrm>
                <a:off x="8100200" y="962006"/>
                <a:ext cx="1539204" cy="461665"/>
              </a:xfrm>
              <a:prstGeom prst="rect">
                <a:avLst/>
              </a:prstGeom>
              <a:blipFill>
                <a:blip r:embed="rId25"/>
                <a:stretch>
                  <a:fillRect l="-6349" t="-10526" r="-3968" b="-28947"/>
                </a:stretch>
              </a:blipFill>
            </p:spPr>
            <p:txBody>
              <a:bodyPr/>
              <a:lstStyle/>
              <a:p>
                <a:r>
                  <a:rPr lang="ko-KR" altLang="en-US">
                    <a:noFill/>
                  </a:rPr>
                  <a:t> </a:t>
                </a:r>
              </a:p>
            </p:txBody>
          </p:sp>
        </mc:Fallback>
      </mc:AlternateContent>
      <p:sp>
        <p:nvSpPr>
          <p:cNvPr id="74" name="TextBox 73">
            <a:extLst>
              <a:ext uri="{FF2B5EF4-FFF2-40B4-BE49-F238E27FC236}">
                <a16:creationId xmlns:a16="http://schemas.microsoft.com/office/drawing/2014/main" id="{E923D513-F5C3-4474-86E7-7C44BEC1C11E}"/>
              </a:ext>
            </a:extLst>
          </p:cNvPr>
          <p:cNvSpPr txBox="1"/>
          <p:nvPr/>
        </p:nvSpPr>
        <p:spPr>
          <a:xfrm>
            <a:off x="4293966" y="2527145"/>
            <a:ext cx="238238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(n,m)(m, k) =&gt;(n, 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7" name="TextBox 76">
            <a:extLst>
              <a:ext uri="{FF2B5EF4-FFF2-40B4-BE49-F238E27FC236}">
                <a16:creationId xmlns:a16="http://schemas.microsoft.com/office/drawing/2014/main" id="{6AD242B0-833A-4B23-949C-066775916A0C}"/>
              </a:ext>
            </a:extLst>
          </p:cNvPr>
          <p:cNvSpPr txBox="1"/>
          <p:nvPr/>
        </p:nvSpPr>
        <p:spPr>
          <a:xfrm>
            <a:off x="656194" y="3222632"/>
            <a:ext cx="784189"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(n, 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8" name="TextBox 77">
            <a:extLst>
              <a:ext uri="{FF2B5EF4-FFF2-40B4-BE49-F238E27FC236}">
                <a16:creationId xmlns:a16="http://schemas.microsoft.com/office/drawing/2014/main" id="{0D988F79-E12F-43A3-B975-160D8FBFA983}"/>
              </a:ext>
            </a:extLst>
          </p:cNvPr>
          <p:cNvSpPr txBox="1"/>
          <p:nvPr/>
        </p:nvSpPr>
        <p:spPr>
          <a:xfrm>
            <a:off x="195758" y="4749443"/>
            <a:ext cx="841897"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 n)</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362088741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2527" y="5088909"/>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231143" y="778183"/>
                <a:ext cx="424975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lang="en-US" altLang="ko-KR" sz="2000" i="1">
                            <a:solidFill>
                              <a:srgbClr val="000000"/>
                            </a:solidFill>
                            <a:latin typeface="Cambria Math" panose="02040503050406030204" pitchFamily="18" charset="0"/>
                          </a:rPr>
                          <m:t>b</m:t>
                        </m:r>
                      </m:e>
                      <m:sub>
                        <m:r>
                          <a:rPr lang="en-US" altLang="ko-KR" sz="2000" i="1">
                            <a:solidFill>
                              <a:srgbClr val="000000"/>
                            </a:solidFill>
                            <a:latin typeface="Cambria Math" panose="02040503050406030204" pitchFamily="18" charset="0"/>
                          </a:rPr>
                          <m:t>1</m:t>
                        </m:r>
                      </m:sub>
                    </m:s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231143" y="778183"/>
                <a:ext cx="4249753" cy="400110"/>
              </a:xfrm>
              <a:prstGeom prst="rect">
                <a:avLst/>
              </a:prstGeom>
              <a:blipFill>
                <a:blip r:embed="rId17"/>
                <a:stretch>
                  <a:fillRect l="-1578" t="-9231"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99751" y="5427463"/>
                <a:ext cx="1664558"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𝑌</m:t>
                          </m:r>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99751" y="5427463"/>
                <a:ext cx="1664558" cy="572016"/>
              </a:xfrm>
              <a:prstGeom prst="rect">
                <a:avLst/>
              </a:prstGeom>
              <a:blipFill>
                <a:blip r:embed="rId18"/>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90"/>
            <a:ext cx="1487451" cy="318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19"/>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318090" y="4114637"/>
            <a:ext cx="32134" cy="1681838"/>
          </a:xfrm>
          <a:prstGeom prst="curvedConnector3">
            <a:avLst>
              <a:gd name="adj1" fmla="val 81139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853851" y="5373272"/>
                <a:ext cx="110626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853851" y="5373272"/>
                <a:ext cx="1106264" cy="572016"/>
              </a:xfrm>
              <a:prstGeom prst="rect">
                <a:avLst/>
              </a:prstGeom>
              <a:blipFill>
                <a:blip r:embed="rId20"/>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697853" y="4176238"/>
            <a:ext cx="12700" cy="159077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580575" y="5373272"/>
                <a:ext cx="195784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smtClean="0">
                                  <a:solidFill>
                                    <a:srgbClr val="000000"/>
                                  </a:solidFill>
                                  <a:latin typeface="Cambria Math" panose="02040503050406030204" pitchFamily="18" charset="0"/>
                                </a:rPr>
                                <m:t>A</m:t>
                              </m:r>
                            </m:e>
                            <m:sub>
                              <m:r>
                                <a:rPr lang="en-US" altLang="ko-KR" sz="180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Z</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a:rPr lang="en-US" altLang="ko-KR" sz="1800" i="1">
                          <a:solidFill>
                            <a:srgbClr val="000000"/>
                          </a:solidFill>
                          <a:latin typeface="Cambria Math" panose="02040503050406030204" pitchFamily="18" charset="0"/>
                          <a:ea typeface="Cambria Math" panose="02040503050406030204" pitchFamily="18" charset="0"/>
                        </a:rPr>
                        <m:t>⨀</m:t>
                      </m:r>
                      <m:r>
                        <m:rPr>
                          <m:nor/>
                        </m:rPr>
                        <a:rPr lang="en-US" altLang="ko-KR" sz="1800" i="1">
                          <a:solidFill>
                            <a:srgbClr val="000000"/>
                          </a:solidFill>
                          <a:latin typeface="Cambria Math" panose="02040503050406030204" pitchFamily="18" charset="0"/>
                          <a:ea typeface="Cambria Math" panose="02040503050406030204" pitchFamily="18" charset="0"/>
                        </a:rPr>
                        <m:t>(1− </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m:rPr>
                          <m:nor/>
                        </m:rPr>
                        <a:rPr lang="en-US" altLang="ko-KR" sz="1800"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580575" y="5373272"/>
                <a:ext cx="1957844" cy="572016"/>
              </a:xfrm>
              <a:prstGeom prst="rect">
                <a:avLst/>
              </a:prstGeom>
              <a:blipFill>
                <a:blip r:embed="rId21"/>
                <a:stretch>
                  <a:fillRect/>
                </a:stretch>
              </a:blipFill>
            </p:spPr>
            <p:txBody>
              <a:bodyPr/>
              <a:lstStyle/>
              <a:p>
                <a:r>
                  <a:rPr lang="ko-KR" altLang="en-US">
                    <a:noFill/>
                  </a:rPr>
                  <a:t> </a:t>
                </a:r>
              </a:p>
            </p:txBody>
          </p:sp>
        </mc:Fallback>
      </mc:AlternateContent>
      <p:cxnSp>
        <p:nvCxnSpPr>
          <p:cNvPr id="66" name="연결선: 구부러짐 65">
            <a:extLst>
              <a:ext uri="{FF2B5EF4-FFF2-40B4-BE49-F238E27FC236}">
                <a16:creationId xmlns:a16="http://schemas.microsoft.com/office/drawing/2014/main" id="{6E0E87FB-9C4A-42CC-8C26-63CE1E16C6F7}"/>
              </a:ext>
            </a:extLst>
          </p:cNvPr>
          <p:cNvCxnSpPr>
            <a:cxnSpLocks/>
            <a:stCxn id="57" idx="2"/>
            <a:endCxn id="53" idx="3"/>
          </p:cNvCxnSpPr>
          <p:nvPr/>
        </p:nvCxnSpPr>
        <p:spPr>
          <a:xfrm rot="5400000">
            <a:off x="1993648" y="4407319"/>
            <a:ext cx="344516" cy="147312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C85010FF-9036-47EB-8B6E-01A6347AA2E5}"/>
                  </a:ext>
                </a:extLst>
              </p:cNvPr>
              <p:cNvSpPr txBox="1"/>
              <p:nvPr/>
            </p:nvSpPr>
            <p:spPr>
              <a:xfrm>
                <a:off x="1185671" y="5560475"/>
                <a:ext cx="92185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𝑏</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a:solidFill>
                            <a:srgbClr val="000000"/>
                          </a:solidFill>
                          <a:latin typeface="Cambria Math" panose="02040503050406030204" pitchFamily="18" charset="0"/>
                        </a:rPr>
                        <m:t>1</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C85010FF-9036-47EB-8B6E-01A6347AA2E5}"/>
                  </a:ext>
                </a:extLst>
              </p:cNvPr>
              <p:cNvSpPr txBox="1">
                <a:spLocks noRot="1" noChangeAspect="1" noMove="1" noResize="1" noEditPoints="1" noAdjustHandles="1" noChangeArrowheads="1" noChangeShapeType="1" noTextEdit="1"/>
              </p:cNvSpPr>
              <p:nvPr/>
            </p:nvSpPr>
            <p:spPr>
              <a:xfrm>
                <a:off x="1185671" y="5560475"/>
                <a:ext cx="921854" cy="572016"/>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6701121-D68E-48B1-A81D-1A498B23E4B1}"/>
                  </a:ext>
                </a:extLst>
              </p:cNvPr>
              <p:cNvSpPr txBox="1"/>
              <p:nvPr/>
            </p:nvSpPr>
            <p:spPr>
              <a:xfrm>
                <a:off x="190262" y="1219570"/>
                <a:ext cx="8992526" cy="697948"/>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𝒃</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den>
                    </m:f>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smtClean="0">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𝒁</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oMath>
                </a14:m>
                <a:r>
                  <a:rPr lang="en-US" altLang="ko-KR" sz="2800" b="1" i="1">
                    <a:solidFill>
                      <a:srgbClr val="000000"/>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𝒁</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𝒃</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lang="en-US" altLang="ko-KR" sz="2800" b="1"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smtClean="0">
                            <a:solidFill>
                              <a:srgbClr val="000000"/>
                            </a:solidFill>
                            <a:latin typeface="Cambria Math" panose="02040503050406030204" pitchFamily="18" charset="0"/>
                            <a:ea typeface="Cambria Math" panose="02040503050406030204" pitchFamily="18" charset="0"/>
                          </a:rPr>
                          <m:t>1</m:t>
                        </m:r>
                      </m:e>
                      <m:sup>
                        <m:r>
                          <a:rPr lang="en-US" altLang="ko-KR" sz="2800" i="1">
                            <a:solidFill>
                              <a:srgbClr val="000000"/>
                            </a:solidFill>
                            <a:latin typeface="Cambria Math" panose="02040503050406030204" pitchFamily="18" charset="0"/>
                            <a:ea typeface="Cambria Math" panose="02040503050406030204" pitchFamily="18" charset="0"/>
                          </a:rPr>
                          <m:t>𝑇</m:t>
                        </m:r>
                      </m:sup>
                    </m:sSup>
                    <m:r>
                      <a:rPr lang="en-US" altLang="ko-KR" sz="2800" i="1">
                        <a:solidFill>
                          <a:srgbClr val="000000"/>
                        </a:solidFill>
                        <a:latin typeface="Cambria Math" panose="02040503050406030204" pitchFamily="18" charset="0"/>
                        <a:ea typeface="Cambria Math" panose="02040503050406030204" pitchFamily="18" charset="0"/>
                      </a:rPr>
                      <m:t>(</m:t>
                    </m:r>
                    <m:d>
                      <m:dPr>
                        <m:ctrlPr>
                          <a:rPr lang="en-US" altLang="ko-KR" sz="2800" i="1">
                            <a:solidFill>
                              <a:srgbClr val="000000"/>
                            </a:solidFill>
                            <a:latin typeface="Cambria Math" panose="02040503050406030204" pitchFamily="18" charset="0"/>
                            <a:ea typeface="Cambria Math" panose="02040503050406030204" pitchFamily="18" charset="0"/>
                          </a:rPr>
                        </m:ctrlPr>
                      </m:dPr>
                      <m:e>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2</m:t>
                            </m:r>
                          </m:sub>
                        </m:sSub>
                        <m:r>
                          <a:rPr lang="en-US" altLang="ko-KR" sz="2800" b="0" i="1" smtClean="0">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𝑌</m:t>
                        </m:r>
                      </m:e>
                    </m:d>
                  </m:oMath>
                </a14:m>
                <a:r>
                  <a:rPr lang="en-US" altLang="ko-KR" sz="2800" i="1">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800" i="1">
                            <a:solidFill>
                              <a:schemeClr val="tx1"/>
                            </a:solidFill>
                            <a:latin typeface="Cambria Math" panose="02040503050406030204" pitchFamily="18" charset="0"/>
                            <a:ea typeface="Cambria Math" panose="02040503050406030204" pitchFamily="18" charset="0"/>
                          </a:rPr>
                        </m:ctrlPr>
                      </m:sSubSupPr>
                      <m:e>
                        <m:r>
                          <a:rPr lang="en-US" altLang="ko-KR" sz="2800" i="1" smtClean="0">
                            <a:solidFill>
                              <a:schemeClr val="tx1"/>
                            </a:solidFill>
                            <a:latin typeface="Cambria Math" panose="02040503050406030204" pitchFamily="18" charset="0"/>
                            <a:ea typeface="Cambria Math" panose="02040503050406030204" pitchFamily="18" charset="0"/>
                          </a:rPr>
                          <m:t>𝑊</m:t>
                        </m:r>
                      </m:e>
                      <m:sub>
                        <m:r>
                          <a:rPr lang="en-US" altLang="ko-KR" sz="2800" i="1">
                            <a:solidFill>
                              <a:schemeClr val="tx1"/>
                            </a:solidFill>
                            <a:latin typeface="Cambria Math" panose="02040503050406030204" pitchFamily="18" charset="0"/>
                            <a:ea typeface="Cambria Math" panose="02040503050406030204" pitchFamily="18" charset="0"/>
                          </a:rPr>
                          <m:t>2</m:t>
                        </m:r>
                      </m:sub>
                      <m:sup>
                        <m:r>
                          <a:rPr lang="en-US" altLang="ko-KR" sz="2800" i="1">
                            <a:solidFill>
                              <a:schemeClr val="tx1"/>
                            </a:solidFill>
                            <a:latin typeface="Cambria Math" panose="02040503050406030204" pitchFamily="18" charset="0"/>
                            <a:ea typeface="Cambria Math" panose="02040503050406030204" pitchFamily="18" charset="0"/>
                          </a:rPr>
                          <m:t>𝑇</m:t>
                        </m:r>
                      </m:sup>
                    </m:sSubSup>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i="1">
                        <a:solidFill>
                          <a:srgbClr val="000000"/>
                        </a:solidFill>
                        <a:latin typeface="Cambria Math" panose="02040503050406030204" pitchFamily="18" charset="0"/>
                        <a:ea typeface="Cambria Math" panose="02040503050406030204" pitchFamily="18" charset="0"/>
                      </a:rPr>
                      <m:t>1− </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oMath>
                </a14:m>
                <a:endParaRPr kumimoji="1" lang="ko-KR" altLang="en-US" sz="2800" b="1"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63" name="TextBox 62">
                <a:extLst>
                  <a:ext uri="{FF2B5EF4-FFF2-40B4-BE49-F238E27FC236}">
                    <a16:creationId xmlns:a16="http://schemas.microsoft.com/office/drawing/2014/main" id="{D6701121-D68E-48B1-A81D-1A498B23E4B1}"/>
                  </a:ext>
                </a:extLst>
              </p:cNvPr>
              <p:cNvSpPr txBox="1">
                <a:spLocks noRot="1" noChangeAspect="1" noMove="1" noResize="1" noEditPoints="1" noAdjustHandles="1" noChangeArrowheads="1" noChangeShapeType="1" noTextEdit="1"/>
              </p:cNvSpPr>
              <p:nvPr/>
            </p:nvSpPr>
            <p:spPr>
              <a:xfrm>
                <a:off x="190262" y="1219570"/>
                <a:ext cx="8992526" cy="697948"/>
              </a:xfrm>
              <a:prstGeom prst="rect">
                <a:avLst/>
              </a:prstGeom>
              <a:blipFill>
                <a:blip r:embed="rId23"/>
                <a:stretch>
                  <a:fillRect/>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474922-D7D0-452D-A8F5-07A115AE61A1}"/>
              </a:ext>
            </a:extLst>
          </p:cNvPr>
          <p:cNvSpPr txBox="1"/>
          <p:nvPr/>
        </p:nvSpPr>
        <p:spPr>
          <a:xfrm>
            <a:off x="-380734" y="4917486"/>
            <a:ext cx="1620114"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(1, </a:t>
            </a:r>
            <a:r>
              <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뉴런수</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p:sp>
        <p:nvSpPr>
          <p:cNvPr id="74" name="TextBox 73">
            <a:extLst>
              <a:ext uri="{FF2B5EF4-FFF2-40B4-BE49-F238E27FC236}">
                <a16:creationId xmlns:a16="http://schemas.microsoft.com/office/drawing/2014/main" id="{4A0F6EB0-AA29-44ED-8B7C-5C1F638D0380}"/>
              </a:ext>
            </a:extLst>
          </p:cNvPr>
          <p:cNvSpPr txBox="1"/>
          <p:nvPr/>
        </p:nvSpPr>
        <p:spPr>
          <a:xfrm>
            <a:off x="-373804" y="5213841"/>
            <a:ext cx="115012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(1, k )</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p:sp>
        <p:nvSpPr>
          <p:cNvPr id="2" name="TextBox 1">
            <a:extLst>
              <a:ext uri="{FF2B5EF4-FFF2-40B4-BE49-F238E27FC236}">
                <a16:creationId xmlns:a16="http://schemas.microsoft.com/office/drawing/2014/main" id="{168A223D-FCD5-4159-BD22-13E2A1FF02CA}"/>
              </a:ext>
            </a:extLst>
          </p:cNvPr>
          <p:cNvSpPr txBox="1"/>
          <p:nvPr/>
        </p:nvSpPr>
        <p:spPr>
          <a:xfrm>
            <a:off x="4714915" y="917484"/>
            <a:ext cx="247215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 1)(1, k) =&gt; (m, 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7" name="TextBox 76">
            <a:extLst>
              <a:ext uri="{FF2B5EF4-FFF2-40B4-BE49-F238E27FC236}">
                <a16:creationId xmlns:a16="http://schemas.microsoft.com/office/drawing/2014/main" id="{12D5E47D-0F55-44E7-902F-687DBD8C92CE}"/>
              </a:ext>
            </a:extLst>
          </p:cNvPr>
          <p:cNvSpPr txBox="1"/>
          <p:nvPr/>
        </p:nvSpPr>
        <p:spPr>
          <a:xfrm>
            <a:off x="3313205" y="1979804"/>
            <a:ext cx="734496"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(m,1)</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8" name="TextBox 77">
            <a:extLst>
              <a:ext uri="{FF2B5EF4-FFF2-40B4-BE49-F238E27FC236}">
                <a16:creationId xmlns:a16="http://schemas.microsoft.com/office/drawing/2014/main" id="{75F06A36-43C5-4499-9549-82AB53095C5E}"/>
              </a:ext>
            </a:extLst>
          </p:cNvPr>
          <p:cNvSpPr txBox="1"/>
          <p:nvPr/>
        </p:nvSpPr>
        <p:spPr>
          <a:xfrm>
            <a:off x="3294513" y="2557844"/>
            <a:ext cx="237276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(1,m)(m, k) =&gt; (1,k)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 name="직사각형 3">
            <a:extLst>
              <a:ext uri="{FF2B5EF4-FFF2-40B4-BE49-F238E27FC236}">
                <a16:creationId xmlns:a16="http://schemas.microsoft.com/office/drawing/2014/main" id="{4D6D4165-435F-4C44-A073-FEC8EFB8E383}"/>
              </a:ext>
            </a:extLst>
          </p:cNvPr>
          <p:cNvSpPr/>
          <p:nvPr/>
        </p:nvSpPr>
        <p:spPr>
          <a:xfrm>
            <a:off x="6972576" y="230905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3C338291-2403-46DA-8D2A-7CAC2DF10AA2}"/>
              </a:ext>
            </a:extLst>
          </p:cNvPr>
          <p:cNvSpPr/>
          <p:nvPr/>
        </p:nvSpPr>
        <p:spPr>
          <a:xfrm>
            <a:off x="7496711" y="230905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3EB06D8-12B4-4324-A81D-E8A9C1079EBD}"/>
              </a:ext>
            </a:extLst>
          </p:cNvPr>
          <p:cNvSpPr/>
          <p:nvPr/>
        </p:nvSpPr>
        <p:spPr>
          <a:xfrm>
            <a:off x="7763329" y="230905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7A0B0E41-3295-4E9A-B4AA-0A7107716B3C}"/>
              </a:ext>
            </a:extLst>
          </p:cNvPr>
          <p:cNvSpPr/>
          <p:nvPr/>
        </p:nvSpPr>
        <p:spPr>
          <a:xfrm>
            <a:off x="8033895" y="230905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21E7304B-DD22-48BD-A316-23B06F275933}"/>
              </a:ext>
            </a:extLst>
          </p:cNvPr>
          <p:cNvSpPr/>
          <p:nvPr/>
        </p:nvSpPr>
        <p:spPr>
          <a:xfrm>
            <a:off x="7232314" y="230905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869B091F-0A43-4A34-A946-6097FD85B7A4}"/>
              </a:ext>
            </a:extLst>
          </p:cNvPr>
          <p:cNvSpPr/>
          <p:nvPr/>
        </p:nvSpPr>
        <p:spPr>
          <a:xfrm>
            <a:off x="8683388" y="1811492"/>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EA8E6248-EC76-4A90-B021-04C1E7ECCA90}"/>
              </a:ext>
            </a:extLst>
          </p:cNvPr>
          <p:cNvSpPr/>
          <p:nvPr/>
        </p:nvSpPr>
        <p:spPr>
          <a:xfrm>
            <a:off x="8683388" y="2077508"/>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423B3A80-EFE9-46D4-8F4F-4484FBD54AC5}"/>
              </a:ext>
            </a:extLst>
          </p:cNvPr>
          <p:cNvSpPr/>
          <p:nvPr/>
        </p:nvSpPr>
        <p:spPr>
          <a:xfrm>
            <a:off x="8683388" y="234352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ED075372-49F0-4B73-8C6B-B4856038F130}"/>
              </a:ext>
            </a:extLst>
          </p:cNvPr>
          <p:cNvSpPr/>
          <p:nvPr/>
        </p:nvSpPr>
        <p:spPr>
          <a:xfrm>
            <a:off x="8683388" y="2609540"/>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927F48AF-B128-4F24-949F-08EDE97298E5}"/>
              </a:ext>
            </a:extLst>
          </p:cNvPr>
          <p:cNvSpPr/>
          <p:nvPr/>
        </p:nvSpPr>
        <p:spPr>
          <a:xfrm>
            <a:off x="8683388" y="2875556"/>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D1A3FC82-982F-43B8-8232-C3D218B6FFD9}"/>
              </a:ext>
            </a:extLst>
          </p:cNvPr>
          <p:cNvSpPr/>
          <p:nvPr/>
        </p:nvSpPr>
        <p:spPr>
          <a:xfrm>
            <a:off x="8936660" y="1813665"/>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1C25BD8A-F1BE-4DAF-94C0-A6F44F806509}"/>
              </a:ext>
            </a:extLst>
          </p:cNvPr>
          <p:cNvSpPr/>
          <p:nvPr/>
        </p:nvSpPr>
        <p:spPr>
          <a:xfrm>
            <a:off x="8936660" y="2079681"/>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2EDC362-0268-41CC-A3B1-051902737AC7}"/>
              </a:ext>
            </a:extLst>
          </p:cNvPr>
          <p:cNvSpPr/>
          <p:nvPr/>
        </p:nvSpPr>
        <p:spPr>
          <a:xfrm>
            <a:off x="8936660" y="2345697"/>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6206C17B-89C0-4E9F-AC14-EE480DC39DC9}"/>
              </a:ext>
            </a:extLst>
          </p:cNvPr>
          <p:cNvSpPr/>
          <p:nvPr/>
        </p:nvSpPr>
        <p:spPr>
          <a:xfrm>
            <a:off x="8936660" y="2611713"/>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FB83A0DF-3194-4DB5-9E24-39F87118BFD0}"/>
              </a:ext>
            </a:extLst>
          </p:cNvPr>
          <p:cNvSpPr/>
          <p:nvPr/>
        </p:nvSpPr>
        <p:spPr>
          <a:xfrm>
            <a:off x="8936660" y="2877729"/>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9464A54C-DDE9-4724-9ED4-4B0222772B0F}"/>
              </a:ext>
            </a:extLst>
          </p:cNvPr>
          <p:cNvCxnSpPr/>
          <p:nvPr/>
        </p:nvCxnSpPr>
        <p:spPr>
          <a:xfrm>
            <a:off x="8813021" y="1767092"/>
            <a:ext cx="0" cy="14586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3" name="직사각형 102">
            <a:extLst>
              <a:ext uri="{FF2B5EF4-FFF2-40B4-BE49-F238E27FC236}">
                <a16:creationId xmlns:a16="http://schemas.microsoft.com/office/drawing/2014/main" id="{F1AD4F51-0689-46A9-B9DF-0930CCF743A5}"/>
              </a:ext>
            </a:extLst>
          </p:cNvPr>
          <p:cNvSpPr/>
          <p:nvPr/>
        </p:nvSpPr>
        <p:spPr>
          <a:xfrm>
            <a:off x="8695143" y="3229941"/>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60C4856-990F-44B0-A38B-17B387132CBC}"/>
              </a:ext>
            </a:extLst>
          </p:cNvPr>
          <p:cNvSpPr/>
          <p:nvPr/>
        </p:nvSpPr>
        <p:spPr>
          <a:xfrm>
            <a:off x="8948415" y="323211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5" name="직선 화살표 연결선 104">
            <a:extLst>
              <a:ext uri="{FF2B5EF4-FFF2-40B4-BE49-F238E27FC236}">
                <a16:creationId xmlns:a16="http://schemas.microsoft.com/office/drawing/2014/main" id="{50E4F86A-8FF0-43DB-898A-D36B9905FE30}"/>
              </a:ext>
            </a:extLst>
          </p:cNvPr>
          <p:cNvCxnSpPr/>
          <p:nvPr/>
        </p:nvCxnSpPr>
        <p:spPr>
          <a:xfrm>
            <a:off x="9071072" y="1767092"/>
            <a:ext cx="0" cy="14586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1075DB6F-A9F4-441D-9A02-71FC709F69C6}"/>
              </a:ext>
            </a:extLst>
          </p:cNvPr>
          <p:cNvSpPr txBox="1"/>
          <p:nvPr/>
        </p:nvSpPr>
        <p:spPr>
          <a:xfrm>
            <a:off x="6915241" y="3699277"/>
            <a:ext cx="3237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b1_grad=np.sum(E,axis=0)</a:t>
            </a:r>
            <a:endParaRPr kumimoji="1" lang="ko-KR" altLang="en-US" sz="20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endParaRPr>
          </a:p>
        </p:txBody>
      </p:sp>
      <p:sp>
        <p:nvSpPr>
          <p:cNvPr id="76" name="TextBox 75">
            <a:extLst>
              <a:ext uri="{FF2B5EF4-FFF2-40B4-BE49-F238E27FC236}">
                <a16:creationId xmlns:a16="http://schemas.microsoft.com/office/drawing/2014/main" id="{F368C8FF-EA7A-4063-BFAC-0BDAD6A4DAF2}"/>
              </a:ext>
            </a:extLst>
          </p:cNvPr>
          <p:cNvSpPr txBox="1"/>
          <p:nvPr/>
        </p:nvSpPr>
        <p:spPr>
          <a:xfrm>
            <a:off x="1182369" y="6132491"/>
            <a:ext cx="567784"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199270630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602248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SingleLayer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클래스를 상속한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DualLayer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 구현</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353943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class DualLayer(SingleLayer):</a:t>
            </a:r>
          </a:p>
          <a:p>
            <a:r>
              <a:rPr lang="pl-PL" altLang="ko-KR">
                <a:solidFill>
                  <a:schemeClr val="tx1"/>
                </a:solidFill>
                <a:latin typeface="Consolas" panose="020B0609020204030204" pitchFamily="49" charset="0"/>
              </a:rPr>
              <a:t>    </a:t>
            </a:r>
          </a:p>
          <a:p>
            <a:r>
              <a:rPr lang="pl-PL" altLang="ko-KR">
                <a:solidFill>
                  <a:schemeClr val="tx1"/>
                </a:solidFill>
                <a:latin typeface="Consolas" panose="020B0609020204030204" pitchFamily="49" charset="0"/>
              </a:rPr>
              <a:t>    def __init__(self, units=10, learning_rate=0.1, l1=0, l2=0):</a:t>
            </a:r>
          </a:p>
          <a:p>
            <a:r>
              <a:rPr lang="pl-PL" altLang="ko-KR">
                <a:solidFill>
                  <a:schemeClr val="tx1"/>
                </a:solidFill>
                <a:latin typeface="Consolas" panose="020B0609020204030204" pitchFamily="49" charset="0"/>
              </a:rPr>
              <a:t>        self.units = units         # </a:t>
            </a:r>
            <a:r>
              <a:rPr lang="ko-KR" altLang="en-US">
                <a:solidFill>
                  <a:schemeClr val="tx1"/>
                </a:solidFill>
                <a:latin typeface="Consolas" panose="020B0609020204030204" pitchFamily="49" charset="0"/>
              </a:rPr>
              <a:t>은닉층의 뉴런 개수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self.w1 = None             # </a:t>
            </a:r>
            <a:r>
              <a:rPr lang="ko-KR" altLang="en-US">
                <a:solidFill>
                  <a:schemeClr val="tx1"/>
                </a:solidFill>
                <a:latin typeface="Consolas" panose="020B0609020204030204" pitchFamily="49" charset="0"/>
              </a:rPr>
              <a:t>은닉층의 가중치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self.b1 = None             # </a:t>
            </a:r>
            <a:r>
              <a:rPr lang="ko-KR" altLang="en-US">
                <a:solidFill>
                  <a:schemeClr val="tx1"/>
                </a:solidFill>
                <a:latin typeface="Consolas" panose="020B0609020204030204" pitchFamily="49" charset="0"/>
              </a:rPr>
              <a:t>은닉층의 절편</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self.w2 = None             # </a:t>
            </a:r>
            <a:r>
              <a:rPr lang="ko-KR" altLang="en-US">
                <a:solidFill>
                  <a:schemeClr val="tx1"/>
                </a:solidFill>
                <a:latin typeface="Consolas" panose="020B0609020204030204" pitchFamily="49" charset="0"/>
              </a:rPr>
              <a:t>출력층의 가중치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self.b2 = None             # </a:t>
            </a:r>
            <a:r>
              <a:rPr lang="ko-KR" altLang="en-US">
                <a:solidFill>
                  <a:schemeClr val="tx1"/>
                </a:solidFill>
                <a:latin typeface="Consolas" panose="020B0609020204030204" pitchFamily="49" charset="0"/>
              </a:rPr>
              <a:t>출력층의 절편</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self.a1 = None             # </a:t>
            </a:r>
            <a:r>
              <a:rPr lang="ko-KR" altLang="en-US">
                <a:solidFill>
                  <a:schemeClr val="tx1"/>
                </a:solidFill>
                <a:latin typeface="Consolas" panose="020B0609020204030204" pitchFamily="49" charset="0"/>
              </a:rPr>
              <a:t>은닉층의 활성화 출력</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self.losses = []           # </a:t>
            </a:r>
            <a:r>
              <a:rPr lang="ko-KR" altLang="en-US">
                <a:solidFill>
                  <a:schemeClr val="tx1"/>
                </a:solidFill>
                <a:latin typeface="Consolas" panose="020B0609020204030204" pitchFamily="49" charset="0"/>
              </a:rPr>
              <a:t>훈련 손실</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self.val_losses = []       # </a:t>
            </a:r>
            <a:r>
              <a:rPr lang="ko-KR" altLang="en-US">
                <a:solidFill>
                  <a:schemeClr val="tx1"/>
                </a:solidFill>
                <a:latin typeface="Consolas" panose="020B0609020204030204" pitchFamily="49" charset="0"/>
              </a:rPr>
              <a:t>검증 손실</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self.lr = learning_rate    # </a:t>
            </a:r>
            <a:r>
              <a:rPr lang="ko-KR" altLang="en-US">
                <a:solidFill>
                  <a:schemeClr val="tx1"/>
                </a:solidFill>
                <a:latin typeface="Consolas" panose="020B0609020204030204" pitchFamily="49" charset="0"/>
              </a:rPr>
              <a:t>학습률</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self.l1 = l1               # L1 </a:t>
            </a:r>
            <a:r>
              <a:rPr lang="ko-KR" altLang="en-US">
                <a:solidFill>
                  <a:schemeClr val="tx1"/>
                </a:solidFill>
                <a:latin typeface="Consolas" panose="020B0609020204030204" pitchFamily="49" charset="0"/>
              </a:rPr>
              <a:t>손실 하이퍼파라미터</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self.l2 = l2               # L2 </a:t>
            </a:r>
            <a:r>
              <a:rPr lang="ko-KR" altLang="en-US">
                <a:solidFill>
                  <a:schemeClr val="tx1"/>
                </a:solidFill>
                <a:latin typeface="Consolas" panose="020B0609020204030204" pitchFamily="49" charset="0"/>
              </a:rPr>
              <a:t>손실 하이퍼파라미터</a:t>
            </a:r>
          </a:p>
        </p:txBody>
      </p:sp>
      <p:sp>
        <p:nvSpPr>
          <p:cNvPr id="73" name="TextBox 72">
            <a:extLst>
              <a:ext uri="{FF2B5EF4-FFF2-40B4-BE49-F238E27FC236}">
                <a16:creationId xmlns:a16="http://schemas.microsoft.com/office/drawing/2014/main" id="{660DCD0E-862A-4F54-9B23-87E5887B905B}"/>
              </a:ext>
            </a:extLst>
          </p:cNvPr>
          <p:cNvSpPr txBox="1"/>
          <p:nvPr/>
        </p:nvSpPr>
        <p:spPr>
          <a:xfrm>
            <a:off x="704275" y="5251519"/>
            <a:ext cx="7283276" cy="58477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DualLayer</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는 은닉층과 출력층의 가중치와 절편을 각각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w1,b1 </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과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w2,b2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에 저장한다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은닉층의 활성화 출력은 역방향을 계산할 때 필요하므로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a1</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변수에 저장한다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p:txBody>
      </p:sp>
    </p:spTree>
    <p:extLst>
      <p:ext uri="{BB962C8B-B14F-4D97-AF65-F5344CB8AC3E}">
        <p14:creationId xmlns:p14="http://schemas.microsoft.com/office/powerpoint/2010/main" val="117802888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324098"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forpass()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062103"/>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forpass(self, x):</a:t>
            </a:r>
          </a:p>
          <a:p>
            <a:r>
              <a:rPr lang="en-US" altLang="ko-KR">
                <a:solidFill>
                  <a:schemeClr val="tx1"/>
                </a:solidFill>
                <a:latin typeface="Consolas" panose="020B0609020204030204" pitchFamily="49" charset="0"/>
              </a:rPr>
              <a:t>        z1 = np.dot(x, self.w1) + self.b1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첫 번째 층의 선형 식을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self.a1 = self.activation(z1)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활성화 함수를 적용합니다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z2 = np.dot(self.a1, self.w2) + self.b2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두 번째 층의 선형 식을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z2</a:t>
            </a:r>
            <a:endParaRPr lang="ko-KR" altLang="en-US">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660DCD0E-862A-4F54-9B23-87E5887B905B}"/>
              </a:ext>
            </a:extLst>
          </p:cNvPr>
          <p:cNvSpPr txBox="1"/>
          <p:nvPr/>
        </p:nvSpPr>
        <p:spPr>
          <a:xfrm>
            <a:off x="855466" y="3971359"/>
            <a:ext cx="9089348" cy="58477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은닉층의 활성화 함수를 통과한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a1</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과 출력층의 가중치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곱하고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더하여 최종 출력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z2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반환한다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활정화 함수를 계산하는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activation()</a:t>
            </a:r>
            <a:r>
              <a:rPr lang="ko-KR" altLang="en-US">
                <a:solidFill>
                  <a:srgbClr val="000000"/>
                </a:solidFill>
                <a:latin typeface="고도 M" panose="02000503000000020004" pitchFamily="2" charset="-127"/>
                <a:ea typeface="고도 M" panose="02000503000000020004" pitchFamily="2" charset="-127"/>
              </a:rPr>
              <a:t> 함수는 </a:t>
            </a:r>
            <a:r>
              <a:rPr lang="en-US" altLang="ko-KR">
                <a:solidFill>
                  <a:srgbClr val="000000"/>
                </a:solidFill>
                <a:latin typeface="고도 M" panose="02000503000000020004" pitchFamily="2" charset="-127"/>
                <a:ea typeface="고도 M" panose="02000503000000020004" pitchFamily="2" charset="-127"/>
              </a:rPr>
              <a:t>SingleLayer </a:t>
            </a:r>
            <a:r>
              <a:rPr lang="ko-KR" altLang="en-US">
                <a:solidFill>
                  <a:srgbClr val="000000"/>
                </a:solidFill>
                <a:latin typeface="고도 M" panose="02000503000000020004" pitchFamily="2" charset="-127"/>
                <a:ea typeface="고도 M" panose="02000503000000020004" pitchFamily="2" charset="-127"/>
              </a:rPr>
              <a:t>클래스로 부터 상속 받는다</a:t>
            </a:r>
            <a:r>
              <a:rPr lang="en-US" altLang="ko-KR">
                <a:solidFill>
                  <a:srgbClr val="000000"/>
                </a:solidFill>
                <a:latin typeface="고도 M" panose="02000503000000020004" pitchFamily="2" charset="-127"/>
                <a:ea typeface="고도 M" panose="02000503000000020004" pitchFamily="2" charset="-127"/>
              </a:rPr>
              <a:t>.</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22014058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5">
            <a:extLst>
              <a:ext uri="{FF2B5EF4-FFF2-40B4-BE49-F238E27FC236}">
                <a16:creationId xmlns:a16="http://schemas.microsoft.com/office/drawing/2014/main" id="{D94D75AB-0EEE-48B2-8CF9-39652D53F6CB}"/>
              </a:ext>
            </a:extLst>
          </p:cNvPr>
          <p:cNvSpPr txBox="1">
            <a:spLocks noChangeArrowheads="1"/>
          </p:cNvSpPr>
          <p:nvPr/>
        </p:nvSpPr>
        <p:spPr bwMode="auto">
          <a:xfrm>
            <a:off x="2635555" y="1047704"/>
            <a:ext cx="5169877" cy="4276876"/>
          </a:xfrm>
          <a:prstGeom prst="rect">
            <a:avLst/>
          </a:prstGeom>
          <a:solidFill>
            <a:srgbClr val="FFFFCC"/>
          </a:solidFill>
          <a:ln w="38100">
            <a:solidFill>
              <a:srgbClr val="FFFF00"/>
            </a:solidFill>
            <a:miter lim="800000"/>
            <a:headEnd/>
            <a:tailEnd/>
          </a:ln>
        </p:spPr>
        <p:txBody>
          <a:bodyPr wrap="square">
            <a:spAutoFit/>
          </a:bodyPr>
          <a:lstStyle>
            <a:lvl1pPr marL="447675" indent="-447675" eaLnBrk="0" hangingPunct="0">
              <a:tabLst>
                <a:tab pos="901700" algn="l"/>
              </a:tabLst>
              <a:defRPr kumimoji="1">
                <a:solidFill>
                  <a:schemeClr val="tx1"/>
                </a:solidFill>
                <a:latin typeface="굴림" pitchFamily="50" charset="-127"/>
                <a:ea typeface="굴림" pitchFamily="50" charset="-127"/>
              </a:defRPr>
            </a:lvl1pPr>
            <a:lvl2pPr marL="742950" indent="-285750" eaLnBrk="0" hangingPunct="0">
              <a:tabLst>
                <a:tab pos="901700" algn="l"/>
              </a:tabLst>
              <a:defRPr kumimoji="1">
                <a:solidFill>
                  <a:schemeClr val="tx1"/>
                </a:solidFill>
                <a:latin typeface="굴림" pitchFamily="50" charset="-127"/>
                <a:ea typeface="굴림" pitchFamily="50" charset="-127"/>
              </a:defRPr>
            </a:lvl2pPr>
            <a:lvl3pPr marL="1143000" indent="-228600" eaLnBrk="0" hangingPunct="0">
              <a:tabLst>
                <a:tab pos="901700" algn="l"/>
              </a:tabLst>
              <a:defRPr kumimoji="1">
                <a:solidFill>
                  <a:schemeClr val="tx1"/>
                </a:solidFill>
                <a:latin typeface="굴림" pitchFamily="50" charset="-127"/>
                <a:ea typeface="굴림" pitchFamily="50" charset="-127"/>
              </a:defRPr>
            </a:lvl3pPr>
            <a:lvl4pPr marL="1600200" indent="-228600" eaLnBrk="0" hangingPunct="0">
              <a:tabLst>
                <a:tab pos="901700" algn="l"/>
              </a:tabLst>
              <a:defRPr kumimoji="1">
                <a:solidFill>
                  <a:schemeClr val="tx1"/>
                </a:solidFill>
                <a:latin typeface="굴림" pitchFamily="50" charset="-127"/>
                <a:ea typeface="굴림" pitchFamily="50" charset="-127"/>
              </a:defRPr>
            </a:lvl4pPr>
            <a:lvl5pPr marL="2057400" indent="-228600" eaLnBrk="0" hangingPunct="0">
              <a:tabLst>
                <a:tab pos="901700" algn="l"/>
              </a:tabLst>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9pPr>
          </a:lstStyle>
          <a:p>
            <a:pPr marL="0" indent="0" eaLnBrk="1" latinLnBrk="0" hangingPunct="1">
              <a:lnSpc>
                <a:spcPct val="150000"/>
              </a:lnSpc>
              <a:spcBef>
                <a:spcPct val="80000"/>
              </a:spcBef>
            </a:pPr>
            <a:r>
              <a:rPr lang="en-US" altLang="ko-KR" sz="1800" b="1">
                <a:latin typeface="맑은 고딕" pitchFamily="50" charset="-127"/>
                <a:ea typeface="맑은 고딕" pitchFamily="50" charset="-127"/>
              </a:rPr>
              <a:t>0. </a:t>
            </a:r>
            <a:r>
              <a:rPr lang="ko-KR" altLang="en-US" sz="1800" b="1">
                <a:latin typeface="맑은 고딕" pitchFamily="50" charset="-127"/>
                <a:ea typeface="맑은 고딕" pitchFamily="50" charset="-127"/>
              </a:rPr>
              <a:t>소스공유</a:t>
            </a:r>
            <a:r>
              <a:rPr lang="en-US" altLang="ko-KR" sz="1800" b="1">
                <a:latin typeface="맑은 고딕" pitchFamily="50" charset="-127"/>
                <a:ea typeface="맑은 고딕" pitchFamily="50" charset="-127"/>
              </a:rPr>
              <a:t>/</a:t>
            </a:r>
            <a:r>
              <a:rPr lang="ko-KR" altLang="en-US" sz="1800" b="1">
                <a:latin typeface="맑은 고딕" pitchFamily="50" charset="-127"/>
                <a:ea typeface="맑은 고딕" pitchFamily="50" charset="-127"/>
              </a:rPr>
              <a:t>환경설정</a:t>
            </a:r>
            <a:r>
              <a:rPr lang="en-US" altLang="ko-KR" sz="1800" b="1">
                <a:latin typeface="맑은 고딕" pitchFamily="50" charset="-127"/>
                <a:ea typeface="맑은 고딕" pitchFamily="50" charset="-127"/>
              </a:rPr>
              <a:t>/</a:t>
            </a:r>
            <a:r>
              <a:rPr lang="ko-KR" altLang="en-US" sz="1800" b="1">
                <a:latin typeface="맑은 고딕" pitchFamily="50" charset="-127"/>
                <a:ea typeface="맑은 고딕" pitchFamily="50" charset="-127"/>
              </a:rPr>
              <a:t>참고자료</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1. </a:t>
            </a:r>
            <a:r>
              <a:rPr lang="ko-KR" altLang="en-US" sz="1800" b="1" err="1">
                <a:latin typeface="맑은 고딕" pitchFamily="50" charset="-127"/>
                <a:ea typeface="맑은 고딕" pitchFamily="50" charset="-127"/>
              </a:rPr>
              <a:t>딥러닝이란</a:t>
            </a:r>
            <a:r>
              <a:rPr lang="ko-KR" altLang="en-US" sz="1800" b="1">
                <a:latin typeface="맑은 고딕" pitchFamily="50" charset="-127"/>
                <a:ea typeface="맑은 고딕" pitchFamily="50" charset="-127"/>
              </a:rPr>
              <a:t> 무엇인가</a:t>
            </a:r>
            <a:r>
              <a:rPr lang="en-US" altLang="ko-KR" sz="1800" b="1">
                <a:latin typeface="맑은 고딕" pitchFamily="50" charset="-127"/>
                <a:ea typeface="맑은 고딕" pitchFamily="50" charset="-127"/>
              </a:rPr>
              <a:t>?</a:t>
            </a: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2. </a:t>
            </a:r>
            <a:r>
              <a:rPr lang="ko-KR" altLang="en-US" sz="1800" b="1" err="1">
                <a:latin typeface="맑은 고딕" pitchFamily="50" charset="-127"/>
                <a:ea typeface="맑은 고딕" pitchFamily="50" charset="-127"/>
              </a:rPr>
              <a:t>딥러닝을</a:t>
            </a:r>
            <a:r>
              <a:rPr lang="ko-KR" altLang="en-US" sz="1800" b="1">
                <a:latin typeface="맑은 고딕" pitchFamily="50" charset="-127"/>
                <a:ea typeface="맑은 고딕" pitchFamily="50" charset="-127"/>
              </a:rPr>
              <a:t> 위한 수학</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3. </a:t>
            </a:r>
            <a:r>
              <a:rPr lang="ko-KR" altLang="en-US" sz="1800" b="1">
                <a:latin typeface="맑은 고딕" pitchFamily="50" charset="-127"/>
                <a:ea typeface="맑은 고딕" pitchFamily="50" charset="-127"/>
              </a:rPr>
              <a:t>신경망 시작하기</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4. </a:t>
            </a:r>
            <a:r>
              <a:rPr lang="ko-KR" altLang="en-US" sz="1800" b="1">
                <a:latin typeface="맑은 고딕" pitchFamily="50" charset="-127"/>
                <a:ea typeface="맑은 고딕" pitchFamily="50" charset="-127"/>
              </a:rPr>
              <a:t>다층 신경망 이해</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5. </a:t>
            </a:r>
            <a:r>
              <a:rPr lang="ko-KR" altLang="en-US" sz="1800" b="1" err="1">
                <a:latin typeface="맑은 고딕" pitchFamily="50" charset="-127"/>
                <a:ea typeface="맑은 고딕" pitchFamily="50" charset="-127"/>
              </a:rPr>
              <a:t>합성곱</a:t>
            </a:r>
            <a:r>
              <a:rPr lang="ko-KR" altLang="en-US" sz="1800" b="1">
                <a:latin typeface="맑은 고딕" pitchFamily="50" charset="-127"/>
                <a:ea typeface="맑은 고딕" pitchFamily="50" charset="-127"/>
              </a:rPr>
              <a:t> 신경망 이해</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6. </a:t>
            </a:r>
            <a:r>
              <a:rPr lang="ko-KR" altLang="en-US" sz="1800" b="1">
                <a:latin typeface="맑은 고딕" pitchFamily="50" charset="-127"/>
                <a:ea typeface="맑은 고딕" pitchFamily="50" charset="-127"/>
              </a:rPr>
              <a:t>순환 신경망 이해</a:t>
            </a:r>
            <a:endParaRPr lang="en-US" altLang="ko-KR" sz="1800" b="1">
              <a:latin typeface="맑은 고딕" pitchFamily="50" charset="-127"/>
              <a:ea typeface="맑은 고딕" pitchFamily="50" charset="-127"/>
            </a:endParaRPr>
          </a:p>
        </p:txBody>
      </p:sp>
      <p:sp>
        <p:nvSpPr>
          <p:cNvPr id="2" name="TextBox 1">
            <a:extLst>
              <a:ext uri="{FF2B5EF4-FFF2-40B4-BE49-F238E27FC236}">
                <a16:creationId xmlns:a16="http://schemas.microsoft.com/office/drawing/2014/main" id="{788641AD-5AF6-4A59-88AE-B5064F558F3C}"/>
              </a:ext>
            </a:extLst>
          </p:cNvPr>
          <p:cNvSpPr txBox="1"/>
          <p:nvPr/>
        </p:nvSpPr>
        <p:spPr>
          <a:xfrm>
            <a:off x="4769087" y="403598"/>
            <a:ext cx="902811" cy="598562"/>
          </a:xfrm>
          <a:prstGeom prst="rect">
            <a:avLst/>
          </a:prstGeom>
          <a:noFill/>
        </p:spPr>
        <p:txBody>
          <a:bodyPr wrap="none" rtlCol="0">
            <a:spAutoFit/>
          </a:bodyPr>
          <a:lstStyle/>
          <a:p>
            <a:pPr algn="l">
              <a:lnSpc>
                <a:spcPct val="130000"/>
              </a:lnSpc>
              <a:buClr>
                <a:srgbClr val="C5003D"/>
              </a:buClr>
            </a:pPr>
            <a:r>
              <a:rPr lang="ko-KR" altLang="en-US" sz="2800">
                <a:solidFill>
                  <a:schemeClr val="tx1"/>
                </a:solidFill>
                <a:latin typeface="+mn-ea"/>
                <a:ea typeface="+mn-ea"/>
              </a:rPr>
              <a:t>목차</a:t>
            </a:r>
          </a:p>
        </p:txBody>
      </p:sp>
    </p:spTree>
    <p:extLst>
      <p:ext uri="{BB962C8B-B14F-4D97-AF65-F5344CB8AC3E}">
        <p14:creationId xmlns:p14="http://schemas.microsoft.com/office/powerpoint/2010/main" val="30493861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43486"/>
            <a:ext cx="7418814" cy="2308324"/>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ML</a:t>
            </a:r>
            <a:r>
              <a:rPr lang="ko-KR" altLang="en-US" sz="2400">
                <a:solidFill>
                  <a:schemeClr val="tx1"/>
                </a:solidFill>
                <a:latin typeface="고도 M" panose="02000503000000020004" pitchFamily="2" charset="-127"/>
                <a:ea typeface="고도 M" panose="02000503000000020004" pitchFamily="2" charset="-127"/>
              </a:rPr>
              <a:t>에서 가장 일반적인 문제 유형</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시험 점수 예측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 시험에서 점수와 공부 시간</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이메일 스팸 필터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라벨이 있는 학습</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스팸 또는 햄 </a:t>
            </a:r>
            <a:r>
              <a:rPr lang="en-US" altLang="ko-KR" sz="2000">
                <a:solidFill>
                  <a:schemeClr val="tx1"/>
                </a:solidFill>
                <a:latin typeface="고도 M" panose="02000503000000020004" pitchFamily="2" charset="-127"/>
                <a:ea typeface="고도 M" panose="02000503000000020004" pitchFamily="2" charset="-127"/>
              </a:rPr>
              <a:t>)</a:t>
            </a: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이미지 </a:t>
            </a:r>
            <a:r>
              <a:rPr lang="ko-KR" altLang="en-US" sz="2000" err="1">
                <a:solidFill>
                  <a:schemeClr val="tx1"/>
                </a:solidFill>
                <a:latin typeface="고도 M" panose="02000503000000020004" pitchFamily="2" charset="-127"/>
                <a:ea typeface="고도 M" panose="02000503000000020004" pitchFamily="2" charset="-127"/>
              </a:rPr>
              <a:t>라벨링</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태그가 있는 이미지로 부터 학습</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lvl="1"/>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7302085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56224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backprop()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800767"/>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출력층의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w2_grad = np.dot(self.a1.T, err) / m</a:t>
            </a:r>
          </a:p>
          <a:p>
            <a:r>
              <a:rPr lang="en-US" altLang="ko-KR">
                <a:solidFill>
                  <a:schemeClr val="tx1"/>
                </a:solidFill>
                <a:latin typeface="Consolas" panose="020B0609020204030204" pitchFamily="49" charset="0"/>
              </a:rPr>
              <a:t>        b2_grad = np.sum(err) / m</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시그모이드 함수까지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err_to_hidden = np.dot(err, self.w2.T) * self.a1 * (1 - self.a1)</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은닉층의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w1_grad = np.dot(x.T, err_to_hidden) / m</a:t>
            </a:r>
          </a:p>
          <a:p>
            <a:r>
              <a:rPr lang="en-US" altLang="ko-KR">
                <a:solidFill>
                  <a:schemeClr val="tx1"/>
                </a:solidFill>
                <a:latin typeface="Consolas" panose="020B0609020204030204" pitchFamily="49" charset="0"/>
              </a:rPr>
              <a:t>        b1_grad = np.sum(err_to_hidden, axis=0) / m</a:t>
            </a:r>
          </a:p>
          <a:p>
            <a:r>
              <a:rPr lang="en-US" altLang="ko-KR">
                <a:solidFill>
                  <a:schemeClr val="tx1"/>
                </a:solidFill>
                <a:latin typeface="Consolas" panose="020B0609020204030204" pitchFamily="49" charset="0"/>
              </a:rPr>
              <a:t>        return w1_grad, b1_grad, w2_grad, b2_grad</a:t>
            </a: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626401" y="4721424"/>
                <a:ext cx="3393429"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𝐿</m:t>
                          </m:r>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𝑊</m:t>
                              </m:r>
                            </m:e>
                            <m:sub>
                              <m:r>
                                <a:rPr lang="en-US" altLang="ko-KR" i="1">
                                  <a:solidFill>
                                    <a:schemeClr val="tx1"/>
                                  </a:solidFill>
                                  <a:latin typeface="Cambria Math" panose="02040503050406030204" pitchFamily="18" charset="0"/>
                                </a:rPr>
                                <m:t>2</m:t>
                              </m:r>
                            </m:sub>
                          </m:sSub>
                        </m:den>
                      </m:f>
                      <m:r>
                        <a:rPr lang="en-US" altLang="ko-KR">
                          <a:solidFill>
                            <a:schemeClr val="tx1"/>
                          </a:solidFill>
                          <a:latin typeface="Cambria Math" panose="02040503050406030204" pitchFamily="18" charset="0"/>
                        </a:rPr>
                        <m:t>=</m:t>
                      </m:r>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𝐿</m:t>
                          </m:r>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𝑍</m:t>
                              </m:r>
                            </m:e>
                            <m:sub>
                              <m:r>
                                <a:rPr lang="en-US" altLang="ko-KR" i="1">
                                  <a:solidFill>
                                    <a:schemeClr val="tx1"/>
                                  </a:solidFill>
                                  <a:latin typeface="Cambria Math" panose="02040503050406030204" pitchFamily="18" charset="0"/>
                                </a:rPr>
                                <m:t>2</m:t>
                              </m:r>
                            </m:sub>
                          </m:sSub>
                        </m:den>
                      </m:f>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𝑍</m:t>
                              </m:r>
                            </m:e>
                            <m:sub>
                              <m:r>
                                <a:rPr lang="en-US" altLang="ko-KR" i="1">
                                  <a:solidFill>
                                    <a:schemeClr val="tx1"/>
                                  </a:solidFill>
                                  <a:latin typeface="Cambria Math" panose="02040503050406030204" pitchFamily="18" charset="0"/>
                                </a:rPr>
                                <m:t>2</m:t>
                              </m:r>
                            </m:sub>
                          </m:sSub>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𝑊</m:t>
                              </m:r>
                            </m:e>
                            <m:sub>
                              <m:r>
                                <a:rPr lang="en-US" altLang="ko-KR" i="1">
                                  <a:solidFill>
                                    <a:schemeClr val="tx1"/>
                                  </a:solidFill>
                                  <a:latin typeface="Cambria Math" panose="02040503050406030204" pitchFamily="18" charset="0"/>
                                </a:rPr>
                                <m:t>2</m:t>
                              </m:r>
                            </m:sub>
                          </m:sSub>
                        </m:den>
                      </m:f>
                      <m:r>
                        <a:rPr lang="en-US" altLang="ko-KR">
                          <a:solidFill>
                            <a:schemeClr val="tx1"/>
                          </a:solidFill>
                          <a:latin typeface="Cambria Math" panose="02040503050406030204" pitchFamily="18" charset="0"/>
                        </a:rPr>
                        <m:t>=</m:t>
                      </m:r>
                      <m:sSubSup>
                        <m:sSubSupPr>
                          <m:ctrlPr>
                            <a:rPr lang="en-US" altLang="ko-KR" i="1">
                              <a:solidFill>
                                <a:schemeClr val="tx1"/>
                              </a:solidFill>
                              <a:latin typeface="Cambria Math" panose="02040503050406030204" pitchFamily="18" charset="0"/>
                            </a:rPr>
                          </m:ctrlPr>
                        </m:sSubSupPr>
                        <m:e>
                          <m:r>
                            <a:rPr lang="en-US" altLang="ko-KR" i="1">
                              <a:solidFill>
                                <a:schemeClr val="tx1"/>
                              </a:solidFill>
                              <a:latin typeface="Cambria Math" panose="02040503050406030204" pitchFamily="18" charset="0"/>
                            </a:rPr>
                            <m:t>𝐴</m:t>
                          </m:r>
                        </m:e>
                        <m:sub>
                          <m:r>
                            <a:rPr lang="en-US" altLang="ko-KR" i="1">
                              <a:solidFill>
                                <a:schemeClr val="tx1"/>
                              </a:solidFill>
                              <a:latin typeface="Cambria Math" panose="02040503050406030204" pitchFamily="18" charset="0"/>
                            </a:rPr>
                            <m:t>1</m:t>
                          </m:r>
                        </m:sub>
                        <m:sup>
                          <m:r>
                            <a:rPr lang="en-US" altLang="ko-KR" i="1">
                              <a:solidFill>
                                <a:schemeClr val="tx1"/>
                              </a:solidFill>
                              <a:latin typeface="Cambria Math" panose="02040503050406030204" pitchFamily="18" charset="0"/>
                            </a:rPr>
                            <m:t>𝑇</m:t>
                          </m:r>
                        </m:sup>
                      </m:sSubSup>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𝑌</m:t>
                      </m:r>
                      <m:r>
                        <a:rPr lang="en-US" altLang="ko-KR" i="1">
                          <a:solidFill>
                            <a:schemeClr val="tx1"/>
                          </a:solidFill>
                          <a:latin typeface="Cambria Math" panose="02040503050406030204" pitchFamily="18" charset="0"/>
                        </a:rPr>
                        <m:t> − </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𝐴</m:t>
                          </m:r>
                        </m:e>
                        <m:sub>
                          <m:r>
                            <a:rPr lang="en-US" altLang="ko-KR" i="1">
                              <a:solidFill>
                                <a:schemeClr val="tx1"/>
                              </a:solidFill>
                              <a:latin typeface="Cambria Math" panose="02040503050406030204" pitchFamily="18" charset="0"/>
                            </a:rPr>
                            <m:t>2</m:t>
                          </m:r>
                        </m:sub>
                      </m:sSub>
                      <m:r>
                        <a:rPr lang="en-US" altLang="ko-KR" i="1">
                          <a:solidFill>
                            <a:schemeClr val="tx1"/>
                          </a:solidFill>
                          <a:latin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626401" y="4721424"/>
                <a:ext cx="3393429" cy="600805"/>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2977791" y="5208616"/>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a:t>
            </a:r>
            <a:endParaRPr lang="ko-KR" altLang="en-US">
              <a:solidFill>
                <a:schemeClr val="tx1"/>
              </a:solidFill>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3124456" y="4786444"/>
            <a:ext cx="178127" cy="89344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210998" y="5804965"/>
            <a:ext cx="4224233"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w2_grad = np.dot(self.a1.T, err) / m</a:t>
            </a:r>
          </a:p>
          <a:p>
            <a:pPr algn="l"/>
            <a:endParaRPr lang="ko-KR" altLang="en-US">
              <a:solidFill>
                <a:schemeClr val="tx1"/>
              </a:solidFill>
              <a:latin typeface="Consolas" panose="020B0609020204030204" pitchFamily="49" charset="0"/>
            </a:endParaRPr>
          </a:p>
        </p:txBody>
      </p:sp>
      <p:sp>
        <p:nvSpPr>
          <p:cNvPr id="6" name="화살표: 아래쪽 5">
            <a:extLst>
              <a:ext uri="{FF2B5EF4-FFF2-40B4-BE49-F238E27FC236}">
                <a16:creationId xmlns:a16="http://schemas.microsoft.com/office/drawing/2014/main" id="{493D9839-A6C4-4902-BFC6-3D1F81A359FA}"/>
              </a:ext>
            </a:extLst>
          </p:cNvPr>
          <p:cNvSpPr/>
          <p:nvPr/>
        </p:nvSpPr>
        <p:spPr>
          <a:xfrm>
            <a:off x="1855609" y="5462803"/>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직사각형 11">
                <a:extLst>
                  <a:ext uri="{FF2B5EF4-FFF2-40B4-BE49-F238E27FC236}">
                    <a16:creationId xmlns:a16="http://schemas.microsoft.com/office/drawing/2014/main" id="{E7572CDE-B462-4260-961F-D63EC814C0D8}"/>
                  </a:ext>
                </a:extLst>
              </p:cNvPr>
              <p:cNvSpPr/>
              <p:nvPr/>
            </p:nvSpPr>
            <p:spPr>
              <a:xfrm>
                <a:off x="5346418" y="4701171"/>
                <a:ext cx="3264483"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𝑏</m:t>
                              </m:r>
                            </m:e>
                            <m:sub>
                              <m:r>
                                <a:rPr lang="en-US" altLang="ko-KR" i="1">
                                  <a:solidFill>
                                    <a:srgbClr val="000000"/>
                                  </a:solidFill>
                                  <a:latin typeface="Cambria Math" panose="02040503050406030204" pitchFamily="18" charset="0"/>
                                </a:rPr>
                                <m:t>2</m:t>
                              </m:r>
                            </m:sub>
                          </m:sSub>
                        </m:den>
                      </m:f>
                      <m:r>
                        <a:rPr lang="en-US" altLang="ko-KR" i="1">
                          <a:solidFill>
                            <a:srgbClr val="000000"/>
                          </a:solidFill>
                          <a:latin typeface="Cambria Math" panose="02040503050406030204" pitchFamily="18" charset="0"/>
                        </a:rPr>
                        <m:t>=</m:t>
                      </m:r>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𝑍</m:t>
                              </m:r>
                            </m:e>
                            <m:sub>
                              <m:r>
                                <a:rPr lang="en-US" altLang="ko-KR" i="1">
                                  <a:solidFill>
                                    <a:srgbClr val="000000"/>
                                  </a:solidFill>
                                  <a:latin typeface="Cambria Math" panose="02040503050406030204" pitchFamily="18" charset="0"/>
                                </a:rPr>
                                <m:t>2</m:t>
                              </m:r>
                            </m:sub>
                          </m:sSub>
                        </m:den>
                      </m:f>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𝑍</m:t>
                              </m:r>
                            </m:e>
                            <m:sub>
                              <m:r>
                                <a:rPr lang="en-US" altLang="ko-KR" i="1">
                                  <a:solidFill>
                                    <a:srgbClr val="000000"/>
                                  </a:solidFill>
                                  <a:latin typeface="Cambria Math" panose="02040503050406030204" pitchFamily="18" charset="0"/>
                                </a:rPr>
                                <m:t>2</m:t>
                              </m:r>
                            </m:sub>
                          </m:sSub>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𝑏</m:t>
                              </m:r>
                            </m:e>
                            <m:sub>
                              <m:r>
                                <a:rPr lang="en-US" altLang="ko-KR" i="1">
                                  <a:solidFill>
                                    <a:srgbClr val="000000"/>
                                  </a:solidFill>
                                  <a:latin typeface="Cambria Math" panose="02040503050406030204" pitchFamily="18" charset="0"/>
                                </a:rPr>
                                <m:t>2</m:t>
                              </m:r>
                            </m:sub>
                          </m:sSub>
                        </m:den>
                      </m:f>
                      <m:r>
                        <a:rPr lang="en-US" altLang="ko-KR">
                          <a:solidFill>
                            <a:srgbClr val="000000"/>
                          </a:solidFill>
                          <a:latin typeface="Cambria Math" panose="02040503050406030204" pitchFamily="18" charset="0"/>
                        </a:rPr>
                        <m:t>=</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1</m:t>
                          </m:r>
                        </m:e>
                        <m:sup>
                          <m:r>
                            <m:rPr>
                              <m:sty m:val="p"/>
                            </m:rPr>
                            <a:rPr lang="en-US" altLang="ko-KR" i="1">
                              <a:solidFill>
                                <a:srgbClr val="000000"/>
                              </a:solidFill>
                              <a:latin typeface="Cambria Math" panose="02040503050406030204" pitchFamily="18" charset="0"/>
                            </a:rPr>
                            <m:t>T</m:t>
                          </m:r>
                        </m:sup>
                      </m:sSup>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ea typeface="Cambria Math" panose="02040503050406030204" pitchFamily="18" charset="0"/>
                        </a:rPr>
                        <m:t>−</m:t>
                      </m:r>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𝑌</m:t>
                      </m:r>
                      <m:r>
                        <a:rPr lang="en-US" altLang="ko-KR" i="1">
                          <a:solidFill>
                            <a:srgbClr val="000000"/>
                          </a:solidFill>
                          <a:latin typeface="Cambria Math" panose="02040503050406030204" pitchFamily="18" charset="0"/>
                        </a:rPr>
                        <m:t> − </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𝐴</m:t>
                          </m:r>
                        </m:e>
                        <m:sub>
                          <m:r>
                            <a:rPr lang="en-US" altLang="ko-KR" i="1">
                              <a:solidFill>
                                <a:srgbClr val="000000"/>
                              </a:solidFill>
                              <a:latin typeface="Cambria Math" panose="02040503050406030204" pitchFamily="18" charset="0"/>
                            </a:rPr>
                            <m:t>2</m:t>
                          </m:r>
                        </m:sub>
                      </m:sSub>
                      <m:r>
                        <a:rPr lang="en-US" altLang="ko-KR" i="1">
                          <a:solidFill>
                            <a:srgbClr val="000000"/>
                          </a:solidFill>
                          <a:latin typeface="Cambria Math" panose="02040503050406030204" pitchFamily="18" charset="0"/>
                        </a:rPr>
                        <m:t>)))</m:t>
                      </m:r>
                    </m:oMath>
                  </m:oMathPara>
                </a14:m>
                <a:endParaRPr lang="ko-KR" altLang="en-US"/>
              </a:p>
            </p:txBody>
          </p:sp>
        </mc:Choice>
        <mc:Fallback xmlns="">
          <p:sp>
            <p:nvSpPr>
              <p:cNvPr id="12" name="직사각형 11">
                <a:extLst>
                  <a:ext uri="{FF2B5EF4-FFF2-40B4-BE49-F238E27FC236}">
                    <a16:creationId xmlns:a16="http://schemas.microsoft.com/office/drawing/2014/main" id="{E7572CDE-B462-4260-961F-D63EC814C0D8}"/>
                  </a:ext>
                </a:extLst>
              </p:cNvPr>
              <p:cNvSpPr>
                <a:spLocks noRot="1" noChangeAspect="1" noMove="1" noResize="1" noEditPoints="1" noAdjustHandles="1" noChangeArrowheads="1" noChangeShapeType="1" noTextEdit="1"/>
              </p:cNvSpPr>
              <p:nvPr/>
            </p:nvSpPr>
            <p:spPr>
              <a:xfrm>
                <a:off x="5346418" y="4701171"/>
                <a:ext cx="3264483" cy="600805"/>
              </a:xfrm>
              <a:prstGeom prst="rect">
                <a:avLst/>
              </a:prstGeom>
              <a:blipFill>
                <a:blip r:embed="rId4"/>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9C5DE39E-C628-46E6-8277-D11539D983D5}"/>
              </a:ext>
            </a:extLst>
          </p:cNvPr>
          <p:cNvSpPr txBox="1"/>
          <p:nvPr/>
        </p:nvSpPr>
        <p:spPr>
          <a:xfrm>
            <a:off x="7558945" y="5204789"/>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a:t>
            </a:r>
            <a:endParaRPr lang="ko-KR" altLang="en-US">
              <a:solidFill>
                <a:schemeClr val="tx1"/>
              </a:solidFill>
              <a:latin typeface="Consolas" panose="020B0609020204030204" pitchFamily="49" charset="0"/>
            </a:endParaRPr>
          </a:p>
        </p:txBody>
      </p:sp>
      <p:sp>
        <p:nvSpPr>
          <p:cNvPr id="14" name="오른쪽 중괄호 13">
            <a:extLst>
              <a:ext uri="{FF2B5EF4-FFF2-40B4-BE49-F238E27FC236}">
                <a16:creationId xmlns:a16="http://schemas.microsoft.com/office/drawing/2014/main" id="{749D2AFE-CA40-474B-BAB9-504018C24E04}"/>
              </a:ext>
            </a:extLst>
          </p:cNvPr>
          <p:cNvSpPr/>
          <p:nvPr/>
        </p:nvSpPr>
        <p:spPr>
          <a:xfrm rot="5400000">
            <a:off x="7730532" y="4738016"/>
            <a:ext cx="178125" cy="94979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3AE1E8E3-1A8F-4CD8-BD40-908A31417463}"/>
              </a:ext>
            </a:extLst>
          </p:cNvPr>
          <p:cNvSpPr txBox="1"/>
          <p:nvPr/>
        </p:nvSpPr>
        <p:spPr>
          <a:xfrm>
            <a:off x="4931015" y="5784712"/>
            <a:ext cx="2989921"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b2_grad = np.sum(err) / m</a:t>
            </a:r>
          </a:p>
          <a:p>
            <a:pPr algn="l"/>
            <a:endParaRPr lang="ko-KR" altLang="en-US">
              <a:solidFill>
                <a:schemeClr val="tx1"/>
              </a:solidFill>
              <a:latin typeface="Consolas" panose="020B0609020204030204" pitchFamily="49" charset="0"/>
            </a:endParaRPr>
          </a:p>
        </p:txBody>
      </p:sp>
      <p:sp>
        <p:nvSpPr>
          <p:cNvPr id="16" name="화살표: 아래쪽 15">
            <a:extLst>
              <a:ext uri="{FF2B5EF4-FFF2-40B4-BE49-F238E27FC236}">
                <a16:creationId xmlns:a16="http://schemas.microsoft.com/office/drawing/2014/main" id="{0C3FD1A3-40D4-44EA-BCD6-2750F622D266}"/>
              </a:ext>
            </a:extLst>
          </p:cNvPr>
          <p:cNvSpPr/>
          <p:nvPr/>
        </p:nvSpPr>
        <p:spPr>
          <a:xfrm>
            <a:off x="6575626" y="5442550"/>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14353547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56224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backprop()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800767"/>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출력층의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w2_grad = np.dot(self.a1.T, err) / m</a:t>
            </a:r>
          </a:p>
          <a:p>
            <a:r>
              <a:rPr lang="en-US" altLang="ko-KR">
                <a:solidFill>
                  <a:schemeClr val="tx1"/>
                </a:solidFill>
                <a:latin typeface="Consolas" panose="020B0609020204030204" pitchFamily="49" charset="0"/>
              </a:rPr>
              <a:t>        b2_grad = np.sum(err) / m</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시그모이드 함수까지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err_to_hidden = np.dot(err, self.w2.T) * self.a1 * (1 - self.a1)</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은닉층의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w1_grad = np.dot(x.T, err_to_hidden) / m</a:t>
            </a:r>
          </a:p>
          <a:p>
            <a:r>
              <a:rPr lang="en-US" altLang="ko-KR">
                <a:solidFill>
                  <a:schemeClr val="tx1"/>
                </a:solidFill>
                <a:latin typeface="Consolas" panose="020B0609020204030204" pitchFamily="49" charset="0"/>
              </a:rPr>
              <a:t>        b1_grad = np.sum(err_to_hidden, axis=0) / m</a:t>
            </a:r>
          </a:p>
          <a:p>
            <a:r>
              <a:rPr lang="en-US" altLang="ko-KR">
                <a:solidFill>
                  <a:schemeClr val="tx1"/>
                </a:solidFill>
                <a:latin typeface="Consolas" panose="020B0609020204030204" pitchFamily="49" charset="0"/>
              </a:rPr>
              <a:t>        return w1_grad, b1_grad, w2_grad, b2_grad</a:t>
            </a: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626401" y="4721424"/>
                <a:ext cx="5692328"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b="1" i="1" smtClean="0">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r>
                            <a:rPr lang="en-US" altLang="ko-KR" b="1" i="1">
                              <a:solidFill>
                                <a:srgbClr val="000000"/>
                              </a:solidFill>
                              <a:latin typeface="Cambria Math" panose="02040503050406030204" pitchFamily="18" charset="0"/>
                              <a:ea typeface="Cambria Math" panose="02040503050406030204" pitchFamily="18" charset="0"/>
                            </a:rPr>
                            <m:t>𝑳</m:t>
                          </m:r>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𝑾</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a:rPr lang="en-US" altLang="ko-KR" b="1" i="1">
                          <a:solidFill>
                            <a:srgbClr val="000000"/>
                          </a:solidFill>
                          <a:latin typeface="Cambria Math" panose="02040503050406030204" pitchFamily="18" charset="0"/>
                          <a:ea typeface="Cambria Math" panose="02040503050406030204" pitchFamily="18" charset="0"/>
                        </a:rPr>
                        <m:t>=</m:t>
                      </m:r>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r>
                            <a:rPr lang="en-US" altLang="ko-KR" b="1" i="1">
                              <a:solidFill>
                                <a:srgbClr val="000000"/>
                              </a:solidFill>
                              <a:latin typeface="Cambria Math" panose="02040503050406030204" pitchFamily="18" charset="0"/>
                              <a:ea typeface="Cambria Math" panose="02040503050406030204" pitchFamily="18" charset="0"/>
                            </a:rPr>
                            <m:t>𝑳</m:t>
                          </m:r>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𝟐</m:t>
                              </m:r>
                            </m:sub>
                          </m:sSub>
                        </m:den>
                      </m:f>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𝟐</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𝑨</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𝑨</m:t>
                              </m:r>
                            </m:e>
                            <m:sub>
                              <m:r>
                                <a:rPr lang="en-US" altLang="ko-KR" b="1" i="1">
                                  <a:solidFill>
                                    <a:srgbClr val="000000"/>
                                  </a:solidFill>
                                  <a:latin typeface="Cambria Math" panose="02040503050406030204" pitchFamily="18" charset="0"/>
                                  <a:ea typeface="Cambria Math" panose="02040503050406030204" pitchFamily="18" charset="0"/>
                                </a:rPr>
                                <m:t>𝟏</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m:rPr>
                          <m:nor/>
                        </m:rPr>
                        <a:rPr lang="en-US" altLang="ko-KR" b="1" i="1">
                          <a:solidFill>
                            <a:srgbClr val="000000"/>
                          </a:solidFill>
                          <a:latin typeface="Cambria Math" panose="02040503050406030204" pitchFamily="18" charset="0"/>
                          <a:ea typeface="Cambria Math" panose="02040503050406030204" pitchFamily="18" charset="0"/>
                        </a:rPr>
                        <m:t> </m:t>
                      </m:r>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𝟏</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𝑾</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a:rPr lang="en-US" altLang="ko-KR" b="1" i="1">
                          <a:solidFill>
                            <a:srgbClr val="000000"/>
                          </a:solidFill>
                          <a:latin typeface="Cambria Math" panose="02040503050406030204" pitchFamily="18" charset="0"/>
                          <a:ea typeface="Cambria Math" panose="02040503050406030204" pitchFamily="18" charset="0"/>
                        </a:rPr>
                        <m:t>=</m:t>
                      </m:r>
                      <m:sSup>
                        <m:sSupPr>
                          <m:ctrlPr>
                            <a:rPr lang="en-US" altLang="ko-KR" i="1">
                              <a:solidFill>
                                <a:srgbClr val="000000"/>
                              </a:solidFill>
                              <a:latin typeface="Cambria Math" panose="02040503050406030204" pitchFamily="18" charset="0"/>
                              <a:ea typeface="Cambria Math" panose="02040503050406030204" pitchFamily="18" charset="0"/>
                            </a:rPr>
                          </m:ctrlPr>
                        </m:sSupPr>
                        <m:e>
                          <m:r>
                            <a:rPr lang="en-US" altLang="ko-KR" i="1">
                              <a:solidFill>
                                <a:srgbClr val="000000"/>
                              </a:solidFill>
                              <a:latin typeface="Cambria Math" panose="02040503050406030204" pitchFamily="18" charset="0"/>
                              <a:ea typeface="Cambria Math" panose="02040503050406030204" pitchFamily="18" charset="0"/>
                            </a:rPr>
                            <m:t>𝑋</m:t>
                          </m:r>
                        </m:e>
                        <m:sup>
                          <m:r>
                            <a:rPr lang="en-US" altLang="ko-KR" i="1">
                              <a:solidFill>
                                <a:srgbClr val="000000"/>
                              </a:solidFill>
                              <a:latin typeface="Cambria Math" panose="02040503050406030204" pitchFamily="18" charset="0"/>
                              <a:ea typeface="Cambria Math" panose="02040503050406030204" pitchFamily="18" charset="0"/>
                            </a:rPr>
                            <m:t>𝑇</m:t>
                          </m:r>
                        </m:sup>
                      </m:sSup>
                      <m:r>
                        <a:rPr lang="en-US" altLang="ko-KR" i="1">
                          <a:solidFill>
                            <a:srgbClr val="000000"/>
                          </a:solidFill>
                          <a:latin typeface="Cambria Math" panose="02040503050406030204" pitchFamily="18" charset="0"/>
                          <a:ea typeface="Cambria Math" panose="02040503050406030204" pitchFamily="18" charset="0"/>
                        </a:rPr>
                        <m:t>(</m:t>
                      </m:r>
                      <m:d>
                        <m:dPr>
                          <m:ctrlPr>
                            <a:rPr lang="en-US" altLang="ko-KR" i="1">
                              <a:solidFill>
                                <a:srgbClr val="000000"/>
                              </a:solidFill>
                              <a:latin typeface="Cambria Math" panose="02040503050406030204" pitchFamily="18" charset="0"/>
                              <a:ea typeface="Cambria Math" panose="02040503050406030204" pitchFamily="18" charset="0"/>
                            </a:rPr>
                          </m:ctrlPr>
                        </m:dPr>
                        <m:e>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2</m:t>
                              </m:r>
                            </m:sub>
                          </m:sSub>
                          <m:r>
                            <a:rPr lang="en-US" altLang="ko-KR" b="0" i="1" smtClean="0">
                              <a:solidFill>
                                <a:srgbClr val="000000"/>
                              </a:solidFill>
                              <a:latin typeface="Cambria Math" panose="02040503050406030204" pitchFamily="18" charset="0"/>
                              <a:ea typeface="Cambria Math" panose="02040503050406030204" pitchFamily="18" charset="0"/>
                            </a:rPr>
                            <m:t>−</m:t>
                          </m:r>
                          <m:r>
                            <a:rPr lang="en-US" altLang="ko-KR" b="0" i="1" smtClean="0">
                              <a:solidFill>
                                <a:srgbClr val="000000"/>
                              </a:solidFill>
                              <a:latin typeface="Cambria Math" panose="02040503050406030204" pitchFamily="18" charset="0"/>
                              <a:ea typeface="Cambria Math" panose="02040503050406030204" pitchFamily="18" charset="0"/>
                            </a:rPr>
                            <m:t>𝑌</m:t>
                          </m:r>
                        </m:e>
                      </m:d>
                      <m:r>
                        <m:rPr>
                          <m:nor/>
                        </m:rPr>
                        <a:rPr lang="en-US" altLang="ko-KR" i="1">
                          <a:solidFill>
                            <a:schemeClr val="tx1"/>
                          </a:solidFill>
                          <a:latin typeface="Cambria Math" panose="02040503050406030204" pitchFamily="18" charset="0"/>
                          <a:ea typeface="Cambria Math" panose="02040503050406030204" pitchFamily="18" charset="0"/>
                        </a:rPr>
                        <m:t> </m:t>
                      </m:r>
                      <m:sSubSup>
                        <m:sSubSupPr>
                          <m:ctrlPr>
                            <a:rPr lang="en-US" altLang="ko-KR" i="1">
                              <a:solidFill>
                                <a:schemeClr val="tx1"/>
                              </a:solidFill>
                              <a:latin typeface="Cambria Math" panose="02040503050406030204" pitchFamily="18" charset="0"/>
                              <a:ea typeface="Cambria Math" panose="02040503050406030204" pitchFamily="18" charset="0"/>
                            </a:rPr>
                          </m:ctrlPr>
                        </m:sSubSupPr>
                        <m:e>
                          <m:r>
                            <a:rPr lang="en-US" altLang="ko-KR" i="1">
                              <a:solidFill>
                                <a:schemeClr val="tx1"/>
                              </a:solidFill>
                              <a:latin typeface="Cambria Math" panose="02040503050406030204" pitchFamily="18" charset="0"/>
                              <a:ea typeface="Cambria Math" panose="02040503050406030204" pitchFamily="18" charset="0"/>
                            </a:rPr>
                            <m:t>𝑊</m:t>
                          </m:r>
                        </m:e>
                        <m:sub>
                          <m:r>
                            <a:rPr lang="en-US" altLang="ko-KR" i="1">
                              <a:solidFill>
                                <a:schemeClr val="tx1"/>
                              </a:solidFill>
                              <a:latin typeface="Cambria Math" panose="02040503050406030204" pitchFamily="18" charset="0"/>
                              <a:ea typeface="Cambria Math" panose="02040503050406030204" pitchFamily="18" charset="0"/>
                            </a:rPr>
                            <m:t>2</m:t>
                          </m:r>
                        </m:sub>
                        <m:sup>
                          <m:r>
                            <a:rPr lang="en-US" altLang="ko-KR" i="1">
                              <a:solidFill>
                                <a:schemeClr val="tx1"/>
                              </a:solidFill>
                              <a:latin typeface="Cambria Math" panose="02040503050406030204" pitchFamily="18" charset="0"/>
                              <a:ea typeface="Cambria Math" panose="02040503050406030204" pitchFamily="18" charset="0"/>
                            </a:rPr>
                            <m:t>𝑇</m:t>
                          </m:r>
                        </m:sup>
                      </m:sSubSup>
                      <m:r>
                        <a:rPr lang="en-US" altLang="ko-KR" i="1">
                          <a:solidFill>
                            <a:srgbClr val="000000"/>
                          </a:solidFill>
                          <a:latin typeface="Cambria Math" panose="02040503050406030204" pitchFamily="18" charset="0"/>
                          <a:ea typeface="Cambria Math" panose="02040503050406030204" pitchFamily="18" charset="0"/>
                        </a:rPr>
                        <m:t>⨀</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1</m:t>
                          </m:r>
                        </m:sub>
                      </m:sSub>
                      <m:r>
                        <a:rPr lang="en-US" altLang="ko-KR" i="1">
                          <a:solidFill>
                            <a:srgbClr val="000000"/>
                          </a:solidFill>
                          <a:latin typeface="Cambria Math" panose="02040503050406030204" pitchFamily="18" charset="0"/>
                          <a:ea typeface="Cambria Math" panose="02040503050406030204" pitchFamily="18" charset="0"/>
                        </a:rPr>
                        <m:t>⨀(</m:t>
                      </m:r>
                      <m:r>
                        <m:rPr>
                          <m:nor/>
                        </m:rPr>
                        <a:rPr lang="en-US" altLang="ko-KR" i="1">
                          <a:solidFill>
                            <a:srgbClr val="000000"/>
                          </a:solidFill>
                          <a:latin typeface="Cambria Math" panose="02040503050406030204" pitchFamily="18" charset="0"/>
                          <a:ea typeface="Cambria Math" panose="02040503050406030204" pitchFamily="18" charset="0"/>
                        </a:rPr>
                        <m:t>1− </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1</m:t>
                          </m:r>
                        </m:sub>
                      </m:sSub>
                      <m:r>
                        <a:rPr lang="en-US" altLang="ko-KR" i="1">
                          <a:solidFill>
                            <a:srgbClr val="000000"/>
                          </a:solidFill>
                          <a:latin typeface="Cambria Math" panose="02040503050406030204" pitchFamily="18" charset="0"/>
                          <a:ea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626401" y="4721424"/>
                <a:ext cx="5692328" cy="600805"/>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4251080" y="5225043"/>
            <a:ext cx="1643399"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err_to_hidden</a:t>
            </a:r>
            <a:endParaRPr lang="ko-KR" altLang="en-US">
              <a:solidFill>
                <a:schemeClr val="tx1"/>
              </a:solidFill>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4820051" y="3962978"/>
            <a:ext cx="129923" cy="2503974"/>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246394" y="5787267"/>
            <a:ext cx="9507731" cy="1323439"/>
          </a:xfrm>
          <a:prstGeom prst="rect">
            <a:avLst/>
          </a:prstGeom>
          <a:noFill/>
        </p:spPr>
        <p:txBody>
          <a:bodyPr wrap="none" rtlCol="0">
            <a:spAutoFit/>
          </a:bodyPr>
          <a:lstStyle/>
          <a:p>
            <a:r>
              <a:rPr lang="en-US" altLang="ko-KR">
                <a:solidFill>
                  <a:schemeClr val="tx1"/>
                </a:solidFill>
                <a:latin typeface="Consolas" panose="020B0609020204030204" pitchFamily="49" charset="0"/>
              </a:rPr>
              <a:t>err_to_hidden = np.dot(err, self.w2.T) * self.a1 * (1 - self.a1)</a:t>
            </a:r>
          </a:p>
          <a:p>
            <a:r>
              <a:rPr lang="en-US" altLang="ko-KR">
                <a:solidFill>
                  <a:schemeClr val="tx1"/>
                </a:solidFill>
                <a:latin typeface="Consolas" panose="020B0609020204030204" pitchFamily="49" charset="0"/>
              </a:rPr>
              <a:t>w1_grad = np.dot(x.T, err_to_hidden) / m      # </a:t>
            </a:r>
            <a:r>
              <a:rPr lang="ko-KR" altLang="en-US">
                <a:solidFill>
                  <a:schemeClr val="tx1"/>
                </a:solidFill>
                <a:latin typeface="Consolas" panose="020B0609020204030204" pitchFamily="49" charset="0"/>
              </a:rPr>
              <a:t>은닉층의 가중치에 대한 그래디언트 계산</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b1_grad = np.sum(err_to_hidden, axis=0) / m   # </a:t>
            </a:r>
            <a:r>
              <a:rPr lang="ko-KR" altLang="en-US">
                <a:solidFill>
                  <a:schemeClr val="tx1"/>
                </a:solidFill>
                <a:latin typeface="Consolas" panose="020B0609020204030204" pitchFamily="49" charset="0"/>
              </a:rPr>
              <a:t>은닉층의 절편에 대한 그래디언트 계산</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pPr algn="l"/>
            <a:endParaRPr lang="ko-KR" altLang="en-US">
              <a:solidFill>
                <a:schemeClr val="tx1"/>
              </a:solidFill>
              <a:latin typeface="Consolas" panose="020B0609020204030204" pitchFamily="49" charset="0"/>
            </a:endParaRPr>
          </a:p>
        </p:txBody>
      </p:sp>
      <p:sp>
        <p:nvSpPr>
          <p:cNvPr id="6" name="화살표: 아래쪽 5">
            <a:extLst>
              <a:ext uri="{FF2B5EF4-FFF2-40B4-BE49-F238E27FC236}">
                <a16:creationId xmlns:a16="http://schemas.microsoft.com/office/drawing/2014/main" id="{493D9839-A6C4-4902-BFC6-3D1F81A359FA}"/>
              </a:ext>
            </a:extLst>
          </p:cNvPr>
          <p:cNvSpPr/>
          <p:nvPr/>
        </p:nvSpPr>
        <p:spPr>
          <a:xfrm>
            <a:off x="1855609" y="5462803"/>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7A725F2-0371-4672-A8F4-9B0172D517BA}"/>
                  </a:ext>
                </a:extLst>
              </p:cNvPr>
              <p:cNvSpPr txBox="1"/>
              <p:nvPr/>
            </p:nvSpPr>
            <p:spPr>
              <a:xfrm>
                <a:off x="4346446" y="1162367"/>
                <a:ext cx="5828598" cy="342017"/>
              </a:xfrm>
              <a:prstGeom prst="rect">
                <a:avLst/>
              </a:prstGeom>
              <a:noFill/>
            </p:spPr>
            <p:txBody>
              <a:bodyPr wrap="square">
                <a:spAutoFit/>
              </a:bodyPr>
              <a:lstStyle/>
              <a:p>
                <a14:m>
                  <m:oMath xmlns:m="http://schemas.openxmlformats.org/officeDocument/2006/math">
                    <m:sSup>
                      <m:sSupPr>
                        <m:ctrlPr>
                          <a:rPr lang="en-US" altLang="ko-KR" sz="1600" i="1" smtClean="0">
                            <a:solidFill>
                              <a:srgbClr val="000000"/>
                            </a:solidFill>
                            <a:latin typeface="Cambria Math" panose="02040503050406030204" pitchFamily="18" charset="0"/>
                            <a:ea typeface="Cambria Math" panose="02040503050406030204" pitchFamily="18" charset="0"/>
                          </a:rPr>
                        </m:ctrlPr>
                      </m:sSupPr>
                      <m:e>
                        <m:r>
                          <a:rPr lang="en-US" altLang="ko-KR" sz="1600" b="0" i="1" smtClean="0">
                            <a:solidFill>
                              <a:srgbClr val="000000"/>
                            </a:solidFill>
                            <a:latin typeface="Cambria Math" panose="02040503050406030204" pitchFamily="18" charset="0"/>
                            <a:ea typeface="Cambria Math" panose="02040503050406030204" pitchFamily="18" charset="0"/>
                          </a:rPr>
                          <m:t>𝑋</m:t>
                        </m:r>
                      </m:e>
                      <m:sup>
                        <m:r>
                          <a:rPr lang="en-US" altLang="ko-KR" sz="1600" i="1">
                            <a:solidFill>
                              <a:srgbClr val="000000"/>
                            </a:solidFill>
                            <a:latin typeface="Cambria Math" panose="02040503050406030204" pitchFamily="18" charset="0"/>
                            <a:ea typeface="Cambria Math" panose="02040503050406030204" pitchFamily="18" charset="0"/>
                          </a:rPr>
                          <m:t>𝑇</m:t>
                        </m:r>
                      </m:sup>
                    </m:sSup>
                    <m:r>
                      <a:rPr lang="en-US" altLang="ko-KR" sz="1600" i="1" smtClean="0">
                        <a:solidFill>
                          <a:srgbClr val="FFC000"/>
                        </a:solidFill>
                        <a:latin typeface="Cambria Math" panose="02040503050406030204" pitchFamily="18" charset="0"/>
                        <a:ea typeface="Cambria Math" panose="02040503050406030204" pitchFamily="18" charset="0"/>
                      </a:rPr>
                      <m:t>(</m:t>
                    </m:r>
                    <m:d>
                      <m:dPr>
                        <m:ctrlPr>
                          <a:rPr lang="en-US" altLang="ko-KR" sz="1600" i="1" smtClean="0">
                            <a:solidFill>
                              <a:srgbClr val="FF0000"/>
                            </a:solidFill>
                            <a:latin typeface="Cambria Math" panose="02040503050406030204" pitchFamily="18" charset="0"/>
                            <a:ea typeface="Cambria Math" panose="02040503050406030204" pitchFamily="18" charset="0"/>
                          </a:rPr>
                        </m:ctrlPr>
                      </m:dPr>
                      <m:e>
                        <m:sSub>
                          <m:sSubPr>
                            <m:ctrlPr>
                              <a:rPr lang="en-US" altLang="ko-KR" sz="1600" i="1">
                                <a:solidFill>
                                  <a:srgbClr val="FF0000"/>
                                </a:solidFill>
                                <a:latin typeface="Cambria Math" panose="02040503050406030204" pitchFamily="18" charset="0"/>
                                <a:ea typeface="Cambria Math" panose="02040503050406030204" pitchFamily="18" charset="0"/>
                              </a:rPr>
                            </m:ctrlPr>
                          </m:sSubPr>
                          <m:e>
                            <m:r>
                              <a:rPr lang="en-US" altLang="ko-KR" sz="1600" i="1">
                                <a:solidFill>
                                  <a:srgbClr val="FF0000"/>
                                </a:solidFill>
                                <a:latin typeface="Cambria Math" panose="02040503050406030204" pitchFamily="18" charset="0"/>
                                <a:ea typeface="Cambria Math" panose="02040503050406030204" pitchFamily="18" charset="0"/>
                              </a:rPr>
                              <m:t>𝐴</m:t>
                            </m:r>
                          </m:e>
                          <m:sub>
                            <m:r>
                              <a:rPr lang="en-US" altLang="ko-KR" sz="1600" i="1">
                                <a:solidFill>
                                  <a:srgbClr val="FF0000"/>
                                </a:solidFill>
                                <a:latin typeface="Cambria Math" panose="02040503050406030204" pitchFamily="18" charset="0"/>
                                <a:ea typeface="Cambria Math" panose="02040503050406030204" pitchFamily="18" charset="0"/>
                              </a:rPr>
                              <m:t>2</m:t>
                            </m:r>
                          </m:sub>
                        </m:sSub>
                        <m:r>
                          <a:rPr lang="en-US" altLang="ko-KR" sz="1600" b="0" i="1" smtClean="0">
                            <a:solidFill>
                              <a:srgbClr val="FF0000"/>
                            </a:solidFill>
                            <a:latin typeface="Cambria Math" panose="02040503050406030204" pitchFamily="18" charset="0"/>
                            <a:ea typeface="Cambria Math" panose="02040503050406030204" pitchFamily="18" charset="0"/>
                          </a:rPr>
                          <m:t>−</m:t>
                        </m:r>
                        <m:r>
                          <a:rPr lang="en-US" altLang="ko-KR" sz="1600" b="0" i="1" smtClean="0">
                            <a:solidFill>
                              <a:srgbClr val="FF0000"/>
                            </a:solidFill>
                            <a:latin typeface="Cambria Math" panose="02040503050406030204" pitchFamily="18" charset="0"/>
                            <a:ea typeface="Cambria Math" panose="02040503050406030204" pitchFamily="18" charset="0"/>
                          </a:rPr>
                          <m:t>𝑌</m:t>
                        </m:r>
                      </m:e>
                    </m:d>
                  </m:oMath>
                </a14:m>
                <a:r>
                  <a:rPr lang="en-US" altLang="ko-KR" sz="1600" i="1">
                    <a:solidFill>
                      <a:srgbClr val="FF0000"/>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1600" i="1">
                            <a:solidFill>
                              <a:srgbClr val="FF0000"/>
                            </a:solidFill>
                            <a:latin typeface="Cambria Math" panose="02040503050406030204" pitchFamily="18" charset="0"/>
                            <a:ea typeface="Cambria Math" panose="02040503050406030204" pitchFamily="18" charset="0"/>
                          </a:rPr>
                        </m:ctrlPr>
                      </m:sSubSupPr>
                      <m:e>
                        <m:r>
                          <a:rPr lang="en-US" altLang="ko-KR" sz="1600" i="1" smtClean="0">
                            <a:solidFill>
                              <a:srgbClr val="FF0000"/>
                            </a:solidFill>
                            <a:latin typeface="Cambria Math" panose="02040503050406030204" pitchFamily="18" charset="0"/>
                            <a:ea typeface="Cambria Math" panose="02040503050406030204" pitchFamily="18" charset="0"/>
                          </a:rPr>
                          <m:t>𝑊</m:t>
                        </m:r>
                      </m:e>
                      <m:sub>
                        <m:r>
                          <a:rPr lang="en-US" altLang="ko-KR" sz="1600" i="1">
                            <a:solidFill>
                              <a:srgbClr val="FF0000"/>
                            </a:solidFill>
                            <a:latin typeface="Cambria Math" panose="02040503050406030204" pitchFamily="18" charset="0"/>
                            <a:ea typeface="Cambria Math" panose="02040503050406030204" pitchFamily="18" charset="0"/>
                          </a:rPr>
                          <m:t>2</m:t>
                        </m:r>
                      </m:sub>
                      <m:sup>
                        <m:r>
                          <a:rPr lang="en-US" altLang="ko-KR" sz="1600" i="1">
                            <a:solidFill>
                              <a:srgbClr val="FF0000"/>
                            </a:solidFill>
                            <a:latin typeface="Cambria Math" panose="02040503050406030204" pitchFamily="18" charset="0"/>
                            <a:ea typeface="Cambria Math" panose="02040503050406030204" pitchFamily="18" charset="0"/>
                          </a:rPr>
                          <m:t>𝑇</m:t>
                        </m:r>
                      </m:sup>
                    </m:sSubSup>
                    <m:r>
                      <a:rPr lang="en-US" altLang="ko-KR" sz="1600" i="1" smtClean="0">
                        <a:solidFill>
                          <a:srgbClr val="3399FF"/>
                        </a:solidFill>
                        <a:latin typeface="Cambria Math" panose="02040503050406030204" pitchFamily="18" charset="0"/>
                        <a:ea typeface="Cambria Math" panose="02040503050406030204" pitchFamily="18" charset="0"/>
                      </a:rPr>
                      <m:t>⨀</m:t>
                    </m:r>
                    <m:sSub>
                      <m:sSubPr>
                        <m:ctrlPr>
                          <a:rPr lang="en-US" altLang="ko-KR" sz="1600" i="1">
                            <a:solidFill>
                              <a:srgbClr val="3399FF"/>
                            </a:solidFill>
                            <a:latin typeface="Cambria Math" panose="02040503050406030204" pitchFamily="18" charset="0"/>
                            <a:ea typeface="Cambria Math" panose="02040503050406030204" pitchFamily="18" charset="0"/>
                          </a:rPr>
                        </m:ctrlPr>
                      </m:sSubPr>
                      <m:e>
                        <m:r>
                          <a:rPr lang="en-US" altLang="ko-KR" sz="1600" i="1">
                            <a:solidFill>
                              <a:srgbClr val="3399FF"/>
                            </a:solidFill>
                            <a:latin typeface="Cambria Math" panose="02040503050406030204" pitchFamily="18" charset="0"/>
                            <a:ea typeface="Cambria Math" panose="02040503050406030204" pitchFamily="18" charset="0"/>
                          </a:rPr>
                          <m:t>𝐴</m:t>
                        </m:r>
                      </m:e>
                      <m:sub>
                        <m:r>
                          <a:rPr lang="en-US" altLang="ko-KR" sz="1600" i="1">
                            <a:solidFill>
                              <a:srgbClr val="3399FF"/>
                            </a:solidFill>
                            <a:latin typeface="Cambria Math" panose="02040503050406030204" pitchFamily="18" charset="0"/>
                            <a:ea typeface="Cambria Math" panose="02040503050406030204" pitchFamily="18" charset="0"/>
                          </a:rPr>
                          <m:t>1</m:t>
                        </m:r>
                      </m:sub>
                    </m:sSub>
                    <m:r>
                      <a:rPr lang="en-US" altLang="ko-KR" sz="1600" i="1">
                        <a:solidFill>
                          <a:srgbClr val="3399FF"/>
                        </a:solidFill>
                        <a:latin typeface="Cambria Math" panose="02040503050406030204" pitchFamily="18" charset="0"/>
                        <a:ea typeface="Cambria Math" panose="02040503050406030204" pitchFamily="18" charset="0"/>
                      </a:rPr>
                      <m:t>⨀(</m:t>
                    </m:r>
                    <m:r>
                      <m:rPr>
                        <m:nor/>
                      </m:rPr>
                      <a:rPr lang="en-US" altLang="ko-KR" sz="1600" i="1">
                        <a:solidFill>
                          <a:srgbClr val="3399FF"/>
                        </a:solidFill>
                        <a:latin typeface="Cambria Math" panose="02040503050406030204" pitchFamily="18" charset="0"/>
                        <a:ea typeface="Cambria Math" panose="02040503050406030204" pitchFamily="18" charset="0"/>
                      </a:rPr>
                      <m:t>1− </m:t>
                    </m:r>
                    <m:sSub>
                      <m:sSubPr>
                        <m:ctrlPr>
                          <a:rPr lang="en-US" altLang="ko-KR" sz="1600" i="1">
                            <a:solidFill>
                              <a:srgbClr val="3399FF"/>
                            </a:solidFill>
                            <a:latin typeface="Cambria Math" panose="02040503050406030204" pitchFamily="18" charset="0"/>
                            <a:ea typeface="Cambria Math" panose="02040503050406030204" pitchFamily="18" charset="0"/>
                          </a:rPr>
                        </m:ctrlPr>
                      </m:sSubPr>
                      <m:e>
                        <m:r>
                          <a:rPr lang="en-US" altLang="ko-KR" sz="1600" i="1">
                            <a:solidFill>
                              <a:srgbClr val="3399FF"/>
                            </a:solidFill>
                            <a:latin typeface="Cambria Math" panose="02040503050406030204" pitchFamily="18" charset="0"/>
                            <a:ea typeface="Cambria Math" panose="02040503050406030204" pitchFamily="18" charset="0"/>
                          </a:rPr>
                          <m:t>𝐴</m:t>
                        </m:r>
                      </m:e>
                      <m:sub>
                        <m:r>
                          <a:rPr lang="en-US" altLang="ko-KR" sz="1600" i="1">
                            <a:solidFill>
                              <a:srgbClr val="3399FF"/>
                            </a:solidFill>
                            <a:latin typeface="Cambria Math" panose="02040503050406030204" pitchFamily="18" charset="0"/>
                            <a:ea typeface="Cambria Math" panose="02040503050406030204" pitchFamily="18" charset="0"/>
                          </a:rPr>
                          <m:t>1</m:t>
                        </m:r>
                      </m:sub>
                    </m:sSub>
                    <m:r>
                      <a:rPr lang="en-US" altLang="ko-KR" sz="1600" i="1">
                        <a:solidFill>
                          <a:srgbClr val="3399FF"/>
                        </a:solidFill>
                        <a:latin typeface="Cambria Math" panose="02040503050406030204" pitchFamily="18" charset="0"/>
                        <a:ea typeface="Cambria Math" panose="02040503050406030204" pitchFamily="18" charset="0"/>
                      </a:rPr>
                      <m:t>)</m:t>
                    </m:r>
                    <m:r>
                      <a:rPr lang="en-US" altLang="ko-KR" sz="1600" i="1" smtClean="0">
                        <a:solidFill>
                          <a:srgbClr val="FFC000"/>
                        </a:solidFill>
                        <a:latin typeface="Cambria Math" panose="02040503050406030204" pitchFamily="18" charset="0"/>
                        <a:ea typeface="Cambria Math" panose="02040503050406030204" pitchFamily="18" charset="0"/>
                      </a:rPr>
                      <m:t>)</m:t>
                    </m:r>
                  </m:oMath>
                </a14:m>
                <a:endParaRPr lang="ko-KR" altLang="en-US"/>
              </a:p>
            </p:txBody>
          </p:sp>
        </mc:Choice>
        <mc:Fallback xmlns="">
          <p:sp>
            <p:nvSpPr>
              <p:cNvPr id="12" name="TextBox 11">
                <a:extLst>
                  <a:ext uri="{FF2B5EF4-FFF2-40B4-BE49-F238E27FC236}">
                    <a16:creationId xmlns:a16="http://schemas.microsoft.com/office/drawing/2014/main" id="{27A725F2-0371-4672-A8F4-9B0172D517BA}"/>
                  </a:ext>
                </a:extLst>
              </p:cNvPr>
              <p:cNvSpPr txBox="1">
                <a:spLocks noRot="1" noChangeAspect="1" noMove="1" noResize="1" noEditPoints="1" noAdjustHandles="1" noChangeArrowheads="1" noChangeShapeType="1" noTextEdit="1"/>
              </p:cNvSpPr>
              <p:nvPr/>
            </p:nvSpPr>
            <p:spPr>
              <a:xfrm>
                <a:off x="4346446" y="1162367"/>
                <a:ext cx="5828598" cy="342017"/>
              </a:xfrm>
              <a:prstGeom prst="rect">
                <a:avLst/>
              </a:prstGeom>
              <a:blipFill>
                <a:blip r:embed="rId4"/>
                <a:stretch>
                  <a:fillRect b="-1071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3995667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3942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- 3</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6596" cy="120032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init_weights(self, n_features):</a:t>
            </a:r>
          </a:p>
          <a:p>
            <a:r>
              <a:rPr lang="en-US" altLang="ko-KR" sz="1400">
                <a:solidFill>
                  <a:schemeClr val="tx1"/>
                </a:solidFill>
                <a:latin typeface="Consolas" panose="020B0609020204030204" pitchFamily="49" charset="0"/>
              </a:rPr>
              <a:t>        self.w1 = np.ones((n_features, self.units))  # (</a:t>
            </a:r>
            <a:r>
              <a:rPr lang="ko-KR" altLang="en-US" sz="1400">
                <a:solidFill>
                  <a:schemeClr val="tx1"/>
                </a:solidFill>
                <a:latin typeface="Consolas" panose="020B0609020204030204" pitchFamily="49" charset="0"/>
              </a:rPr>
              <a:t>특성 개수</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은닉층의 뉴런수</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self.b1 = np.zeros(self.units)               # </a:t>
            </a:r>
            <a:r>
              <a:rPr lang="ko-KR" altLang="en-US" sz="1400">
                <a:solidFill>
                  <a:schemeClr val="tx1"/>
                </a:solidFill>
                <a:latin typeface="Consolas" panose="020B0609020204030204" pitchFamily="49" charset="0"/>
              </a:rPr>
              <a:t>은닉층의 뉴런수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self.w2 = np.ones((self.units, 1))           # (</a:t>
            </a:r>
            <a:r>
              <a:rPr lang="ko-KR" altLang="en-US" sz="1400">
                <a:solidFill>
                  <a:schemeClr val="tx1"/>
                </a:solidFill>
                <a:latin typeface="Consolas" panose="020B0609020204030204" pitchFamily="49" charset="0"/>
              </a:rPr>
              <a:t>은닉층의 뉴런수</a:t>
            </a:r>
            <a:r>
              <a:rPr lang="en-US" altLang="ko-KR" sz="1400">
                <a:solidFill>
                  <a:schemeClr val="tx1"/>
                </a:solidFill>
                <a:latin typeface="Consolas" panose="020B0609020204030204" pitchFamily="49" charset="0"/>
              </a:rPr>
              <a:t>, 1)</a:t>
            </a:r>
          </a:p>
          <a:p>
            <a:r>
              <a:rPr lang="en-US" altLang="ko-KR" sz="1400">
                <a:solidFill>
                  <a:schemeClr val="tx1"/>
                </a:solidFill>
                <a:latin typeface="Consolas" panose="020B0609020204030204" pitchFamily="49" charset="0"/>
              </a:rPr>
              <a:t>        self.b2 = 0</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855466" y="3079980"/>
            <a:ext cx="8636596" cy="332398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fit(self, x, y, epochs=100, x_val=None, y_val=None):</a:t>
            </a:r>
          </a:p>
          <a:p>
            <a:r>
              <a:rPr lang="en-US" altLang="ko-KR" sz="1400">
                <a:solidFill>
                  <a:schemeClr val="tx1"/>
                </a:solidFill>
                <a:latin typeface="Consolas" panose="020B0609020204030204" pitchFamily="49" charset="0"/>
              </a:rPr>
              <a:t>        y = y.reshape(-1,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y_val = y_val.reshape(-1, 1)</a:t>
            </a:r>
          </a:p>
          <a:p>
            <a:r>
              <a:rPr lang="en-US" altLang="ko-KR" sz="1400">
                <a:solidFill>
                  <a:schemeClr val="tx1"/>
                </a:solidFill>
                <a:latin typeface="Consolas" panose="020B0609020204030204" pitchFamily="49" charset="0"/>
              </a:rPr>
              <a:t>        m = len(x)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self.init_weights(x.shape[1])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i in range(epochs):</a:t>
            </a:r>
          </a:p>
          <a:p>
            <a:r>
              <a:rPr lang="en-US" altLang="ko-KR" sz="1400">
                <a:solidFill>
                  <a:schemeClr val="tx1"/>
                </a:solidFill>
                <a:latin typeface="Consolas" panose="020B0609020204030204" pitchFamily="49" charset="0"/>
              </a:rPr>
              <a:t>            a = self.training(x, y,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np.sum(-(y*np.log(a) + (1-y)*np.log(1-a)))</a:t>
            </a:r>
          </a:p>
          <a:p>
            <a:r>
              <a:rPr lang="en-US" altLang="ko-KR" sz="1400">
                <a:solidFill>
                  <a:schemeClr val="tx1"/>
                </a:solidFill>
                <a:latin typeface="Consolas" panose="020B0609020204030204" pitchFamily="49" charset="0"/>
              </a:rPr>
              <a:t>            self.losses.append((loss + self.reg_loss()) /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self.update_val_loss(x_val, y_val)</a:t>
            </a: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28939983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3942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- 3</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5389083"/>
            <a:ext cx="8636596"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reg_loss(self):</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은닉층과 출력층의 가중치에 규제를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self.l1 * (np.sum(np.abs(self.w1)) + np.sum(np.abs(self.w2))) + \</a:t>
            </a:r>
          </a:p>
          <a:p>
            <a:r>
              <a:rPr lang="en-US" altLang="ko-KR" sz="1400">
                <a:solidFill>
                  <a:schemeClr val="tx1"/>
                </a:solidFill>
                <a:latin typeface="Consolas" panose="020B0609020204030204" pitchFamily="49" charset="0"/>
              </a:rPr>
              <a:t>               self.l2 / 2 * (np.sum(self.w1**2) + np.sum(self.w2**2))</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704573"/>
            <a:ext cx="8636596" cy="353943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 m):</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self.activation(z)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err = a - y            # </a:t>
            </a:r>
            <a:r>
              <a:rPr lang="ko-KR" altLang="en-US" sz="1400">
                <a:solidFill>
                  <a:schemeClr val="tx1"/>
                </a:solidFill>
                <a:latin typeface="Consolas" panose="020B0609020204030204" pitchFamily="49" charset="0"/>
              </a:rPr>
              <a:t>오차를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오차를 역전파하여 그래디언트를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w1_grad, b1_grad, w2_grad, b2_grad = self.backprop(x, err)</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그래디언트에서 페널티 항의 미분 값을 뺍니다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w1_grad += (self.l1 * np.sign(self.w1) + self.l2 * self.w1) / m</a:t>
            </a:r>
          </a:p>
          <a:p>
            <a:r>
              <a:rPr lang="en-US" altLang="ko-KR" sz="1400">
                <a:solidFill>
                  <a:schemeClr val="tx1"/>
                </a:solidFill>
                <a:latin typeface="Consolas" panose="020B0609020204030204" pitchFamily="49" charset="0"/>
              </a:rPr>
              <a:t>        w2_grad += (self.l1 * np.sign(self.w2) + self.l2 * self.w2) /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은닉층의 가중치와 절편을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self.w1 -= self.lr * w1_grad</a:t>
            </a:r>
          </a:p>
          <a:p>
            <a:r>
              <a:rPr lang="en-US" altLang="ko-KR" sz="1400">
                <a:solidFill>
                  <a:schemeClr val="tx1"/>
                </a:solidFill>
                <a:latin typeface="Consolas" panose="020B0609020204030204" pitchFamily="49" charset="0"/>
              </a:rPr>
              <a:t>        self.b1 -= self.lr * b1_grad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출력층의 가중치와 절편을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self.w2 -= self.lr * w2_grad</a:t>
            </a:r>
          </a:p>
          <a:p>
            <a:r>
              <a:rPr lang="en-US" altLang="ko-KR" sz="1400">
                <a:solidFill>
                  <a:schemeClr val="tx1"/>
                </a:solidFill>
                <a:latin typeface="Consolas" panose="020B0609020204030204" pitchFamily="49" charset="0"/>
              </a:rPr>
              <a:t>        self.b2 -= self.lr * b2_grad</a:t>
            </a:r>
          </a:p>
          <a:p>
            <a:r>
              <a:rPr lang="en-US" altLang="ko-KR" sz="1400">
                <a:solidFill>
                  <a:schemeClr val="tx1"/>
                </a:solidFill>
                <a:latin typeface="Consolas" panose="020B0609020204030204" pitchFamily="49" charset="0"/>
              </a:rPr>
              <a:t>        return a</a:t>
            </a: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386692697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885706"/>
            <a:ext cx="2706190"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다층 신경망 모델 훈련 및 평가</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2628217"/>
            <a:ext cx="8636596"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plt.ylim(0, 0.3)</a:t>
            </a:r>
          </a:p>
          <a:p>
            <a:r>
              <a:rPr lang="en-US" altLang="ko-KR" sz="1400">
                <a:solidFill>
                  <a:schemeClr val="tx1"/>
                </a:solidFill>
                <a:latin typeface="Consolas" panose="020B0609020204030204" pitchFamily="49" charset="0"/>
              </a:rPr>
              <a:t>plt.plot(dual_layer.losses)</a:t>
            </a:r>
          </a:p>
          <a:p>
            <a:r>
              <a:rPr lang="en-US" altLang="ko-KR" sz="1400">
                <a:solidFill>
                  <a:schemeClr val="tx1"/>
                </a:solidFill>
                <a:latin typeface="Consolas" panose="020B0609020204030204" pitchFamily="49" charset="0"/>
              </a:rPr>
              <a:t>plt.plot(dual_layer.val_losses)</a:t>
            </a:r>
          </a:p>
          <a:p>
            <a:r>
              <a:rPr lang="en-US" altLang="ko-KR" sz="1400">
                <a:solidFill>
                  <a:schemeClr val="tx1"/>
                </a:solidFill>
                <a:latin typeface="Consolas" panose="020B0609020204030204" pitchFamily="49" charset="0"/>
              </a:rPr>
              <a:t>plt.ylabel('loss')</a:t>
            </a:r>
          </a:p>
          <a:p>
            <a:r>
              <a:rPr lang="en-US" altLang="ko-KR" sz="1400">
                <a:solidFill>
                  <a:schemeClr val="tx1"/>
                </a:solidFill>
                <a:latin typeface="Consolas" panose="020B0609020204030204" pitchFamily="49" charset="0"/>
              </a:rPr>
              <a:t>plt.xlabel('epoch')</a:t>
            </a:r>
          </a:p>
          <a:p>
            <a:r>
              <a:rPr lang="en-US" altLang="ko-KR" sz="1400">
                <a:solidFill>
                  <a:schemeClr val="tx1"/>
                </a:solidFill>
                <a:latin typeface="Consolas" panose="020B0609020204030204" pitchFamily="49" charset="0"/>
              </a:rPr>
              <a:t>plt.legend(['train_loss', 'val_loss'])</a:t>
            </a:r>
          </a:p>
          <a:p>
            <a:r>
              <a:rPr lang="en-US" altLang="ko-KR" sz="1400">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368311"/>
            <a:ext cx="8636596"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dual_layer = DualLayer(l2=0.01)</a:t>
            </a:r>
          </a:p>
          <a:p>
            <a:r>
              <a:rPr lang="en-US" altLang="ko-KR" sz="1400">
                <a:solidFill>
                  <a:schemeClr val="tx1"/>
                </a:solidFill>
                <a:latin typeface="Consolas" panose="020B0609020204030204" pitchFamily="49" charset="0"/>
              </a:rPr>
              <a:t>dual_layer.fit(x_train_scaled, y_train, </a:t>
            </a:r>
          </a:p>
          <a:p>
            <a:r>
              <a:rPr lang="en-US" altLang="ko-KR" sz="1400">
                <a:solidFill>
                  <a:schemeClr val="tx1"/>
                </a:solidFill>
                <a:latin typeface="Consolas" panose="020B0609020204030204" pitchFamily="49" charset="0"/>
              </a:rPr>
              <a:t>               x_val=x_val_scaled, y_val=y_val, epochs=20000)</a:t>
            </a:r>
          </a:p>
          <a:p>
            <a:r>
              <a:rPr lang="en-US" altLang="ko-KR" sz="1400">
                <a:solidFill>
                  <a:schemeClr val="tx1"/>
                </a:solidFill>
                <a:latin typeface="Consolas" panose="020B0609020204030204" pitchFamily="49" charset="0"/>
              </a:rPr>
              <a:t>dual_layer.score(x_val_scaled, y_val)</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5BA4B280-35A8-45D4-BF2A-6117505C5518}"/>
              </a:ext>
            </a:extLst>
          </p:cNvPr>
          <p:cNvSpPr/>
          <p:nvPr/>
        </p:nvSpPr>
        <p:spPr>
          <a:xfrm>
            <a:off x="790573" y="2317640"/>
            <a:ext cx="1803699" cy="307777"/>
          </a:xfrm>
          <a:prstGeom prst="rect">
            <a:avLst/>
          </a:prstGeom>
        </p:spPr>
        <p:txBody>
          <a:bodyPr wrap="none">
            <a:spAutoFit/>
          </a:bodyPr>
          <a:lstStyle/>
          <a:p>
            <a:r>
              <a:rPr lang="en-US" altLang="ko-KR" sz="1400">
                <a:solidFill>
                  <a:schemeClr val="tx1"/>
                </a:solidFill>
                <a:latin typeface="고도 M" panose="02000503000000020004" pitchFamily="2" charset="-127"/>
                <a:ea typeface="고도 M" panose="02000503000000020004" pitchFamily="2" charset="-127"/>
              </a:rPr>
              <a:t>0.978021978021978</a:t>
            </a:r>
            <a:endParaRPr lang="ko-KR" altLang="en-US" sz="1400">
              <a:solidFill>
                <a:schemeClr val="tx1"/>
              </a:solidFill>
              <a:latin typeface="고도 M" panose="02000503000000020004" pitchFamily="2" charset="-127"/>
              <a:ea typeface="고도 M" panose="02000503000000020004" pitchFamily="2" charset="-127"/>
            </a:endParaRPr>
          </a:p>
        </p:txBody>
      </p:sp>
      <p:pic>
        <p:nvPicPr>
          <p:cNvPr id="38915" name="Picture 3">
            <a:extLst>
              <a:ext uri="{FF2B5EF4-FFF2-40B4-BE49-F238E27FC236}">
                <a16:creationId xmlns:a16="http://schemas.microsoft.com/office/drawing/2014/main" id="{9D7D21CC-DAB2-448A-AE93-A4F0E2866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854" y="4324350"/>
            <a:ext cx="373380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58991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885706"/>
            <a:ext cx="1774845"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초기화 개선</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3451354"/>
            <a:ext cx="863659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random_init_net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RandomInitNetwork</a:t>
            </a:r>
            <a:r>
              <a:rPr lang="en-US" altLang="ko-KR" sz="1200">
                <a:solidFill>
                  <a:schemeClr val="tx1"/>
                </a:solidFill>
                <a:latin typeface="Consolas" panose="020B0609020204030204" pitchFamily="49" charset="0"/>
              </a:rPr>
              <a:t>(l2=0.01)</a:t>
            </a:r>
          </a:p>
          <a:p>
            <a:r>
              <a:rPr lang="en-US" altLang="ko-KR" sz="1200" err="1">
                <a:solidFill>
                  <a:schemeClr val="tx1"/>
                </a:solidFill>
                <a:latin typeface="Consolas" panose="020B0609020204030204" pitchFamily="49" charset="0"/>
              </a:rPr>
              <a:t>random_init_net.fit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x_train_scaled</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x_val_scaled</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epochs=500)</a:t>
            </a:r>
            <a:endParaRPr lang="ko-KR" altLang="en-US" sz="12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368311"/>
            <a:ext cx="8636596" cy="1938992"/>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class </a:t>
            </a:r>
            <a:r>
              <a:rPr lang="en-US" altLang="ko-KR" sz="1200" err="1">
                <a:solidFill>
                  <a:schemeClr val="tx1"/>
                </a:solidFill>
                <a:latin typeface="Consolas" panose="020B0609020204030204" pitchFamily="49" charset="0"/>
              </a:rPr>
              <a:t>RandomInitNetwork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DualLayer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np.random.seed</a:t>
            </a:r>
            <a:r>
              <a:rPr lang="en-US" altLang="ko-KR" sz="1200">
                <a:solidFill>
                  <a:schemeClr val="tx1"/>
                </a:solidFill>
                <a:latin typeface="Consolas" panose="020B0609020204030204" pitchFamily="49" charset="0"/>
              </a:rPr>
              <a:t>(42)</a:t>
            </a:r>
          </a:p>
          <a:p>
            <a:r>
              <a:rPr lang="en-US" altLang="ko-KR" sz="1200">
                <a:solidFill>
                  <a:schemeClr val="tx1"/>
                </a:solidFill>
                <a:latin typeface="Consolas" panose="020B0609020204030204" pitchFamily="49" charset="0"/>
              </a:rPr>
              <a:t>        self.w1 = </a:t>
            </a:r>
            <a:r>
              <a:rPr lang="en-US" altLang="ko-KR" sz="1200" err="1">
                <a:solidFill>
                  <a:schemeClr val="tx1"/>
                </a:solidFill>
                <a:latin typeface="Consolas" panose="020B0609020204030204" pitchFamily="49" charset="0"/>
              </a:rPr>
              <a:t>np.random.normal</a:t>
            </a:r>
            <a:r>
              <a:rPr lang="en-US" altLang="ko-KR" sz="1200">
                <a:solidFill>
                  <a:schemeClr val="tx1"/>
                </a:solidFill>
                <a:latin typeface="Consolas" panose="020B0609020204030204" pitchFamily="49" charset="0"/>
              </a:rPr>
              <a:t>(0, 1,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np.random.normal</a:t>
            </a:r>
            <a:r>
              <a:rPr lang="en-US" altLang="ko-KR" sz="1200">
                <a:solidFill>
                  <a:schemeClr val="tx1"/>
                </a:solidFill>
                <a:latin typeface="Consolas" panose="020B0609020204030204" pitchFamily="49" charset="0"/>
              </a:rPr>
              <a:t>(0, 1,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1))           #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 1)</a:t>
            </a:r>
          </a:p>
          <a:p>
            <a:r>
              <a:rPr lang="en-US" altLang="ko-KR" sz="1200">
                <a:solidFill>
                  <a:schemeClr val="tx1"/>
                </a:solidFill>
                <a:latin typeface="Consolas" panose="020B0609020204030204" pitchFamily="49" charset="0"/>
              </a:rPr>
              <a:t>        self.b2 = 0</a:t>
            </a:r>
            <a:endParaRPr lang="ko-KR" altLang="en-US" sz="12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872A575-78E6-4D6B-BDE2-17A78DF6CA1A}"/>
              </a:ext>
            </a:extLst>
          </p:cNvPr>
          <p:cNvSpPr/>
          <p:nvPr/>
        </p:nvSpPr>
        <p:spPr>
          <a:xfrm>
            <a:off x="790573" y="4241736"/>
            <a:ext cx="4429921"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random_init_net.losses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random_init_net.val_losses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endParaRPr lang="ko-KR" altLang="en-US" sz="1200">
              <a:solidFill>
                <a:schemeClr val="tx1"/>
              </a:solidFill>
              <a:latin typeface="Consolas" panose="020B0609020204030204" pitchFamily="49" charset="0"/>
            </a:endParaRPr>
          </a:p>
        </p:txBody>
      </p:sp>
      <p:pic>
        <p:nvPicPr>
          <p:cNvPr id="58370" name="Picture 2">
            <a:extLst>
              <a:ext uri="{FF2B5EF4-FFF2-40B4-BE49-F238E27FC236}">
                <a16:creationId xmlns:a16="http://schemas.microsoft.com/office/drawing/2014/main" id="{609277D1-3294-4559-AE1A-7EE1975EC4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0250" y="4241736"/>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67718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188083820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53926" y="1133479"/>
            <a:ext cx="8477001" cy="240065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경사 하강법 이란</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배치 경사 하강법과 비슷하지만 에포크마다 전체 데이터를 사용하는 것이 아니라 조금씩 나누어 계산을 수행하고</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그레디언트를 구하여 가중치를 업데이트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업데이트 방법</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작게 나눈 미니 배치만큼 가중치를 업데이트 한다</a:t>
            </a:r>
            <a:r>
              <a:rPr lang="en-US" altLang="ko-KR" sz="1400">
                <a:solidFill>
                  <a:srgbClr val="000000"/>
                </a:solidFill>
                <a:latin typeface="고도 M" panose="02000503000000020004" pitchFamily="2" charset="-127"/>
                <a:ea typeface="고도 M" panose="02000503000000020004" pitchFamily="2" charset="-127"/>
              </a:rPr>
              <a:t>.</a:t>
            </a:r>
          </a:p>
          <a:p>
            <a:pPr marL="742950" lvl="1" indent="-285750">
              <a:buFont typeface="Arial" panose="020B0604020202020204" pitchFamily="34" charset="0"/>
              <a:buChar cha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 배치의 크기는 보통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16,32,64</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등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의 배수를 사용한다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미니 배치의 크기가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이면 확률적 경사 하강법이 된다</a:t>
            </a:r>
            <a:r>
              <a:rPr lang="en-US" altLang="ko-KR" sz="1400">
                <a:solidFill>
                  <a:srgbClr val="000000"/>
                </a:solidFill>
                <a:latin typeface="고도 M" panose="02000503000000020004" pitchFamily="2" charset="-127"/>
                <a:ea typeface="고도 M" panose="02000503000000020004" pitchFamily="2" charset="-127"/>
              </a:rPr>
              <a:t>.</a:t>
            </a:r>
          </a:p>
          <a:p>
            <a:pPr marL="742950" lvl="1" indent="-285750">
              <a:buFont typeface="Arial" panose="020B0604020202020204" pitchFamily="34" charset="0"/>
              <a:buChar cha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 배치의 크기가 작으면 확률적 경사 하강법 처럼 작동하고 크면 배치 경사 하강법 처럼 작동한다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미니 배치의 크기도 하이퍼파라미터이고 튜닝의 대상이다</a:t>
            </a:r>
            <a:r>
              <a:rPr lang="en-US" altLang="ko-KR" sz="1400">
                <a:solidFill>
                  <a:srgbClr val="000000"/>
                </a:solidFill>
                <a:latin typeface="고도 M" panose="02000503000000020004" pitchFamily="2" charset="-127"/>
                <a:ea typeface="고도 M" panose="02000503000000020004" pitchFamily="2" charset="-127"/>
              </a:rPr>
              <a:t>.</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0" name="직사각형 9">
            <a:extLst>
              <a:ext uri="{FF2B5EF4-FFF2-40B4-BE49-F238E27FC236}">
                <a16:creationId xmlns:a16="http://schemas.microsoft.com/office/drawing/2014/main" id="{B81D33A0-25C1-4546-916C-F16A9893E2B8}"/>
              </a:ext>
            </a:extLst>
          </p:cNvPr>
          <p:cNvSpPr/>
          <p:nvPr/>
        </p:nvSpPr>
        <p:spPr>
          <a:xfrm>
            <a:off x="660787" y="5143898"/>
            <a:ext cx="8636596"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__init__(self, units=10, batch_size=32, learning_rate=0.1, l1=0, l2=0):</a:t>
            </a:r>
          </a:p>
          <a:p>
            <a:r>
              <a:rPr lang="en-US" altLang="ko-KR" sz="1400">
                <a:solidFill>
                  <a:schemeClr val="tx1"/>
                </a:solidFill>
                <a:latin typeface="Consolas" panose="020B0609020204030204" pitchFamily="49" charset="0"/>
              </a:rPr>
              <a:t>        super().__init__(units, learning_rate, l1, l2)</a:t>
            </a:r>
          </a:p>
          <a:p>
            <a:r>
              <a:rPr lang="en-US" altLang="ko-KR" sz="1400">
                <a:solidFill>
                  <a:schemeClr val="tx1"/>
                </a:solidFill>
                <a:latin typeface="Consolas" panose="020B0609020204030204" pitchFamily="49" charset="0"/>
              </a:rPr>
              <a:t>        self.batch_size = batch_size     # </a:t>
            </a:r>
            <a:r>
              <a:rPr lang="ko-KR" altLang="en-US" sz="1400">
                <a:solidFill>
                  <a:schemeClr val="tx1"/>
                </a:solidFill>
                <a:latin typeface="Consolas" panose="020B0609020204030204" pitchFamily="49" charset="0"/>
              </a:rPr>
              <a:t>배치 크기</a:t>
            </a:r>
          </a:p>
        </p:txBody>
      </p:sp>
      <p:sp>
        <p:nvSpPr>
          <p:cNvPr id="12" name="TextBox 11">
            <a:extLst>
              <a:ext uri="{FF2B5EF4-FFF2-40B4-BE49-F238E27FC236}">
                <a16:creationId xmlns:a16="http://schemas.microsoft.com/office/drawing/2014/main" id="{4E91CD3C-2E96-442B-8A7B-ED35613807F0}"/>
              </a:ext>
            </a:extLst>
          </p:cNvPr>
          <p:cNvSpPr txBox="1"/>
          <p:nvPr/>
        </p:nvSpPr>
        <p:spPr>
          <a:xfrm>
            <a:off x="660787" y="4702588"/>
            <a:ext cx="5504648"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__init__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함수에서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batch_size</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인자로 받아서 멤버 함수에 저장한다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3" name="TextBox 12">
            <a:extLst>
              <a:ext uri="{FF2B5EF4-FFF2-40B4-BE49-F238E27FC236}">
                <a16:creationId xmlns:a16="http://schemas.microsoft.com/office/drawing/2014/main" id="{984621E7-F80F-41BC-913C-15C3C11A8D7D}"/>
              </a:ext>
            </a:extLst>
          </p:cNvPr>
          <p:cNvSpPr txBox="1"/>
          <p:nvPr/>
        </p:nvSpPr>
        <p:spPr>
          <a:xfrm>
            <a:off x="553926" y="4247390"/>
            <a:ext cx="2383986"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경사 하강법 구현</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87473321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4185761"/>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fit(self, x, y, epochs=100,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=None,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=None):</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y_val.reshape</a:t>
            </a:r>
            <a:r>
              <a:rPr lang="en-US" altLang="ko-KR" sz="1400">
                <a:solidFill>
                  <a:schemeClr val="tx1"/>
                </a:solidFill>
                <a:latin typeface="Consolas" panose="020B0609020204030204" pitchFamily="49" charset="0"/>
              </a:rPr>
              <a:t>(-1,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self.init_weights</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x.shape</a:t>
            </a:r>
            <a:r>
              <a:rPr lang="en-US" altLang="ko-KR" sz="1400">
                <a:solidFill>
                  <a:schemeClr val="tx1"/>
                </a:solidFill>
                <a:latin typeface="Consolas" panose="020B0609020204030204" pitchFamily="49" charset="0"/>
              </a:rPr>
              <a:t>[1])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np.random.seed</a:t>
            </a:r>
            <a:r>
              <a:rPr lang="en-US" altLang="ko-KR" sz="1400">
                <a:solidFill>
                  <a:schemeClr val="tx1"/>
                </a:solidFill>
                <a:latin typeface="Consolas" panose="020B0609020204030204" pitchFamily="49" charset="0"/>
              </a:rPr>
              <a:t>(42)</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in range(epochs):</a:t>
            </a:r>
          </a:p>
          <a:p>
            <a:r>
              <a:rPr lang="en-US" altLang="ko-KR" sz="1400">
                <a:solidFill>
                  <a:schemeClr val="tx1"/>
                </a:solidFill>
                <a:latin typeface="Consolas" panose="020B0609020204030204" pitchFamily="49" charset="0"/>
              </a:rPr>
              <a:t>            loss = 0</a:t>
            </a:r>
          </a:p>
          <a:p>
            <a:r>
              <a:rPr lang="en-US" altLang="ko-KR" sz="1400">
                <a:solidFill>
                  <a:schemeClr val="tx1"/>
                </a:solidFill>
                <a:latin typeface="Consolas" panose="020B0609020204030204" pitchFamily="49" charset="0"/>
              </a:rPr>
              <a:t>            # </a:t>
            </a:r>
            <a:r>
              <a:rPr lang="ko-KR" altLang="en-US" sz="1400" err="1">
                <a:solidFill>
                  <a:schemeClr val="tx1"/>
                </a:solidFill>
                <a:latin typeface="Consolas" panose="020B0609020204030204" pitchFamily="49" charset="0"/>
              </a:rPr>
              <a:t>제너레이터</a:t>
            </a:r>
            <a:r>
              <a:rPr lang="ko-KR" altLang="en-US" sz="1400">
                <a:solidFill>
                  <a:schemeClr val="tx1"/>
                </a:solidFill>
                <a:latin typeface="Consolas" panose="020B0609020204030204" pitchFamily="49" charset="0"/>
              </a:rPr>
              <a:t> 함수에서 반환한 미니배치를 순환합니다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in </a:t>
            </a:r>
            <a:r>
              <a:rPr lang="en-US" altLang="ko-KR" sz="1400" err="1">
                <a:solidFill>
                  <a:schemeClr val="tx1"/>
                </a:solidFill>
                <a:latin typeface="Consolas" panose="020B0609020204030204" pitchFamily="49" charset="0"/>
              </a:rPr>
              <a:t>self.gen_batch</a:t>
            </a:r>
            <a:r>
              <a:rPr lang="en-US" altLang="ko-KR" sz="1400">
                <a:solidFill>
                  <a:schemeClr val="tx1"/>
                </a:solidFill>
                <a:latin typeface="Consolas" panose="020B0609020204030204" pitchFamily="49" charset="0"/>
              </a:rPr>
              <a:t>(x, y):</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y_batch.reshape</a:t>
            </a:r>
            <a:r>
              <a:rPr lang="en-US" altLang="ko-KR" sz="1400">
                <a:solidFill>
                  <a:schemeClr val="tx1"/>
                </a:solidFill>
                <a:latin typeface="Consolas" panose="020B0609020204030204" pitchFamily="49" charset="0"/>
              </a:rPr>
              <a:t>(-1,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m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a:t>
            </a:r>
            <a:r>
              <a:rPr lang="en-US" altLang="ko-KR" sz="1400" err="1">
                <a:solidFill>
                  <a:schemeClr val="tx1"/>
                </a:solidFill>
                <a:latin typeface="Consolas" panose="020B0609020204030204" pitchFamily="49" charset="0"/>
              </a:rPr>
              <a:t>self.training</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a:t>
            </a:r>
            <a:r>
              <a:rPr lang="ko-KR" altLang="en-US" sz="1400" err="1">
                <a:solidFill>
                  <a:schemeClr val="tx1"/>
                </a:solidFill>
                <a:latin typeface="Consolas" panose="020B0609020204030204" pitchFamily="49" charset="0"/>
              </a:rPr>
              <a:t>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a:t>
            </a:r>
            <a:r>
              <a:rPr lang="en-US" altLang="ko-KR" sz="1400" err="1">
                <a:solidFill>
                  <a:schemeClr val="tx1"/>
                </a:solidFill>
                <a:latin typeface="Consolas" panose="020B0609020204030204" pitchFamily="49" charset="0"/>
              </a:rPr>
              <a:t>np.clip</a:t>
            </a:r>
            <a:r>
              <a:rPr lang="en-US" altLang="ko-KR" sz="1400">
                <a:solidFill>
                  <a:schemeClr val="tx1"/>
                </a:solidFill>
                <a:latin typeface="Consolas" panose="020B0609020204030204" pitchFamily="49" charset="0"/>
              </a:rPr>
              <a:t>(a,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np.sum</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*np.log(a) + (1-y_batch)*np.log(1-a)))</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self.losses.append</a:t>
            </a:r>
            <a:r>
              <a:rPr lang="en-US" altLang="ko-KR" sz="1400">
                <a:solidFill>
                  <a:schemeClr val="tx1"/>
                </a:solidFill>
                <a:latin typeface="Consolas" panose="020B0609020204030204" pitchFamily="49" charset="0"/>
              </a:rPr>
              <a:t>((loss + </a:t>
            </a:r>
            <a:r>
              <a:rPr lang="en-US" altLang="ko-KR" sz="1400" err="1">
                <a:solidFill>
                  <a:schemeClr val="tx1"/>
                </a:solidFill>
                <a:latin typeface="Consolas" panose="020B0609020204030204" pitchFamily="49" charset="0"/>
              </a:rPr>
              <a:t>self.reg_loss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(x))</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self.update_val_loss</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125547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8" name="TextBox 7">
            <a:extLst>
              <a:ext uri="{FF2B5EF4-FFF2-40B4-BE49-F238E27FC236}">
                <a16:creationId xmlns:a16="http://schemas.microsoft.com/office/drawing/2014/main" id="{BA57565D-13AF-4C6F-AD07-BD301C695915}"/>
              </a:ext>
            </a:extLst>
          </p:cNvPr>
          <p:cNvSpPr txBox="1"/>
          <p:nvPr/>
        </p:nvSpPr>
        <p:spPr>
          <a:xfrm>
            <a:off x="572296" y="5840988"/>
            <a:ext cx="5072864" cy="523220"/>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self.gen_batch(x, y) </a:t>
            </a:r>
            <a:r>
              <a:rPr lang="ko-KR" altLang="en-US" sz="1400">
                <a:solidFill>
                  <a:schemeClr val="tx1"/>
                </a:solidFill>
                <a:latin typeface="고도 M" panose="02000503000000020004" pitchFamily="2" charset="-127"/>
                <a:ea typeface="고도 M" panose="02000503000000020004" pitchFamily="2" charset="-127"/>
              </a:rPr>
              <a:t>함수를 이용하여 특정한 </a:t>
            </a:r>
            <a:r>
              <a:rPr lang="en-US" altLang="ko-KR" sz="1400">
                <a:solidFill>
                  <a:schemeClr val="tx1"/>
                </a:solidFill>
                <a:latin typeface="고도 M" panose="02000503000000020004" pitchFamily="2" charset="-127"/>
                <a:ea typeface="고도 M" panose="02000503000000020004" pitchFamily="2" charset="-127"/>
              </a:rPr>
              <a:t>range</a:t>
            </a:r>
            <a:r>
              <a:rPr lang="ko-KR" altLang="en-US" sz="1400">
                <a:solidFill>
                  <a:schemeClr val="tx1"/>
                </a:solidFill>
                <a:latin typeface="고도 M" panose="02000503000000020004" pitchFamily="2" charset="-127"/>
                <a:ea typeface="고도 M" panose="02000503000000020004" pitchFamily="2" charset="-127"/>
              </a:rPr>
              <a:t>를 추출 하여</a:t>
            </a:r>
            <a:endParaRPr lang="en-US" altLang="ko-KR" sz="1400">
              <a:solidFill>
                <a:schemeClr val="tx1"/>
              </a:solidFill>
              <a:latin typeface="고도 M" panose="02000503000000020004" pitchFamily="2" charset="-127"/>
              <a:ea typeface="고도 M" panose="02000503000000020004" pitchFamily="2" charset="-127"/>
            </a:endParaRP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training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하여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w, b</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를 미니배치 마다 업데이트 시킨다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endPar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9441748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70401" y="1495243"/>
            <a:ext cx="8636596" cy="289310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미니배치 제너레이터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gen_batch(self, x, y):</a:t>
            </a:r>
          </a:p>
          <a:p>
            <a:r>
              <a:rPr lang="en-US" altLang="ko-KR" sz="1400">
                <a:solidFill>
                  <a:schemeClr val="tx1"/>
                </a:solidFill>
                <a:latin typeface="Consolas" panose="020B0609020204030204" pitchFamily="49" charset="0"/>
              </a:rPr>
              <a:t>        length = len(x)</a:t>
            </a:r>
          </a:p>
          <a:p>
            <a:r>
              <a:rPr lang="en-US" altLang="ko-KR" sz="1400">
                <a:solidFill>
                  <a:schemeClr val="tx1"/>
                </a:solidFill>
                <a:latin typeface="Consolas" panose="020B0609020204030204" pitchFamily="49" charset="0"/>
              </a:rPr>
              <a:t>        bins = length // self.batch_size # </a:t>
            </a:r>
            <a:r>
              <a:rPr lang="ko-KR" altLang="en-US" sz="1400">
                <a:solidFill>
                  <a:schemeClr val="tx1"/>
                </a:solidFill>
                <a:latin typeface="Consolas" panose="020B0609020204030204" pitchFamily="49" charset="0"/>
              </a:rPr>
              <a:t>미니배치 횟수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if length % self.batch_size:     # 32</a:t>
            </a:r>
            <a:r>
              <a:rPr lang="ko-KR" altLang="en-US" sz="1400">
                <a:solidFill>
                  <a:schemeClr val="tx1"/>
                </a:solidFill>
                <a:latin typeface="Consolas" panose="020B0609020204030204" pitchFamily="49" charset="0"/>
              </a:rPr>
              <a:t>로 나누어 떨어지지 않는 나머지가 있는가</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bins += 1                    # </a:t>
            </a:r>
            <a:r>
              <a:rPr lang="ko-KR" altLang="en-US" sz="1400">
                <a:solidFill>
                  <a:schemeClr val="tx1"/>
                </a:solidFill>
                <a:latin typeface="Consolas" panose="020B0609020204030204" pitchFamily="49" charset="0"/>
              </a:rPr>
              <a:t>나누어 떨어지지 않을 때</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indexes = np.random.permutation(np.arange(len(x))) # </a:t>
            </a:r>
            <a:r>
              <a:rPr lang="ko-KR" altLang="en-US" sz="1400">
                <a:solidFill>
                  <a:schemeClr val="tx1"/>
                </a:solidFill>
                <a:latin typeface="Consolas" panose="020B0609020204030204" pitchFamily="49" charset="0"/>
              </a:rPr>
              <a:t>인덱스를 섞습니다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x = x[indexes]</a:t>
            </a:r>
          </a:p>
          <a:p>
            <a:r>
              <a:rPr lang="en-US" altLang="ko-KR" sz="1400">
                <a:solidFill>
                  <a:schemeClr val="tx1"/>
                </a:solidFill>
                <a:latin typeface="Consolas" panose="020B0609020204030204" pitchFamily="49" charset="0"/>
              </a:rPr>
              <a:t>        y = y[indexes]</a:t>
            </a:r>
          </a:p>
          <a:p>
            <a:r>
              <a:rPr lang="en-US" altLang="ko-KR" sz="1400">
                <a:solidFill>
                  <a:schemeClr val="tx1"/>
                </a:solidFill>
                <a:latin typeface="Consolas" panose="020B0609020204030204" pitchFamily="49" charset="0"/>
              </a:rPr>
              <a:t>        for i in range(bins):</a:t>
            </a:r>
          </a:p>
          <a:p>
            <a:r>
              <a:rPr lang="en-US" altLang="ko-KR" sz="1400">
                <a:solidFill>
                  <a:schemeClr val="tx1"/>
                </a:solidFill>
                <a:latin typeface="Consolas" panose="020B0609020204030204" pitchFamily="49" charset="0"/>
              </a:rPr>
              <a:t>            start = self.batch_size * i</a:t>
            </a:r>
          </a:p>
          <a:p>
            <a:r>
              <a:rPr lang="en-US" altLang="ko-KR" sz="1400">
                <a:solidFill>
                  <a:schemeClr val="tx1"/>
                </a:solidFill>
                <a:latin typeface="Consolas" panose="020B0609020204030204" pitchFamily="49" charset="0"/>
              </a:rPr>
              <a:t>            end = self.batch_size * (i + 1)</a:t>
            </a:r>
          </a:p>
          <a:p>
            <a:r>
              <a:rPr lang="en-US" altLang="ko-KR" sz="1400">
                <a:solidFill>
                  <a:schemeClr val="tx1"/>
                </a:solidFill>
                <a:latin typeface="Consolas" panose="020B0609020204030204" pitchFamily="49" charset="0"/>
              </a:rPr>
              <a:t>            yield x[start:end], y[start:end]   # batch_size</a:t>
            </a:r>
            <a:r>
              <a:rPr lang="ko-KR" altLang="en-US" sz="1400">
                <a:solidFill>
                  <a:schemeClr val="tx1"/>
                </a:solidFill>
                <a:latin typeface="Consolas" panose="020B0609020204030204" pitchFamily="49" charset="0"/>
              </a:rPr>
              <a:t>만큼 슬라이싱하여 반환합니다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193476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gen_batch()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구현</a:t>
            </a:r>
          </a:p>
        </p:txBody>
      </p:sp>
      <p:sp>
        <p:nvSpPr>
          <p:cNvPr id="8" name="TextBox 7">
            <a:extLst>
              <a:ext uri="{FF2B5EF4-FFF2-40B4-BE49-F238E27FC236}">
                <a16:creationId xmlns:a16="http://schemas.microsoft.com/office/drawing/2014/main" id="{BA57565D-13AF-4C6F-AD07-BD301C695915}"/>
              </a:ext>
            </a:extLst>
          </p:cNvPr>
          <p:cNvSpPr txBox="1"/>
          <p:nvPr/>
        </p:nvSpPr>
        <p:spPr>
          <a:xfrm>
            <a:off x="424812" y="4690614"/>
            <a:ext cx="8682185" cy="1169551"/>
          </a:xfrm>
          <a:prstGeom prst="rect">
            <a:avLst/>
          </a:prstGeom>
          <a:noFill/>
        </p:spPr>
        <p:txBody>
          <a:bodyPr wrap="none" rtlCol="0">
            <a:spAutoFit/>
          </a:bodyPr>
          <a:lstStyle/>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gen_batch()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함수는 파이썬 제너레이터로 구현한다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제너레이터를 사용하면 명시적으로 리스트를 만들지 않으면서 필요한 만큼 데이터를 추출할 수 있으므로 효율적이다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제너레이터 함수를 사용하려면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yield</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문을 사용하면 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gen_batch()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함수는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batch_size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만큼씩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x,y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배열을 건너뛰며 미니 배치를 반환한다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get_batch()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함수가 호출될 때마다 훈련 데이터 배열의 인덱스를 섞는다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endPar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
        <p:nvSpPr>
          <p:cNvPr id="2" name="TextBox 1">
            <a:extLst>
              <a:ext uri="{FF2B5EF4-FFF2-40B4-BE49-F238E27FC236}">
                <a16:creationId xmlns:a16="http://schemas.microsoft.com/office/drawing/2014/main" id="{CC0C65E6-A557-4768-B663-247C92B78CD7}"/>
              </a:ext>
            </a:extLst>
          </p:cNvPr>
          <p:cNvSpPr txBox="1"/>
          <p:nvPr/>
        </p:nvSpPr>
        <p:spPr>
          <a:xfrm>
            <a:off x="4055897" y="731308"/>
            <a:ext cx="372089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369 // 32 =&gt; </a:t>
            </a:r>
            <a:r>
              <a:rPr lang="ko-KR" altLang="en-US" sz="2400">
                <a:solidFill>
                  <a:schemeClr val="tx1"/>
                </a:solidFill>
                <a:latin typeface="Consolas" panose="020B0609020204030204" pitchFamily="49" charset="0"/>
              </a:rPr>
              <a:t>몫 </a:t>
            </a:r>
            <a:r>
              <a:rPr lang="en-US" altLang="ko-KR" sz="2400">
                <a:solidFill>
                  <a:schemeClr val="tx1"/>
                </a:solidFill>
                <a:latin typeface="Consolas" panose="020B0609020204030204" pitchFamily="49" charset="0"/>
              </a:rPr>
              <a:t>=&gt; 12</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196200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Types of 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43486"/>
            <a:ext cx="7418814" cy="3108543"/>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시험 점수 예측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이전 시험에서 점수와 공부 시간</a:t>
            </a: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regression</a:t>
            </a: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이메일 스팸 필터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라벨이 있는 학습</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스팸 또는 햄 </a:t>
            </a:r>
            <a:r>
              <a:rPr lang="en-US" altLang="ko-KR" sz="2400">
                <a:solidFill>
                  <a:schemeClr val="tx1"/>
                </a:solidFill>
                <a:latin typeface="고도 M" panose="02000503000000020004" pitchFamily="2" charset="-127"/>
                <a:ea typeface="고도 M" panose="02000503000000020004" pitchFamily="2" charset="-127"/>
              </a:rPr>
              <a:t>)</a:t>
            </a: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binary classification</a:t>
            </a:r>
          </a:p>
          <a:p>
            <a:pPr marL="342900" indent="-342900">
              <a:buFont typeface="Wingdings" panose="05000000000000000000" pitchFamily="2" charset="2"/>
              <a:buChar char="l"/>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이미지 </a:t>
            </a:r>
            <a:r>
              <a:rPr lang="ko-KR" altLang="en-US" sz="2400" err="1">
                <a:solidFill>
                  <a:schemeClr val="tx1"/>
                </a:solidFill>
                <a:latin typeface="고도 M" panose="02000503000000020004" pitchFamily="2" charset="-127"/>
                <a:ea typeface="고도 M" panose="02000503000000020004" pitchFamily="2" charset="-127"/>
              </a:rPr>
              <a:t>라벨링</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태그가 있는 이미지로 부터 학습</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multi-label classification</a:t>
            </a:r>
          </a:p>
          <a:p>
            <a:pPr lvl="1"/>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35672243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954107"/>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minibatch_net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MinibatchNetwork</a:t>
            </a:r>
            <a:r>
              <a:rPr lang="en-US" altLang="ko-KR" sz="1400">
                <a:solidFill>
                  <a:schemeClr val="tx1"/>
                </a:solidFill>
                <a:latin typeface="Consolas" panose="020B0609020204030204" pitchFamily="49" charset="0"/>
              </a:rPr>
              <a:t>(l2=0.01,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=32)</a:t>
            </a:r>
          </a:p>
          <a:p>
            <a:r>
              <a:rPr lang="en-US" altLang="ko-KR" sz="1400" err="1">
                <a:solidFill>
                  <a:schemeClr val="tx1"/>
                </a:solidFill>
                <a:latin typeface="Consolas" panose="020B0609020204030204" pitchFamily="49" charset="0"/>
              </a:rPr>
              <a:t>minibatch_net.fit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epochs=500)</a:t>
            </a:r>
          </a:p>
          <a:p>
            <a:r>
              <a:rPr lang="en-US" altLang="ko-KR" sz="1400" err="1">
                <a:solidFill>
                  <a:schemeClr val="tx1"/>
                </a:solidFill>
                <a:latin typeface="Consolas" panose="020B0609020204030204" pitchFamily="49" charset="0"/>
              </a:rPr>
              <a:t>minibatch_net.score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330853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하강법 적용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batch_size = 32 )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36901" y="2475801"/>
            <a:ext cx="1803699" cy="307777"/>
          </a:xfrm>
          <a:prstGeom prst="rect">
            <a:avLst/>
          </a:prstGeom>
          <a:noFill/>
        </p:spPr>
        <p:txBody>
          <a:bodyPr wrap="none" rtlCol="0">
            <a:spAutoFit/>
          </a:bodyPr>
          <a:lstStyle/>
          <a:p>
            <a:pPr lvl="0"/>
            <a:r>
              <a:rPr lang="en-US" altLang="ko-KR" sz="1400">
                <a:solidFill>
                  <a:srgbClr val="000000"/>
                </a:solidFill>
                <a:latin typeface="고도 M" panose="02000503000000020004" pitchFamily="2" charset="-127"/>
                <a:ea typeface="고도 M" panose="02000503000000020004" pitchFamily="2" charset="-127"/>
              </a:rPr>
              <a:t>0.978021978021978</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66108" y="2937220"/>
            <a:ext cx="8636596"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pic>
        <p:nvPicPr>
          <p:cNvPr id="59395" name="Picture 3">
            <a:extLst>
              <a:ext uri="{FF2B5EF4-FFF2-40B4-BE49-F238E27FC236}">
                <a16:creationId xmlns:a16="http://schemas.microsoft.com/office/drawing/2014/main" id="{64F9AF06-69B4-4254-8938-5A35D9E287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0384" y="4404406"/>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29208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954107"/>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minibatch_net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MinibatchNetwork</a:t>
            </a:r>
            <a:r>
              <a:rPr lang="en-US" altLang="ko-KR" sz="1400">
                <a:solidFill>
                  <a:schemeClr val="tx1"/>
                </a:solidFill>
                <a:latin typeface="Consolas" panose="020B0609020204030204" pitchFamily="49" charset="0"/>
              </a:rPr>
              <a:t>(l2=0.01,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=128)</a:t>
            </a:r>
          </a:p>
          <a:p>
            <a:r>
              <a:rPr lang="en-US" altLang="ko-KR" sz="1400" err="1">
                <a:solidFill>
                  <a:schemeClr val="tx1"/>
                </a:solidFill>
                <a:latin typeface="Consolas" panose="020B0609020204030204" pitchFamily="49" charset="0"/>
              </a:rPr>
              <a:t>minibatch_net.fit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epochs=500)</a:t>
            </a:r>
          </a:p>
          <a:p>
            <a:r>
              <a:rPr lang="en-US" altLang="ko-KR" sz="1400" err="1">
                <a:solidFill>
                  <a:schemeClr val="tx1"/>
                </a:solidFill>
                <a:latin typeface="Consolas" panose="020B0609020204030204" pitchFamily="49" charset="0"/>
              </a:rPr>
              <a:t>minibatch_net.score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36901" y="2475801"/>
            <a:ext cx="1803699" cy="307777"/>
          </a:xfrm>
          <a:prstGeom prst="rect">
            <a:avLst/>
          </a:prstGeom>
          <a:noFill/>
        </p:spPr>
        <p:txBody>
          <a:bodyPr wrap="none" rtlCol="0">
            <a:spAutoFit/>
          </a:bodyPr>
          <a:lstStyle/>
          <a:p>
            <a:pPr lvl="0"/>
            <a:r>
              <a:rPr lang="en-US" altLang="ko-KR" sz="1400">
                <a:solidFill>
                  <a:srgbClr val="000000"/>
                </a:solidFill>
                <a:latin typeface="고도 M" panose="02000503000000020004" pitchFamily="2" charset="-127"/>
                <a:ea typeface="고도 M" panose="02000503000000020004" pitchFamily="2" charset="-127"/>
              </a:rPr>
              <a:t>0.978021978021978</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66108" y="2937220"/>
            <a:ext cx="8636596"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pic>
        <p:nvPicPr>
          <p:cNvPr id="63490" name="Picture 2">
            <a:extLst>
              <a:ext uri="{FF2B5EF4-FFF2-40B4-BE49-F238E27FC236}">
                <a16:creationId xmlns:a16="http://schemas.microsoft.com/office/drawing/2014/main" id="{9A49C9B2-0E9B-4F19-9549-831E8A409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70" y="4412439"/>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02927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195055059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618164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931054" y="2440936"/>
            <a:ext cx="1250587"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931055" y="3930614"/>
            <a:ext cx="125058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6038351" y="4232531"/>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D667AC7-4006-4CB7-B1D8-2741272033D6}"/>
                  </a:ext>
                </a:extLst>
              </p:cNvPr>
              <p:cNvSpPr txBox="1"/>
              <p:nvPr/>
            </p:nvSpPr>
            <p:spPr>
              <a:xfrm>
                <a:off x="7808100" y="3736829"/>
                <a:ext cx="446082" cy="38757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0D667AC7-4006-4CB7-B1D8-2741272033D6}"/>
                  </a:ext>
                </a:extLst>
              </p:cNvPr>
              <p:cNvSpPr txBox="1">
                <a:spLocks noRot="1" noChangeAspect="1" noMove="1" noResize="1" noEditPoints="1" noAdjustHandles="1" noChangeArrowheads="1" noChangeShapeType="1" noTextEdit="1"/>
              </p:cNvSpPr>
              <p:nvPr/>
            </p:nvSpPr>
            <p:spPr>
              <a:xfrm>
                <a:off x="7808100" y="3736829"/>
                <a:ext cx="446082" cy="387570"/>
              </a:xfrm>
              <a:prstGeom prst="rect">
                <a:avLst/>
              </a:prstGeom>
              <a:blipFill>
                <a:blip r:embed="rId7"/>
                <a:stretch>
                  <a:fillRect t="-4688" r="-23288" b="-29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m:rPr>
                              <m:sty m:val="p"/>
                            </m:rPr>
                            <a:rPr lang="en-US" altLang="ko-KR" i="1">
                              <a:solidFill>
                                <a:schemeClr val="tx1"/>
                              </a:solidFill>
                              <a:latin typeface="Cambria Math" panose="02040503050406030204" pitchFamily="18" charset="0"/>
                            </a:rPr>
                            <m:t>m</m:t>
                          </m:r>
                        </m:sub>
                      </m:sSub>
                    </m:oMath>
                  </m:oMathPara>
                </a14:m>
                <a:endParaRPr lang="ko-KR" altLang="en-US">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931055" y="3930615"/>
            <a:ext cx="1250586"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19" idx="4"/>
            <a:endCxn id="30" idx="3"/>
          </p:cNvCxnSpPr>
          <p:nvPr/>
        </p:nvCxnSpPr>
        <p:spPr>
          <a:xfrm rot="5400000">
            <a:off x="5719239" y="4655973"/>
            <a:ext cx="1668318" cy="44851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752859" y="4200334"/>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
        <p:nvSpPr>
          <p:cNvPr id="50" name="TextBox 49">
            <a:extLst>
              <a:ext uri="{FF2B5EF4-FFF2-40B4-BE49-F238E27FC236}">
                <a16:creationId xmlns:a16="http://schemas.microsoft.com/office/drawing/2014/main" id="{117DDF98-6C71-4CE4-908D-29F31C0DFCCD}"/>
              </a:ext>
            </a:extLst>
          </p:cNvPr>
          <p:cNvSpPr txBox="1"/>
          <p:nvPr/>
        </p:nvSpPr>
        <p:spPr>
          <a:xfrm>
            <a:off x="6662198" y="3351781"/>
            <a:ext cx="94609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Sigmoid</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7797494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6167724"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931054" y="2440936"/>
            <a:ext cx="1236670"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931055" y="3930614"/>
            <a:ext cx="1236669"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6086745" y="5093736"/>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b="0" i="1" smtClean="0">
                              <a:solidFill>
                                <a:schemeClr val="tx1"/>
                              </a:solidFill>
                              <a:latin typeface="Cambria Math" panose="02040503050406030204" pitchFamily="18" charset="0"/>
                            </a:rPr>
                            <m:t>𝑘</m:t>
                          </m:r>
                        </m:sub>
                      </m:sSub>
                    </m:oMath>
                  </m:oMathPara>
                </a14:m>
                <a:endParaRPr lang="ko-KR" altLang="en-US">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7"/>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931055" y="3930615"/>
            <a:ext cx="1236669"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57" idx="4"/>
            <a:endCxn id="30" idx="3"/>
          </p:cNvCxnSpPr>
          <p:nvPr/>
        </p:nvCxnSpPr>
        <p:spPr>
          <a:xfrm rot="5400000">
            <a:off x="6184279" y="5125140"/>
            <a:ext cx="734112" cy="444389"/>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1"/>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851837" y="5154521"/>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
        <p:nvSpPr>
          <p:cNvPr id="50" name="타원 49">
            <a:extLst>
              <a:ext uri="{FF2B5EF4-FFF2-40B4-BE49-F238E27FC236}">
                <a16:creationId xmlns:a16="http://schemas.microsoft.com/office/drawing/2014/main" id="{D433F36A-ED39-4FBD-9774-EBE6F0F55D12}"/>
              </a:ext>
            </a:extLst>
          </p:cNvPr>
          <p:cNvSpPr/>
          <p:nvPr/>
        </p:nvSpPr>
        <p:spPr>
          <a:xfrm>
            <a:off x="6167724" y="2761394"/>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1E1F7A9C-F9B9-43FB-AE77-987DA53DAD17}"/>
              </a:ext>
            </a:extLst>
          </p:cNvPr>
          <p:cNvSpPr/>
          <p:nvPr/>
        </p:nvSpPr>
        <p:spPr>
          <a:xfrm>
            <a:off x="6167724" y="4621775"/>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2" name="직선 화살표 연결선 51">
            <a:extLst>
              <a:ext uri="{FF2B5EF4-FFF2-40B4-BE49-F238E27FC236}">
                <a16:creationId xmlns:a16="http://schemas.microsoft.com/office/drawing/2014/main" id="{7EC65CAB-E72D-4632-829B-87109745757C}"/>
              </a:ext>
            </a:extLst>
          </p:cNvPr>
          <p:cNvCxnSpPr>
            <a:cxnSpLocks/>
            <a:stCxn id="16" idx="6"/>
            <a:endCxn id="51" idx="2"/>
          </p:cNvCxnSpPr>
          <p:nvPr/>
        </p:nvCxnSpPr>
        <p:spPr>
          <a:xfrm>
            <a:off x="4931054" y="2440936"/>
            <a:ext cx="1236670" cy="242111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268C14BC-1FEA-401E-AA4F-CD128A45ACE8}"/>
              </a:ext>
            </a:extLst>
          </p:cNvPr>
          <p:cNvSpPr/>
          <p:nvPr/>
        </p:nvSpPr>
        <p:spPr>
          <a:xfrm>
            <a:off x="6658071" y="2883700"/>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5" name="직선 화살표 연결선 54">
            <a:extLst>
              <a:ext uri="{FF2B5EF4-FFF2-40B4-BE49-F238E27FC236}">
                <a16:creationId xmlns:a16="http://schemas.microsoft.com/office/drawing/2014/main" id="{7D1E78EC-C3B6-44F9-9144-1C3ABCDC3DC5}"/>
              </a:ext>
            </a:extLst>
          </p:cNvPr>
          <p:cNvCxnSpPr>
            <a:cxnSpLocks/>
            <a:stCxn id="53" idx="6"/>
          </p:cNvCxnSpPr>
          <p:nvPr/>
        </p:nvCxnSpPr>
        <p:spPr>
          <a:xfrm>
            <a:off x="6888987" y="2999159"/>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5AF123F-1394-4B5C-9334-4387216598C9}"/>
                  </a:ext>
                </a:extLst>
              </p:cNvPr>
              <p:cNvSpPr txBox="1"/>
              <p:nvPr/>
            </p:nvSpPr>
            <p:spPr>
              <a:xfrm>
                <a:off x="7803973" y="2805373"/>
                <a:ext cx="65229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5AF123F-1394-4B5C-9334-4387216598C9}"/>
                  </a:ext>
                </a:extLst>
              </p:cNvPr>
              <p:cNvSpPr txBox="1">
                <a:spLocks noRot="1" noChangeAspect="1" noMove="1" noResize="1" noEditPoints="1" noAdjustHandles="1" noChangeArrowheads="1" noChangeShapeType="1" noTextEdit="1"/>
              </p:cNvSpPr>
              <p:nvPr/>
            </p:nvSpPr>
            <p:spPr>
              <a:xfrm>
                <a:off x="7803973" y="2805373"/>
                <a:ext cx="652293" cy="461665"/>
              </a:xfrm>
              <a:prstGeom prst="rect">
                <a:avLst/>
              </a:prstGeom>
              <a:blipFill>
                <a:blip r:embed="rId12"/>
                <a:stretch>
                  <a:fillRect t="-3947" r="-23364" b="-10526"/>
                </a:stretch>
              </a:blipFill>
            </p:spPr>
            <p:txBody>
              <a:bodyPr/>
              <a:lstStyle/>
              <a:p>
                <a:r>
                  <a:rPr lang="ko-KR" altLang="en-US">
                    <a:noFill/>
                  </a:rPr>
                  <a:t> </a:t>
                </a:r>
              </a:p>
            </p:txBody>
          </p:sp>
        </mc:Fallback>
      </mc:AlternateContent>
      <p:sp>
        <p:nvSpPr>
          <p:cNvPr id="57" name="타원 56">
            <a:extLst>
              <a:ext uri="{FF2B5EF4-FFF2-40B4-BE49-F238E27FC236}">
                <a16:creationId xmlns:a16="http://schemas.microsoft.com/office/drawing/2014/main" id="{8DD53E69-F5CD-423E-B984-DDC48582A822}"/>
              </a:ext>
            </a:extLst>
          </p:cNvPr>
          <p:cNvSpPr/>
          <p:nvPr/>
        </p:nvSpPr>
        <p:spPr>
          <a:xfrm>
            <a:off x="6658071" y="4749362"/>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E05B9548-3903-45F9-90AC-3B579FF71DA5}"/>
              </a:ext>
            </a:extLst>
          </p:cNvPr>
          <p:cNvCxnSpPr>
            <a:cxnSpLocks/>
            <a:stCxn id="57" idx="6"/>
          </p:cNvCxnSpPr>
          <p:nvPr/>
        </p:nvCxnSpPr>
        <p:spPr>
          <a:xfrm>
            <a:off x="6888987" y="4864821"/>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a16="http://schemas.microsoft.com/office/drawing/2014/main" id="{003742D5-B439-4B36-B9B3-92425AE21328}"/>
              </a:ext>
            </a:extLst>
          </p:cNvPr>
          <p:cNvCxnSpPr>
            <a:cxnSpLocks/>
            <a:stCxn id="16" idx="6"/>
            <a:endCxn id="50" idx="2"/>
          </p:cNvCxnSpPr>
          <p:nvPr/>
        </p:nvCxnSpPr>
        <p:spPr>
          <a:xfrm>
            <a:off x="4931054" y="2440936"/>
            <a:ext cx="1236670" cy="56073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5D06E124-0B40-49EF-9B25-13C04F828000}"/>
              </a:ext>
            </a:extLst>
          </p:cNvPr>
          <p:cNvCxnSpPr>
            <a:cxnSpLocks/>
            <a:stCxn id="17" idx="6"/>
            <a:endCxn id="50" idx="2"/>
          </p:cNvCxnSpPr>
          <p:nvPr/>
        </p:nvCxnSpPr>
        <p:spPr>
          <a:xfrm flipV="1">
            <a:off x="4931055" y="3001673"/>
            <a:ext cx="1236669" cy="92894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E2DF993F-05F8-4328-918D-00D5DF57FB17}"/>
              </a:ext>
            </a:extLst>
          </p:cNvPr>
          <p:cNvCxnSpPr>
            <a:cxnSpLocks/>
            <a:stCxn id="33" idx="6"/>
            <a:endCxn id="50" idx="2"/>
          </p:cNvCxnSpPr>
          <p:nvPr/>
        </p:nvCxnSpPr>
        <p:spPr>
          <a:xfrm flipV="1">
            <a:off x="4931055" y="3001673"/>
            <a:ext cx="1236669" cy="23735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CA73EAC9-4384-40B1-826D-B6D1EBC560B3}"/>
              </a:ext>
            </a:extLst>
          </p:cNvPr>
          <p:cNvCxnSpPr>
            <a:cxnSpLocks/>
            <a:stCxn id="17" idx="6"/>
            <a:endCxn id="51" idx="2"/>
          </p:cNvCxnSpPr>
          <p:nvPr/>
        </p:nvCxnSpPr>
        <p:spPr>
          <a:xfrm>
            <a:off x="4931055" y="3930614"/>
            <a:ext cx="1236669" cy="9314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7A6998D6-3C2A-49EA-8216-1FF1AB1EB397}"/>
              </a:ext>
            </a:extLst>
          </p:cNvPr>
          <p:cNvCxnSpPr>
            <a:cxnSpLocks/>
            <a:stCxn id="33" idx="6"/>
            <a:endCxn id="51" idx="2"/>
          </p:cNvCxnSpPr>
          <p:nvPr/>
        </p:nvCxnSpPr>
        <p:spPr>
          <a:xfrm flipV="1">
            <a:off x="4931055" y="4862054"/>
            <a:ext cx="1236669" cy="51315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389CA4C7-B1CF-42F9-9485-45E4E697CF54}"/>
                  </a:ext>
                </a:extLst>
              </p:cNvPr>
              <p:cNvSpPr txBox="1"/>
              <p:nvPr/>
            </p:nvSpPr>
            <p:spPr>
              <a:xfrm>
                <a:off x="7803972" y="3663087"/>
                <a:ext cx="6594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389CA4C7-B1CF-42F9-9485-45E4E697CF54}"/>
                  </a:ext>
                </a:extLst>
              </p:cNvPr>
              <p:cNvSpPr txBox="1">
                <a:spLocks noRot="1" noChangeAspect="1" noMove="1" noResize="1" noEditPoints="1" noAdjustHandles="1" noChangeArrowheads="1" noChangeShapeType="1" noTextEdit="1"/>
              </p:cNvSpPr>
              <p:nvPr/>
            </p:nvSpPr>
            <p:spPr>
              <a:xfrm>
                <a:off x="7803972" y="3663087"/>
                <a:ext cx="659411" cy="461665"/>
              </a:xfrm>
              <a:prstGeom prst="rect">
                <a:avLst/>
              </a:prstGeom>
              <a:blipFill>
                <a:blip r:embed="rId13"/>
                <a:stretch>
                  <a:fillRect t="-3947" r="-23148" b="-92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E7F91AC-BC4E-4267-A47E-577F8339C86A}"/>
                  </a:ext>
                </a:extLst>
              </p:cNvPr>
              <p:cNvSpPr txBox="1"/>
              <p:nvPr/>
            </p:nvSpPr>
            <p:spPr>
              <a:xfrm>
                <a:off x="7803971" y="4631220"/>
                <a:ext cx="6594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8E7F91AC-BC4E-4267-A47E-577F8339C86A}"/>
                  </a:ext>
                </a:extLst>
              </p:cNvPr>
              <p:cNvSpPr txBox="1">
                <a:spLocks noRot="1" noChangeAspect="1" noMove="1" noResize="1" noEditPoints="1" noAdjustHandles="1" noChangeArrowheads="1" noChangeShapeType="1" noTextEdit="1"/>
              </p:cNvSpPr>
              <p:nvPr/>
            </p:nvSpPr>
            <p:spPr>
              <a:xfrm>
                <a:off x="7803971" y="4631220"/>
                <a:ext cx="659411" cy="461665"/>
              </a:xfrm>
              <a:prstGeom prst="rect">
                <a:avLst/>
              </a:prstGeom>
              <a:blipFill>
                <a:blip r:embed="rId14"/>
                <a:stretch>
                  <a:fillRect t="-4000" r="-23148" b="-10667"/>
                </a:stretch>
              </a:blipFill>
            </p:spPr>
            <p:txBody>
              <a:bodyPr/>
              <a:lstStyle/>
              <a:p>
                <a:r>
                  <a:rPr lang="ko-KR" altLang="en-US">
                    <a:noFill/>
                  </a:rPr>
                  <a:t> </a:t>
                </a:r>
              </a:p>
            </p:txBody>
          </p:sp>
        </mc:Fallback>
      </mc:AlternateContent>
      <p:sp>
        <p:nvSpPr>
          <p:cNvPr id="59" name="TextBox 58">
            <a:extLst>
              <a:ext uri="{FF2B5EF4-FFF2-40B4-BE49-F238E27FC236}">
                <a16:creationId xmlns:a16="http://schemas.microsoft.com/office/drawing/2014/main" id="{11405BB6-5D9E-4A45-8AAC-3DC7BBBFAB58}"/>
              </a:ext>
            </a:extLst>
          </p:cNvPr>
          <p:cNvSpPr txBox="1"/>
          <p:nvPr/>
        </p:nvSpPr>
        <p:spPr>
          <a:xfrm>
            <a:off x="3030886" y="6082524"/>
            <a:ext cx="902811"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(n, k)</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1" name="TextBox 60">
            <a:extLst>
              <a:ext uri="{FF2B5EF4-FFF2-40B4-BE49-F238E27FC236}">
                <a16:creationId xmlns:a16="http://schemas.microsoft.com/office/drawing/2014/main" id="{49DD5629-04CE-4452-816E-76CFC2ABF3C2}"/>
              </a:ext>
            </a:extLst>
          </p:cNvPr>
          <p:cNvSpPr txBox="1"/>
          <p:nvPr/>
        </p:nvSpPr>
        <p:spPr>
          <a:xfrm>
            <a:off x="5135007" y="6074448"/>
            <a:ext cx="90441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(k, 3)</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2" name="TextBox 61">
            <a:extLst>
              <a:ext uri="{FF2B5EF4-FFF2-40B4-BE49-F238E27FC236}">
                <a16:creationId xmlns:a16="http://schemas.microsoft.com/office/drawing/2014/main" id="{4513B251-A32F-449D-BE43-611B86E1275B}"/>
              </a:ext>
            </a:extLst>
          </p:cNvPr>
          <p:cNvSpPr txBox="1"/>
          <p:nvPr/>
        </p:nvSpPr>
        <p:spPr>
          <a:xfrm>
            <a:off x="6398811" y="5894506"/>
            <a:ext cx="411490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 : Category Cross Entropy</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3" name="TextBox 62">
            <a:extLst>
              <a:ext uri="{FF2B5EF4-FFF2-40B4-BE49-F238E27FC236}">
                <a16:creationId xmlns:a16="http://schemas.microsoft.com/office/drawing/2014/main" id="{57C090F0-87E4-4B47-91AC-119D3B98E3F2}"/>
              </a:ext>
            </a:extLst>
          </p:cNvPr>
          <p:cNvSpPr txBox="1"/>
          <p:nvPr/>
        </p:nvSpPr>
        <p:spPr>
          <a:xfrm>
            <a:off x="6224907" y="851733"/>
            <a:ext cx="1778051"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 : MSE =&gt; </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4" name="TextBox 63">
            <a:extLst>
              <a:ext uri="{FF2B5EF4-FFF2-40B4-BE49-F238E27FC236}">
                <a16:creationId xmlns:a16="http://schemas.microsoft.com/office/drawing/2014/main" id="{EE06D823-6FC1-499D-816E-E46C7FBABCA5}"/>
              </a:ext>
            </a:extLst>
          </p:cNvPr>
          <p:cNvSpPr txBox="1"/>
          <p:nvPr/>
        </p:nvSpPr>
        <p:spPr>
          <a:xfrm>
            <a:off x="6224907" y="1290469"/>
            <a:ext cx="174278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 : BCE =&gt; </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5" name="TextBox 64">
            <a:extLst>
              <a:ext uri="{FF2B5EF4-FFF2-40B4-BE49-F238E27FC236}">
                <a16:creationId xmlns:a16="http://schemas.microsoft.com/office/drawing/2014/main" id="{E054BB4A-6E1B-4DE4-AF63-C8F7E00E2379}"/>
              </a:ext>
            </a:extLst>
          </p:cNvPr>
          <p:cNvSpPr txBox="1"/>
          <p:nvPr/>
        </p:nvSpPr>
        <p:spPr>
          <a:xfrm>
            <a:off x="6221410" y="1784887"/>
            <a:ext cx="1682822" cy="461665"/>
          </a:xfrm>
          <a:prstGeom prst="rect">
            <a:avLst/>
          </a:prstGeom>
          <a:noFill/>
        </p:spPr>
        <p:txBody>
          <a:bodyPr wrap="squar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 : CCE =&gt; </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24A3E21-7220-49D7-B441-589899C4BB52}"/>
                  </a:ext>
                </a:extLst>
              </p:cNvPr>
              <p:cNvSpPr txBox="1"/>
              <p:nvPr/>
            </p:nvSpPr>
            <p:spPr>
              <a:xfrm>
                <a:off x="7961046" y="886070"/>
                <a:ext cx="121334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m:t>
                      </m:r>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824A3E21-7220-49D7-B441-589899C4BB52}"/>
                  </a:ext>
                </a:extLst>
              </p:cNvPr>
              <p:cNvSpPr txBox="1">
                <a:spLocks noRot="1" noChangeAspect="1" noMove="1" noResize="1" noEditPoints="1" noAdjustHandles="1" noChangeArrowheads="1" noChangeShapeType="1" noTextEdit="1"/>
              </p:cNvSpPr>
              <p:nvPr/>
            </p:nvSpPr>
            <p:spPr>
              <a:xfrm>
                <a:off x="7961046" y="886070"/>
                <a:ext cx="1213344" cy="369332"/>
              </a:xfrm>
              <a:prstGeom prst="rect">
                <a:avLst/>
              </a:prstGeom>
              <a:blipFill>
                <a:blip r:embed="rId15"/>
                <a:stretch>
                  <a:fillRect l="-4523" t="-16393" r="-4020"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BD2A8B05-0E20-4CAD-981D-88D7FF6CBEA8}"/>
                  </a:ext>
                </a:extLst>
              </p:cNvPr>
              <p:cNvSpPr txBox="1"/>
              <p:nvPr/>
            </p:nvSpPr>
            <p:spPr>
              <a:xfrm>
                <a:off x="7961046" y="1305778"/>
                <a:ext cx="121334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BD2A8B05-0E20-4CAD-981D-88D7FF6CBEA8}"/>
                  </a:ext>
                </a:extLst>
              </p:cNvPr>
              <p:cNvSpPr txBox="1">
                <a:spLocks noRot="1" noChangeAspect="1" noMove="1" noResize="1" noEditPoints="1" noAdjustHandles="1" noChangeArrowheads="1" noChangeShapeType="1" noTextEdit="1"/>
              </p:cNvSpPr>
              <p:nvPr/>
            </p:nvSpPr>
            <p:spPr>
              <a:xfrm>
                <a:off x="7961046" y="1305778"/>
                <a:ext cx="1213344" cy="369332"/>
              </a:xfrm>
              <a:prstGeom prst="rect">
                <a:avLst/>
              </a:prstGeom>
              <a:blipFill>
                <a:blip r:embed="rId16"/>
                <a:stretch>
                  <a:fillRect l="-4523" r="-4523"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A8A27415-DAF3-4A41-9320-F89624691E26}"/>
                  </a:ext>
                </a:extLst>
              </p:cNvPr>
              <p:cNvSpPr txBox="1"/>
              <p:nvPr/>
            </p:nvSpPr>
            <p:spPr>
              <a:xfrm>
                <a:off x="7967692" y="1777052"/>
                <a:ext cx="48090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A8A27415-DAF3-4A41-9320-F89624691E26}"/>
                  </a:ext>
                </a:extLst>
              </p:cNvPr>
              <p:cNvSpPr txBox="1">
                <a:spLocks noRot="1" noChangeAspect="1" noMove="1" noResize="1" noEditPoints="1" noAdjustHandles="1" noChangeArrowheads="1" noChangeShapeType="1" noTextEdit="1"/>
              </p:cNvSpPr>
              <p:nvPr/>
            </p:nvSpPr>
            <p:spPr>
              <a:xfrm>
                <a:off x="7967692" y="1777052"/>
                <a:ext cx="480901" cy="369332"/>
              </a:xfrm>
              <a:prstGeom prst="rect">
                <a:avLst/>
              </a:prstGeom>
              <a:blipFill>
                <a:blip r:embed="rId17"/>
                <a:stretch>
                  <a:fillRect l="-3797" r="-3797" b="-6667"/>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D869C2C-8540-4159-8757-763A0DC86D76}"/>
              </a:ext>
            </a:extLst>
          </p:cNvPr>
          <p:cNvSpPr txBox="1"/>
          <p:nvPr/>
        </p:nvSpPr>
        <p:spPr>
          <a:xfrm>
            <a:off x="6512801" y="2487417"/>
            <a:ext cx="993734"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SoftMax</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933139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grpSp>
        <p:nvGrpSpPr>
          <p:cNvPr id="2" name="그룹 1">
            <a:extLst>
              <a:ext uri="{FF2B5EF4-FFF2-40B4-BE49-F238E27FC236}">
                <a16:creationId xmlns:a16="http://schemas.microsoft.com/office/drawing/2014/main" id="{38F76BE9-16BB-4161-9193-EF9B31B298C0}"/>
              </a:ext>
            </a:extLst>
          </p:cNvPr>
          <p:cNvGrpSpPr/>
          <p:nvPr/>
        </p:nvGrpSpPr>
        <p:grpSpPr>
          <a:xfrm>
            <a:off x="2122108" y="3407024"/>
            <a:ext cx="608168" cy="586659"/>
            <a:chOff x="3436912" y="2430499"/>
            <a:chExt cx="608168" cy="586659"/>
          </a:xfrm>
        </p:grpSpPr>
        <p:sp>
          <p:nvSpPr>
            <p:cNvPr id="59" name="타원 58">
              <a:extLst>
                <a:ext uri="{FF2B5EF4-FFF2-40B4-BE49-F238E27FC236}">
                  <a16:creationId xmlns:a16="http://schemas.microsoft.com/office/drawing/2014/main" id="{69C0C719-14D7-441D-98A0-072B223400B6}"/>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1" name="그룹 60">
              <a:extLst>
                <a:ext uri="{FF2B5EF4-FFF2-40B4-BE49-F238E27FC236}">
                  <a16:creationId xmlns:a16="http://schemas.microsoft.com/office/drawing/2014/main" id="{C9D36A94-65FC-48A9-A5F9-E62374AE9796}"/>
                </a:ext>
              </a:extLst>
            </p:cNvPr>
            <p:cNvGrpSpPr/>
            <p:nvPr/>
          </p:nvGrpSpPr>
          <p:grpSpPr>
            <a:xfrm>
              <a:off x="3458421" y="2582134"/>
              <a:ext cx="586659" cy="319377"/>
              <a:chOff x="5385434" y="3104384"/>
              <a:chExt cx="803274" cy="437302"/>
            </a:xfrm>
          </p:grpSpPr>
          <p:sp>
            <p:nvSpPr>
              <p:cNvPr id="62" name="원호 61">
                <a:extLst>
                  <a:ext uri="{FF2B5EF4-FFF2-40B4-BE49-F238E27FC236}">
                    <a16:creationId xmlns:a16="http://schemas.microsoft.com/office/drawing/2014/main" id="{3A34739E-5391-49DD-B374-E735BAD1B44C}"/>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3" name="원호 62">
                <a:extLst>
                  <a:ext uri="{FF2B5EF4-FFF2-40B4-BE49-F238E27FC236}">
                    <a16:creationId xmlns:a16="http://schemas.microsoft.com/office/drawing/2014/main" id="{19E38A47-2959-49B0-9A78-D5E616675889}"/>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64" name="그룹 63">
            <a:extLst>
              <a:ext uri="{FF2B5EF4-FFF2-40B4-BE49-F238E27FC236}">
                <a16:creationId xmlns:a16="http://schemas.microsoft.com/office/drawing/2014/main" id="{38963EE4-05EA-4A41-96B4-BA9F416AB7CF}"/>
              </a:ext>
            </a:extLst>
          </p:cNvPr>
          <p:cNvGrpSpPr/>
          <p:nvPr/>
        </p:nvGrpSpPr>
        <p:grpSpPr>
          <a:xfrm>
            <a:off x="2122108" y="4239362"/>
            <a:ext cx="608168" cy="586659"/>
            <a:chOff x="3436912" y="2430499"/>
            <a:chExt cx="608168" cy="586659"/>
          </a:xfrm>
        </p:grpSpPr>
        <p:sp>
          <p:nvSpPr>
            <p:cNvPr id="65" name="타원 64">
              <a:extLst>
                <a:ext uri="{FF2B5EF4-FFF2-40B4-BE49-F238E27FC236}">
                  <a16:creationId xmlns:a16="http://schemas.microsoft.com/office/drawing/2014/main" id="{5D3C915F-55D1-43D7-992F-6C2399DC9A59}"/>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6" name="그룹 65">
              <a:extLst>
                <a:ext uri="{FF2B5EF4-FFF2-40B4-BE49-F238E27FC236}">
                  <a16:creationId xmlns:a16="http://schemas.microsoft.com/office/drawing/2014/main" id="{4B239A64-C4D8-427E-A0D1-994E7F7C6F0E}"/>
                </a:ext>
              </a:extLst>
            </p:cNvPr>
            <p:cNvGrpSpPr/>
            <p:nvPr/>
          </p:nvGrpSpPr>
          <p:grpSpPr>
            <a:xfrm>
              <a:off x="3458421" y="2582134"/>
              <a:ext cx="586659" cy="319377"/>
              <a:chOff x="5385434" y="3104384"/>
              <a:chExt cx="803274" cy="437302"/>
            </a:xfrm>
          </p:grpSpPr>
          <p:sp>
            <p:nvSpPr>
              <p:cNvPr id="68" name="원호 67">
                <a:extLst>
                  <a:ext uri="{FF2B5EF4-FFF2-40B4-BE49-F238E27FC236}">
                    <a16:creationId xmlns:a16="http://schemas.microsoft.com/office/drawing/2014/main" id="{A9484B4F-1F9F-4244-8B38-0917523A67E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9" name="원호 68">
                <a:extLst>
                  <a:ext uri="{FF2B5EF4-FFF2-40B4-BE49-F238E27FC236}">
                    <a16:creationId xmlns:a16="http://schemas.microsoft.com/office/drawing/2014/main" id="{4C25828B-7C15-4F3F-B60B-2D4D63CB97FA}"/>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71" name="그룹 70">
            <a:extLst>
              <a:ext uri="{FF2B5EF4-FFF2-40B4-BE49-F238E27FC236}">
                <a16:creationId xmlns:a16="http://schemas.microsoft.com/office/drawing/2014/main" id="{21314224-0321-4CAC-A6AB-2CF8B3C135FA}"/>
              </a:ext>
            </a:extLst>
          </p:cNvPr>
          <p:cNvGrpSpPr/>
          <p:nvPr/>
        </p:nvGrpSpPr>
        <p:grpSpPr>
          <a:xfrm>
            <a:off x="2122108" y="5071701"/>
            <a:ext cx="608168" cy="586659"/>
            <a:chOff x="3436912" y="2430499"/>
            <a:chExt cx="608168" cy="586659"/>
          </a:xfrm>
        </p:grpSpPr>
        <p:sp>
          <p:nvSpPr>
            <p:cNvPr id="72" name="타원 71">
              <a:extLst>
                <a:ext uri="{FF2B5EF4-FFF2-40B4-BE49-F238E27FC236}">
                  <a16:creationId xmlns:a16="http://schemas.microsoft.com/office/drawing/2014/main" id="{1249D958-C9C0-4C22-B010-E54D7390607A}"/>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4" name="그룹 73">
              <a:extLst>
                <a:ext uri="{FF2B5EF4-FFF2-40B4-BE49-F238E27FC236}">
                  <a16:creationId xmlns:a16="http://schemas.microsoft.com/office/drawing/2014/main" id="{0021195E-4A49-418F-90A6-539104B5F390}"/>
                </a:ext>
              </a:extLst>
            </p:cNvPr>
            <p:cNvGrpSpPr/>
            <p:nvPr/>
          </p:nvGrpSpPr>
          <p:grpSpPr>
            <a:xfrm>
              <a:off x="3458421" y="2582134"/>
              <a:ext cx="586659" cy="319377"/>
              <a:chOff x="5385434" y="3104384"/>
              <a:chExt cx="803274" cy="437302"/>
            </a:xfrm>
          </p:grpSpPr>
          <p:sp>
            <p:nvSpPr>
              <p:cNvPr id="75" name="원호 74">
                <a:extLst>
                  <a:ext uri="{FF2B5EF4-FFF2-40B4-BE49-F238E27FC236}">
                    <a16:creationId xmlns:a16="http://schemas.microsoft.com/office/drawing/2014/main" id="{60FEF773-0192-47D1-A576-DCDC76063BA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7" name="원호 76">
                <a:extLst>
                  <a:ext uri="{FF2B5EF4-FFF2-40B4-BE49-F238E27FC236}">
                    <a16:creationId xmlns:a16="http://schemas.microsoft.com/office/drawing/2014/main" id="{6BCE9C38-CF35-4219-921C-79F597C8EBFB}"/>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3138" y="4261965"/>
            <a:ext cx="1237150" cy="620526"/>
          </a:xfrm>
          <a:prstGeom prst="rect">
            <a:avLst/>
          </a:prstGeom>
          <a:noFill/>
          <a:extLst>
            <a:ext uri="{909E8E84-426E-40DD-AFC4-6F175D3DCCD1}">
              <a14:hiddenFill xmlns:a14="http://schemas.microsoft.com/office/drawing/2010/main">
                <a:solidFill>
                  <a:srgbClr val="FFFFFF"/>
                </a:solidFill>
              </a14:hiddenFill>
            </a:ext>
          </a:extLst>
        </p:spPr>
      </p:pic>
      <p:pic>
        <p:nvPicPr>
          <p:cNvPr id="64516" name="Picture 4" descr="자동차일러스트, 벡터, 상업적 이미지사이트 - 123RF">
            <a:extLst>
              <a:ext uri="{FF2B5EF4-FFF2-40B4-BE49-F238E27FC236}">
                <a16:creationId xmlns:a16="http://schemas.microsoft.com/office/drawing/2014/main" id="{2427CD3A-96C6-4D22-B233-98458D0D8F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34063" y="4113078"/>
            <a:ext cx="1086949" cy="769413"/>
          </a:xfrm>
          <a:prstGeom prst="rect">
            <a:avLst/>
          </a:prstGeom>
          <a:noFill/>
          <a:extLst>
            <a:ext uri="{909E8E84-426E-40DD-AFC4-6F175D3DCCD1}">
              <a14:hiddenFill xmlns:a14="http://schemas.microsoft.com/office/drawing/2010/main">
                <a:solidFill>
                  <a:srgbClr val="FFFFFF"/>
                </a:solidFill>
              </a14:hiddenFill>
            </a:ext>
          </a:extLst>
        </p:spPr>
      </p:pic>
      <p:pic>
        <p:nvPicPr>
          <p:cNvPr id="4" name="그래픽 3" descr="자동차">
            <a:extLst>
              <a:ext uri="{FF2B5EF4-FFF2-40B4-BE49-F238E27FC236}">
                <a16:creationId xmlns:a16="http://schemas.microsoft.com/office/drawing/2014/main" id="{86A3C6C2-C66B-4245-A857-D2016CEB2B9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40909" y="3255576"/>
            <a:ext cx="782520" cy="782520"/>
          </a:xfrm>
          <a:prstGeom prst="rect">
            <a:avLst/>
          </a:prstGeom>
        </p:spPr>
      </p:pic>
      <p:pic>
        <p:nvPicPr>
          <p:cNvPr id="6" name="그래픽 5" descr="비행기">
            <a:extLst>
              <a:ext uri="{FF2B5EF4-FFF2-40B4-BE49-F238E27FC236}">
                <a16:creationId xmlns:a16="http://schemas.microsoft.com/office/drawing/2014/main" id="{99B1075E-D397-40F4-B3F0-8A3B89BF40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40909" y="4208049"/>
            <a:ext cx="666752" cy="666752"/>
          </a:xfrm>
          <a:prstGeom prst="rect">
            <a:avLst/>
          </a:prstGeom>
        </p:spPr>
      </p:pic>
      <p:pic>
        <p:nvPicPr>
          <p:cNvPr id="8" name="그래픽 7" descr="로켓">
            <a:extLst>
              <a:ext uri="{FF2B5EF4-FFF2-40B4-BE49-F238E27FC236}">
                <a16:creationId xmlns:a16="http://schemas.microsoft.com/office/drawing/2014/main" id="{3592DC11-1855-43EC-B0EE-D0E31E852F6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840909" y="5044754"/>
            <a:ext cx="620526" cy="620526"/>
          </a:xfrm>
          <a:prstGeom prst="rect">
            <a:avLst/>
          </a:prstGeom>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708767" y="3700354"/>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708767" y="4537028"/>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708767" y="5367577"/>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14D72D92-50FA-4FFA-9AB9-CEF7B41BB4E6}"/>
              </a:ext>
            </a:extLst>
          </p:cNvPr>
          <p:cNvSpPr txBox="1"/>
          <p:nvPr/>
        </p:nvSpPr>
        <p:spPr>
          <a:xfrm>
            <a:off x="3267096" y="3513435"/>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0.9</a:t>
            </a:r>
            <a:endParaRPr lang="ko-KR" altLang="en-US">
              <a:solidFill>
                <a:schemeClr val="tx1"/>
              </a:solidFill>
              <a:latin typeface="Consolas" panose="020B0609020204030204" pitchFamily="49" charset="0"/>
            </a:endParaRPr>
          </a:p>
        </p:txBody>
      </p:sp>
      <p:sp>
        <p:nvSpPr>
          <p:cNvPr id="90" name="TextBox 89">
            <a:extLst>
              <a:ext uri="{FF2B5EF4-FFF2-40B4-BE49-F238E27FC236}">
                <a16:creationId xmlns:a16="http://schemas.microsoft.com/office/drawing/2014/main" id="{DDA92A3B-D6F3-4C07-9AA1-96DB2F4626D0}"/>
              </a:ext>
            </a:extLst>
          </p:cNvPr>
          <p:cNvSpPr txBox="1"/>
          <p:nvPr/>
        </p:nvSpPr>
        <p:spPr>
          <a:xfrm>
            <a:off x="3267096" y="434577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0.8</a:t>
            </a:r>
            <a:endParaRPr lang="ko-KR" altLang="en-US">
              <a:solidFill>
                <a:schemeClr val="tx1"/>
              </a:solidFill>
              <a:latin typeface="Consolas" panose="020B0609020204030204" pitchFamily="49" charset="0"/>
            </a:endParaRPr>
          </a:p>
        </p:txBody>
      </p:sp>
      <p:sp>
        <p:nvSpPr>
          <p:cNvPr id="91" name="TextBox 90">
            <a:extLst>
              <a:ext uri="{FF2B5EF4-FFF2-40B4-BE49-F238E27FC236}">
                <a16:creationId xmlns:a16="http://schemas.microsoft.com/office/drawing/2014/main" id="{460364CE-3F19-416A-B716-F4CE7EA51385}"/>
              </a:ext>
            </a:extLst>
          </p:cNvPr>
          <p:cNvSpPr txBox="1"/>
          <p:nvPr/>
        </p:nvSpPr>
        <p:spPr>
          <a:xfrm>
            <a:off x="3267096" y="519575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0.7</a:t>
            </a:r>
            <a:endParaRPr lang="ko-KR" altLang="en-US">
              <a:solidFill>
                <a:schemeClr val="tx1"/>
              </a:solidFill>
              <a:latin typeface="Consolas" panose="020B0609020204030204" pitchFamily="49" charset="0"/>
            </a:endParaRPr>
          </a:p>
        </p:txBody>
      </p:sp>
      <p:grpSp>
        <p:nvGrpSpPr>
          <p:cNvPr id="92" name="그룹 91">
            <a:extLst>
              <a:ext uri="{FF2B5EF4-FFF2-40B4-BE49-F238E27FC236}">
                <a16:creationId xmlns:a16="http://schemas.microsoft.com/office/drawing/2014/main" id="{6DA75A9D-EDB0-4273-B62E-CE5E0F2677C7}"/>
              </a:ext>
            </a:extLst>
          </p:cNvPr>
          <p:cNvGrpSpPr/>
          <p:nvPr/>
        </p:nvGrpSpPr>
        <p:grpSpPr>
          <a:xfrm>
            <a:off x="6969600" y="3407024"/>
            <a:ext cx="608168" cy="586659"/>
            <a:chOff x="3436912" y="2430499"/>
            <a:chExt cx="608168" cy="586659"/>
          </a:xfrm>
        </p:grpSpPr>
        <p:sp>
          <p:nvSpPr>
            <p:cNvPr id="93" name="타원 92">
              <a:extLst>
                <a:ext uri="{FF2B5EF4-FFF2-40B4-BE49-F238E27FC236}">
                  <a16:creationId xmlns:a16="http://schemas.microsoft.com/office/drawing/2014/main" id="{49B3565A-476C-40EE-8118-962E77FE8AD4}"/>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94" name="그룹 93">
              <a:extLst>
                <a:ext uri="{FF2B5EF4-FFF2-40B4-BE49-F238E27FC236}">
                  <a16:creationId xmlns:a16="http://schemas.microsoft.com/office/drawing/2014/main" id="{FB11BEA1-CBD9-4B86-A158-82366B8831D8}"/>
                </a:ext>
              </a:extLst>
            </p:cNvPr>
            <p:cNvGrpSpPr/>
            <p:nvPr/>
          </p:nvGrpSpPr>
          <p:grpSpPr>
            <a:xfrm>
              <a:off x="3458421" y="2582134"/>
              <a:ext cx="586659" cy="319377"/>
              <a:chOff x="5385434" y="3104384"/>
              <a:chExt cx="803274" cy="437302"/>
            </a:xfrm>
          </p:grpSpPr>
          <p:sp>
            <p:nvSpPr>
              <p:cNvPr id="95" name="원호 94">
                <a:extLst>
                  <a:ext uri="{FF2B5EF4-FFF2-40B4-BE49-F238E27FC236}">
                    <a16:creationId xmlns:a16="http://schemas.microsoft.com/office/drawing/2014/main" id="{BB6BF3D9-2EF5-478D-A03F-C49ABACA8A1F}"/>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6" name="원호 95">
                <a:extLst>
                  <a:ext uri="{FF2B5EF4-FFF2-40B4-BE49-F238E27FC236}">
                    <a16:creationId xmlns:a16="http://schemas.microsoft.com/office/drawing/2014/main" id="{CE1FDB64-267A-4A94-AFFC-A2965C806597}"/>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97" name="그룹 96">
            <a:extLst>
              <a:ext uri="{FF2B5EF4-FFF2-40B4-BE49-F238E27FC236}">
                <a16:creationId xmlns:a16="http://schemas.microsoft.com/office/drawing/2014/main" id="{EAA59623-62B6-46DC-BF65-219C2BFAD8F4}"/>
              </a:ext>
            </a:extLst>
          </p:cNvPr>
          <p:cNvGrpSpPr/>
          <p:nvPr/>
        </p:nvGrpSpPr>
        <p:grpSpPr>
          <a:xfrm>
            <a:off x="6969600" y="4239362"/>
            <a:ext cx="608168" cy="586659"/>
            <a:chOff x="3436912" y="2430499"/>
            <a:chExt cx="608168" cy="586659"/>
          </a:xfrm>
        </p:grpSpPr>
        <p:sp>
          <p:nvSpPr>
            <p:cNvPr id="98" name="타원 97">
              <a:extLst>
                <a:ext uri="{FF2B5EF4-FFF2-40B4-BE49-F238E27FC236}">
                  <a16:creationId xmlns:a16="http://schemas.microsoft.com/office/drawing/2014/main" id="{FAB518AE-B48F-4A8E-AE09-5D865F40710F}"/>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99" name="그룹 98">
              <a:extLst>
                <a:ext uri="{FF2B5EF4-FFF2-40B4-BE49-F238E27FC236}">
                  <a16:creationId xmlns:a16="http://schemas.microsoft.com/office/drawing/2014/main" id="{3A96CE62-A500-4CDC-8048-94EB4DCBE3DE}"/>
                </a:ext>
              </a:extLst>
            </p:cNvPr>
            <p:cNvGrpSpPr/>
            <p:nvPr/>
          </p:nvGrpSpPr>
          <p:grpSpPr>
            <a:xfrm>
              <a:off x="3458421" y="2582134"/>
              <a:ext cx="586659" cy="319377"/>
              <a:chOff x="5385434" y="3104384"/>
              <a:chExt cx="803274" cy="437302"/>
            </a:xfrm>
          </p:grpSpPr>
          <p:sp>
            <p:nvSpPr>
              <p:cNvPr id="100" name="원호 99">
                <a:extLst>
                  <a:ext uri="{FF2B5EF4-FFF2-40B4-BE49-F238E27FC236}">
                    <a16:creationId xmlns:a16="http://schemas.microsoft.com/office/drawing/2014/main" id="{21FDDA27-4E1F-4D23-A949-69FFEEDB593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1" name="원호 100">
                <a:extLst>
                  <a:ext uri="{FF2B5EF4-FFF2-40B4-BE49-F238E27FC236}">
                    <a16:creationId xmlns:a16="http://schemas.microsoft.com/office/drawing/2014/main" id="{42F535F3-AE9A-409F-8A5E-BAC17E3A34D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102" name="그룹 101">
            <a:extLst>
              <a:ext uri="{FF2B5EF4-FFF2-40B4-BE49-F238E27FC236}">
                <a16:creationId xmlns:a16="http://schemas.microsoft.com/office/drawing/2014/main" id="{3FD20B45-0AA1-47E4-A0A5-FD61364C1C9E}"/>
              </a:ext>
            </a:extLst>
          </p:cNvPr>
          <p:cNvGrpSpPr/>
          <p:nvPr/>
        </p:nvGrpSpPr>
        <p:grpSpPr>
          <a:xfrm>
            <a:off x="6969600" y="5071701"/>
            <a:ext cx="608168" cy="586659"/>
            <a:chOff x="3436912" y="2430499"/>
            <a:chExt cx="608168" cy="586659"/>
          </a:xfrm>
        </p:grpSpPr>
        <p:sp>
          <p:nvSpPr>
            <p:cNvPr id="103" name="타원 102">
              <a:extLst>
                <a:ext uri="{FF2B5EF4-FFF2-40B4-BE49-F238E27FC236}">
                  <a16:creationId xmlns:a16="http://schemas.microsoft.com/office/drawing/2014/main" id="{F5E261F0-AABE-4033-ABB7-D987D06160C1}"/>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04" name="그룹 103">
              <a:extLst>
                <a:ext uri="{FF2B5EF4-FFF2-40B4-BE49-F238E27FC236}">
                  <a16:creationId xmlns:a16="http://schemas.microsoft.com/office/drawing/2014/main" id="{2387F667-F9EF-4CF3-B39D-DFCF543778A3}"/>
                </a:ext>
              </a:extLst>
            </p:cNvPr>
            <p:cNvGrpSpPr/>
            <p:nvPr/>
          </p:nvGrpSpPr>
          <p:grpSpPr>
            <a:xfrm>
              <a:off x="3458421" y="2582134"/>
              <a:ext cx="586659" cy="319377"/>
              <a:chOff x="5385434" y="3104384"/>
              <a:chExt cx="803274" cy="437302"/>
            </a:xfrm>
          </p:grpSpPr>
          <p:sp>
            <p:nvSpPr>
              <p:cNvPr id="105" name="원호 104">
                <a:extLst>
                  <a:ext uri="{FF2B5EF4-FFF2-40B4-BE49-F238E27FC236}">
                    <a16:creationId xmlns:a16="http://schemas.microsoft.com/office/drawing/2014/main" id="{3EECCD56-5E2A-474A-B42A-220D9EE879F6}"/>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6" name="원호 105">
                <a:extLst>
                  <a:ext uri="{FF2B5EF4-FFF2-40B4-BE49-F238E27FC236}">
                    <a16:creationId xmlns:a16="http://schemas.microsoft.com/office/drawing/2014/main" id="{CEE92B20-91EC-4134-9EB2-45D0DE531C9C}"/>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pic>
        <p:nvPicPr>
          <p:cNvPr id="107" name="그래픽 106" descr="자동차">
            <a:extLst>
              <a:ext uri="{FF2B5EF4-FFF2-40B4-BE49-F238E27FC236}">
                <a16:creationId xmlns:a16="http://schemas.microsoft.com/office/drawing/2014/main" id="{59490AD3-6CC4-4E7A-8B31-A79224E8E3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88401" y="3255576"/>
            <a:ext cx="782520" cy="782520"/>
          </a:xfrm>
          <a:prstGeom prst="rect">
            <a:avLst/>
          </a:prstGeom>
        </p:spPr>
      </p:pic>
      <p:pic>
        <p:nvPicPr>
          <p:cNvPr id="108" name="그래픽 107" descr="비행기">
            <a:extLst>
              <a:ext uri="{FF2B5EF4-FFF2-40B4-BE49-F238E27FC236}">
                <a16:creationId xmlns:a16="http://schemas.microsoft.com/office/drawing/2014/main" id="{DF186095-EB48-4EC8-83EC-907C4080931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88401" y="4208049"/>
            <a:ext cx="666752" cy="666752"/>
          </a:xfrm>
          <a:prstGeom prst="rect">
            <a:avLst/>
          </a:prstGeom>
        </p:spPr>
      </p:pic>
      <p:pic>
        <p:nvPicPr>
          <p:cNvPr id="109" name="그래픽 108" descr="로켓">
            <a:extLst>
              <a:ext uri="{FF2B5EF4-FFF2-40B4-BE49-F238E27FC236}">
                <a16:creationId xmlns:a16="http://schemas.microsoft.com/office/drawing/2014/main" id="{F2593BDE-23E4-4AD8-8DF9-F3CC077DC25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688401" y="5044754"/>
            <a:ext cx="620526" cy="620526"/>
          </a:xfrm>
          <a:prstGeom prst="rect">
            <a:avLst/>
          </a:prstGeom>
        </p:spPr>
      </p:pic>
      <p:cxnSp>
        <p:nvCxnSpPr>
          <p:cNvPr id="110" name="직선 화살표 연결선 109">
            <a:extLst>
              <a:ext uri="{FF2B5EF4-FFF2-40B4-BE49-F238E27FC236}">
                <a16:creationId xmlns:a16="http://schemas.microsoft.com/office/drawing/2014/main" id="{5113942F-872A-400C-93A3-17B183896899}"/>
              </a:ext>
            </a:extLst>
          </p:cNvPr>
          <p:cNvCxnSpPr>
            <a:cxnSpLocks/>
            <a:stCxn id="93" idx="6"/>
          </p:cNvCxnSpPr>
          <p:nvPr/>
        </p:nvCxnSpPr>
        <p:spPr>
          <a:xfrm>
            <a:off x="7556259" y="3700354"/>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153EF08D-5C4C-455F-896B-ACF56476C8E1}"/>
              </a:ext>
            </a:extLst>
          </p:cNvPr>
          <p:cNvCxnSpPr>
            <a:cxnSpLocks/>
          </p:cNvCxnSpPr>
          <p:nvPr/>
        </p:nvCxnSpPr>
        <p:spPr>
          <a:xfrm>
            <a:off x="7556259" y="4537028"/>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B8398E53-AFE8-48F6-B6DF-6D0CF675B2A4}"/>
              </a:ext>
            </a:extLst>
          </p:cNvPr>
          <p:cNvCxnSpPr>
            <a:cxnSpLocks/>
          </p:cNvCxnSpPr>
          <p:nvPr/>
        </p:nvCxnSpPr>
        <p:spPr>
          <a:xfrm>
            <a:off x="7556259" y="5367577"/>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1586F05F-8C3A-43DB-B3D3-BD0F3C415B07}"/>
              </a:ext>
            </a:extLst>
          </p:cNvPr>
          <p:cNvSpPr txBox="1"/>
          <p:nvPr/>
        </p:nvSpPr>
        <p:spPr>
          <a:xfrm>
            <a:off x="8114588" y="3513435"/>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0.5</a:t>
            </a:r>
            <a:endParaRPr lang="ko-KR" altLang="en-US">
              <a:solidFill>
                <a:schemeClr val="tx1"/>
              </a:solidFill>
              <a:latin typeface="Consolas" panose="020B0609020204030204" pitchFamily="49" charset="0"/>
            </a:endParaRPr>
          </a:p>
        </p:txBody>
      </p:sp>
      <p:sp>
        <p:nvSpPr>
          <p:cNvPr id="114" name="TextBox 113">
            <a:extLst>
              <a:ext uri="{FF2B5EF4-FFF2-40B4-BE49-F238E27FC236}">
                <a16:creationId xmlns:a16="http://schemas.microsoft.com/office/drawing/2014/main" id="{586604B8-5657-4626-A1FB-4E6CE7D1CDB3}"/>
              </a:ext>
            </a:extLst>
          </p:cNvPr>
          <p:cNvSpPr txBox="1"/>
          <p:nvPr/>
        </p:nvSpPr>
        <p:spPr>
          <a:xfrm>
            <a:off x="8114588" y="434577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0.2</a:t>
            </a:r>
            <a:endParaRPr lang="ko-KR" altLang="en-US">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630F3F4A-D2D7-40BF-87D8-D2F2258D280B}"/>
              </a:ext>
            </a:extLst>
          </p:cNvPr>
          <p:cNvSpPr txBox="1"/>
          <p:nvPr/>
        </p:nvSpPr>
        <p:spPr>
          <a:xfrm>
            <a:off x="8114588" y="519575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0.1</a:t>
            </a:r>
            <a:endParaRPr lang="ko-KR" altLang="en-US">
              <a:solidFill>
                <a:schemeClr val="tx1"/>
              </a:solidFill>
              <a:latin typeface="Consolas" panose="020B0609020204030204" pitchFamily="49" charset="0"/>
            </a:endParaRPr>
          </a:p>
        </p:txBody>
      </p:sp>
      <p:sp>
        <p:nvSpPr>
          <p:cNvPr id="64513" name="TextBox 64512">
            <a:extLst>
              <a:ext uri="{FF2B5EF4-FFF2-40B4-BE49-F238E27FC236}">
                <a16:creationId xmlns:a16="http://schemas.microsoft.com/office/drawing/2014/main" id="{04E5D0CC-C997-4DDF-AFCE-F0747C1CE798}"/>
              </a:ext>
            </a:extLst>
          </p:cNvPr>
          <p:cNvSpPr txBox="1"/>
          <p:nvPr/>
        </p:nvSpPr>
        <p:spPr>
          <a:xfrm>
            <a:off x="935421" y="1103586"/>
            <a:ext cx="521168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출력의 합이 </a:t>
            </a:r>
            <a:r>
              <a:rPr lang="en-US" altLang="ko-KR" sz="2000">
                <a:solidFill>
                  <a:schemeClr val="tx1"/>
                </a:solidFill>
                <a:latin typeface="고도 M" panose="02000503000000020004" pitchFamily="2" charset="-127"/>
                <a:ea typeface="고도 M" panose="02000503000000020004" pitchFamily="2" charset="-127"/>
              </a:rPr>
              <a:t>1</a:t>
            </a:r>
            <a:r>
              <a:rPr lang="ko-KR" altLang="en-US" sz="2000">
                <a:solidFill>
                  <a:schemeClr val="tx1"/>
                </a:solidFill>
                <a:latin typeface="고도 M" panose="02000503000000020004" pitchFamily="2" charset="-127"/>
                <a:ea typeface="고도 M" panose="02000503000000020004" pitchFamily="2" charset="-127"/>
              </a:rPr>
              <a:t>이 아니면 비교하기 어렵다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7" name="TextBox 116">
            <a:extLst>
              <a:ext uri="{FF2B5EF4-FFF2-40B4-BE49-F238E27FC236}">
                <a16:creationId xmlns:a16="http://schemas.microsoft.com/office/drawing/2014/main" id="{80FBD208-39E0-4827-8CB7-396BC7D9B7C2}"/>
              </a:ext>
            </a:extLst>
          </p:cNvPr>
          <p:cNvSpPr txBox="1"/>
          <p:nvPr/>
        </p:nvSpPr>
        <p:spPr>
          <a:xfrm>
            <a:off x="921902" y="1921452"/>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56" name="TextBox 55">
            <a:extLst>
              <a:ext uri="{FF2B5EF4-FFF2-40B4-BE49-F238E27FC236}">
                <a16:creationId xmlns:a16="http://schemas.microsoft.com/office/drawing/2014/main" id="{95FAD9B5-7CCD-437F-817E-CFC6E5F54080}"/>
              </a:ext>
            </a:extLst>
          </p:cNvPr>
          <p:cNvSpPr txBox="1"/>
          <p:nvPr/>
        </p:nvSpPr>
        <p:spPr>
          <a:xfrm>
            <a:off x="4794289" y="3477559"/>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37.5%</a:t>
            </a:r>
            <a:endParaRPr lang="ko-KR" altLang="en-US">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8AF2C2D8-47AB-4E60-AAE1-FD2FBA17A9BD}"/>
              </a:ext>
            </a:extLst>
          </p:cNvPr>
          <p:cNvSpPr txBox="1"/>
          <p:nvPr/>
        </p:nvSpPr>
        <p:spPr>
          <a:xfrm>
            <a:off x="4822499" y="4418481"/>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33.3%</a:t>
            </a:r>
            <a:endParaRPr lang="ko-KR" altLang="en-US">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059A12C8-E1FF-422A-BA77-DC4FD39D8B04}"/>
              </a:ext>
            </a:extLst>
          </p:cNvPr>
          <p:cNvSpPr txBox="1"/>
          <p:nvPr/>
        </p:nvSpPr>
        <p:spPr>
          <a:xfrm>
            <a:off x="4838583" y="5204159"/>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29.1%</a:t>
            </a:r>
            <a:endParaRPr lang="ko-KR" altLang="en-US">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D306673D-A9DB-4838-83B1-0D0D12D69B4C}"/>
              </a:ext>
            </a:extLst>
          </p:cNvPr>
          <p:cNvSpPr txBox="1"/>
          <p:nvPr/>
        </p:nvSpPr>
        <p:spPr>
          <a:xfrm>
            <a:off x="9517083" y="3500344"/>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62.5%</a:t>
            </a:r>
            <a:endParaRPr lang="ko-KR" altLang="en-US">
              <a:solidFill>
                <a:schemeClr val="tx1"/>
              </a:solidFill>
              <a:latin typeface="Consolas" panose="020B0609020204030204" pitchFamily="49" charset="0"/>
            </a:endParaRPr>
          </a:p>
        </p:txBody>
      </p:sp>
      <p:sp>
        <p:nvSpPr>
          <p:cNvPr id="67" name="TextBox 66">
            <a:extLst>
              <a:ext uri="{FF2B5EF4-FFF2-40B4-BE49-F238E27FC236}">
                <a16:creationId xmlns:a16="http://schemas.microsoft.com/office/drawing/2014/main" id="{59B129E0-3996-4276-BBBE-CAA8CAFA4FF0}"/>
              </a:ext>
            </a:extLst>
          </p:cNvPr>
          <p:cNvSpPr txBox="1"/>
          <p:nvPr/>
        </p:nvSpPr>
        <p:spPr>
          <a:xfrm>
            <a:off x="9545293" y="4441266"/>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25.0%</a:t>
            </a:r>
            <a:endParaRPr lang="ko-KR" altLang="en-US">
              <a:solidFill>
                <a:schemeClr val="tx1"/>
              </a:solidFill>
              <a:latin typeface="Consolas" panose="020B0609020204030204" pitchFamily="49" charset="0"/>
            </a:endParaRPr>
          </a:p>
        </p:txBody>
      </p:sp>
      <p:sp>
        <p:nvSpPr>
          <p:cNvPr id="70" name="TextBox 69">
            <a:extLst>
              <a:ext uri="{FF2B5EF4-FFF2-40B4-BE49-F238E27FC236}">
                <a16:creationId xmlns:a16="http://schemas.microsoft.com/office/drawing/2014/main" id="{F9A5DDEC-DC59-41E8-97B8-31223EE37B01}"/>
              </a:ext>
            </a:extLst>
          </p:cNvPr>
          <p:cNvSpPr txBox="1"/>
          <p:nvPr/>
        </p:nvSpPr>
        <p:spPr>
          <a:xfrm>
            <a:off x="9561377" y="5226944"/>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12.5%</a:t>
            </a:r>
            <a:endParaRPr lang="ko-KR" altLang="en-US">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2076CE4E-9B3C-442F-81EE-187BD1C1F399}"/>
              </a:ext>
            </a:extLst>
          </p:cNvPr>
          <p:cNvSpPr txBox="1"/>
          <p:nvPr/>
        </p:nvSpPr>
        <p:spPr>
          <a:xfrm>
            <a:off x="188586" y="3531076"/>
            <a:ext cx="63350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2.20</a:t>
            </a:r>
            <a:endParaRPr lang="ko-KR" altLang="en-US">
              <a:solidFill>
                <a:schemeClr val="tx1"/>
              </a:solidFill>
              <a:latin typeface="Consolas" panose="020B0609020204030204" pitchFamily="49" charset="0"/>
            </a:endParaRPr>
          </a:p>
        </p:txBody>
      </p:sp>
      <p:sp>
        <p:nvSpPr>
          <p:cNvPr id="76" name="TextBox 75">
            <a:extLst>
              <a:ext uri="{FF2B5EF4-FFF2-40B4-BE49-F238E27FC236}">
                <a16:creationId xmlns:a16="http://schemas.microsoft.com/office/drawing/2014/main" id="{958EFBB9-38B0-4AAD-B708-6A0B0B0D8308}"/>
              </a:ext>
            </a:extLst>
          </p:cNvPr>
          <p:cNvSpPr txBox="1"/>
          <p:nvPr/>
        </p:nvSpPr>
        <p:spPr>
          <a:xfrm>
            <a:off x="159459" y="4423931"/>
            <a:ext cx="63350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1.39</a:t>
            </a:r>
            <a:endParaRPr lang="ko-KR" altLang="en-US">
              <a:solidFill>
                <a:schemeClr val="tx1"/>
              </a:solidFill>
              <a:latin typeface="Consolas" panose="020B0609020204030204" pitchFamily="49" charset="0"/>
            </a:endParaRPr>
          </a:p>
        </p:txBody>
      </p:sp>
      <p:sp>
        <p:nvSpPr>
          <p:cNvPr id="78" name="TextBox 77">
            <a:extLst>
              <a:ext uri="{FF2B5EF4-FFF2-40B4-BE49-F238E27FC236}">
                <a16:creationId xmlns:a16="http://schemas.microsoft.com/office/drawing/2014/main" id="{6EE1C782-2249-4D5B-860C-7F3D72E9079F}"/>
              </a:ext>
            </a:extLst>
          </p:cNvPr>
          <p:cNvSpPr txBox="1"/>
          <p:nvPr/>
        </p:nvSpPr>
        <p:spPr>
          <a:xfrm>
            <a:off x="159459" y="5347389"/>
            <a:ext cx="63350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0.85</a:t>
            </a: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A16F4DAE-4132-4D37-A5C9-5A6FD93891AF}"/>
              </a:ext>
            </a:extLst>
          </p:cNvPr>
          <p:cNvSpPr txBox="1"/>
          <p:nvPr/>
        </p:nvSpPr>
        <p:spPr>
          <a:xfrm>
            <a:off x="4795119" y="3741373"/>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59%</a:t>
            </a:r>
            <a:endParaRPr lang="ko-KR" altLang="en-US">
              <a:solidFill>
                <a:schemeClr val="tx1"/>
              </a:solidFill>
              <a:latin typeface="고도 M" panose="02000503000000020004" pitchFamily="2" charset="-127"/>
              <a:ea typeface="고도 M" panose="02000503000000020004" pitchFamily="2" charset="-127"/>
            </a:endParaRPr>
          </a:p>
        </p:txBody>
      </p:sp>
      <p:sp>
        <p:nvSpPr>
          <p:cNvPr id="5" name="TextBox 4">
            <a:extLst>
              <a:ext uri="{FF2B5EF4-FFF2-40B4-BE49-F238E27FC236}">
                <a16:creationId xmlns:a16="http://schemas.microsoft.com/office/drawing/2014/main" id="{C32D8736-C314-463E-B6BE-9EDFCFFE1AE3}"/>
              </a:ext>
            </a:extLst>
          </p:cNvPr>
          <p:cNvSpPr txBox="1"/>
          <p:nvPr/>
        </p:nvSpPr>
        <p:spPr>
          <a:xfrm>
            <a:off x="4771393" y="4713214"/>
            <a:ext cx="120257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26%</a:t>
            </a:r>
            <a:endParaRPr lang="ko-KR" altLang="en-US">
              <a:solidFill>
                <a:schemeClr val="tx1"/>
              </a:solidFill>
              <a:latin typeface="고도 M" panose="02000503000000020004" pitchFamily="2" charset="-127"/>
              <a:ea typeface="고도 M" panose="02000503000000020004" pitchFamily="2" charset="-127"/>
            </a:endParaRPr>
          </a:p>
        </p:txBody>
      </p:sp>
      <p:sp>
        <p:nvSpPr>
          <p:cNvPr id="7" name="TextBox 6">
            <a:extLst>
              <a:ext uri="{FF2B5EF4-FFF2-40B4-BE49-F238E27FC236}">
                <a16:creationId xmlns:a16="http://schemas.microsoft.com/office/drawing/2014/main" id="{B2567AEF-6112-4404-8384-CF960FB85E06}"/>
              </a:ext>
            </a:extLst>
          </p:cNvPr>
          <p:cNvSpPr txBox="1"/>
          <p:nvPr/>
        </p:nvSpPr>
        <p:spPr>
          <a:xfrm>
            <a:off x="4822499" y="5585137"/>
            <a:ext cx="10021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15%</a:t>
            </a:r>
            <a:endParaRPr lang="ko-KR" altLang="en-US">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64AE5D01-99D9-405E-9F9B-BAF7BCB34950}"/>
              </a:ext>
            </a:extLst>
          </p:cNvPr>
          <p:cNvSpPr txBox="1"/>
          <p:nvPr/>
        </p:nvSpPr>
        <p:spPr>
          <a:xfrm>
            <a:off x="9138819" y="382440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74%</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AD1A2844-058B-4439-BE4C-D622C0CD4AF3}"/>
              </a:ext>
            </a:extLst>
          </p:cNvPr>
          <p:cNvSpPr txBox="1"/>
          <p:nvPr/>
        </p:nvSpPr>
        <p:spPr>
          <a:xfrm>
            <a:off x="9131772" y="4749503"/>
            <a:ext cx="117532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18%</a:t>
            </a:r>
            <a:endParaRPr lang="ko-KR" altLang="en-US">
              <a:solidFill>
                <a:schemeClr val="tx1"/>
              </a:solidFill>
              <a:latin typeface="고도 M" panose="02000503000000020004" pitchFamily="2" charset="-127"/>
              <a:ea typeface="고도 M" panose="02000503000000020004" pitchFamily="2" charset="-127"/>
            </a:endParaRPr>
          </a:p>
        </p:txBody>
      </p:sp>
      <p:sp>
        <p:nvSpPr>
          <p:cNvPr id="14" name="TextBox 13">
            <a:extLst>
              <a:ext uri="{FF2B5EF4-FFF2-40B4-BE49-F238E27FC236}">
                <a16:creationId xmlns:a16="http://schemas.microsoft.com/office/drawing/2014/main" id="{866EB349-0299-4802-BF77-83890CA030C5}"/>
              </a:ext>
            </a:extLst>
          </p:cNvPr>
          <p:cNvSpPr txBox="1"/>
          <p:nvPr/>
        </p:nvSpPr>
        <p:spPr>
          <a:xfrm>
            <a:off x="9440183" y="5629511"/>
            <a:ext cx="9140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8%</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5209846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59" name="타원 58">
            <a:extLst>
              <a:ext uri="{FF2B5EF4-FFF2-40B4-BE49-F238E27FC236}">
                <a16:creationId xmlns:a16="http://schemas.microsoft.com/office/drawing/2014/main" id="{69C0C719-14D7-441D-98A0-072B223400B6}"/>
              </a:ext>
            </a:extLst>
          </p:cNvPr>
          <p:cNvSpPr/>
          <p:nvPr/>
        </p:nvSpPr>
        <p:spPr>
          <a:xfrm>
            <a:off x="2122108" y="3407024"/>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타원 64">
            <a:extLst>
              <a:ext uri="{FF2B5EF4-FFF2-40B4-BE49-F238E27FC236}">
                <a16:creationId xmlns:a16="http://schemas.microsoft.com/office/drawing/2014/main" id="{5D3C915F-55D1-43D7-992F-6C2399DC9A59}"/>
              </a:ext>
            </a:extLst>
          </p:cNvPr>
          <p:cNvSpPr/>
          <p:nvPr/>
        </p:nvSpPr>
        <p:spPr>
          <a:xfrm>
            <a:off x="2122108" y="423936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1249D958-C9C0-4C22-B010-E54D7390607A}"/>
              </a:ext>
            </a:extLst>
          </p:cNvPr>
          <p:cNvSpPr/>
          <p:nvPr/>
        </p:nvSpPr>
        <p:spPr>
          <a:xfrm>
            <a:off x="2122108" y="5071701"/>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3138" y="4261965"/>
            <a:ext cx="1237150" cy="620526"/>
          </a:xfrm>
          <a:prstGeom prst="rect">
            <a:avLst/>
          </a:prstGeom>
          <a:noFill/>
          <a:extLst>
            <a:ext uri="{909E8E84-426E-40DD-AFC4-6F175D3DCCD1}">
              <a14:hiddenFill xmlns:a14="http://schemas.microsoft.com/office/drawing/2010/main">
                <a:solidFill>
                  <a:srgbClr val="FFFFFF"/>
                </a:solidFill>
              </a14:hiddenFill>
            </a:ext>
          </a:extLst>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708767" y="3700354"/>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708767" y="4537028"/>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708767" y="5367577"/>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2583611" y="1829328"/>
                <a:ext cx="2098330" cy="7149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sSup>
                            <m:sSupPr>
                              <m:ctrlPr>
                                <a:rPr lang="en-US" altLang="ko-KR" sz="2400" i="1" smtClean="0">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m:rPr>
                                      <m:sty m:val="p"/>
                                    </m:rPr>
                                    <a:rPr lang="en-US" altLang="ko-KR" sz="2400" i="1">
                                      <a:solidFill>
                                        <a:schemeClr val="tx1"/>
                                      </a:solidFill>
                                      <a:latin typeface="Cambria Math" panose="02040503050406030204" pitchFamily="18" charset="0"/>
                                    </a:rPr>
                                    <m:t>i</m:t>
                                  </m:r>
                                </m:sub>
                              </m:sSub>
                            </m:sup>
                          </m:sSup>
                        </m:num>
                        <m:den>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sup>
                          </m:sSup>
                          <m:r>
                            <a:rPr lang="en-US" altLang="ko-KR" sz="2400" i="1">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sup>
                          </m:sSup>
                          <m:r>
                            <a:rPr lang="en-US" altLang="ko-KR" sz="2400" i="1">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3</m:t>
                                  </m:r>
                                </m:sub>
                              </m:sSub>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2583611" y="1829328"/>
                <a:ext cx="2098330" cy="71493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036D137A-8A26-4A99-90B3-C0E4FF67FF49}"/>
                  </a:ext>
                </a:extLst>
              </p:cNvPr>
              <p:cNvSpPr txBox="1"/>
              <p:nvPr/>
            </p:nvSpPr>
            <p:spPr>
              <a:xfrm>
                <a:off x="3575909" y="3278744"/>
                <a:ext cx="2098330" cy="5958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036D137A-8A26-4A99-90B3-C0E4FF67FF49}"/>
                  </a:ext>
                </a:extLst>
              </p:cNvPr>
              <p:cNvSpPr txBox="1">
                <a:spLocks noRot="1" noChangeAspect="1" noMove="1" noResize="1" noEditPoints="1" noAdjustHandles="1" noChangeArrowheads="1" noChangeShapeType="1" noTextEdit="1"/>
              </p:cNvSpPr>
              <p:nvPr/>
            </p:nvSpPr>
            <p:spPr>
              <a:xfrm>
                <a:off x="3575909" y="3278744"/>
                <a:ext cx="2098330" cy="595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2E7DA5D-B711-4B44-840E-B28F74FF4450}"/>
                  </a:ext>
                </a:extLst>
              </p:cNvPr>
              <p:cNvSpPr txBox="1"/>
              <p:nvPr/>
            </p:nvSpPr>
            <p:spPr>
              <a:xfrm>
                <a:off x="3751694" y="4165507"/>
                <a:ext cx="1746760" cy="5958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22E7DA5D-B711-4B44-840E-B28F74FF4450}"/>
                  </a:ext>
                </a:extLst>
              </p:cNvPr>
              <p:cNvSpPr txBox="1">
                <a:spLocks noRot="1" noChangeAspect="1" noMove="1" noResize="1" noEditPoints="1" noAdjustHandles="1" noChangeArrowheads="1" noChangeShapeType="1" noTextEdit="1"/>
              </p:cNvSpPr>
              <p:nvPr/>
            </p:nvSpPr>
            <p:spPr>
              <a:xfrm>
                <a:off x="3751694" y="4165507"/>
                <a:ext cx="1746760" cy="59580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67578E22-23DA-40FB-ADDC-DCB39A27435D}"/>
                  </a:ext>
                </a:extLst>
              </p:cNvPr>
              <p:cNvSpPr txBox="1"/>
              <p:nvPr/>
            </p:nvSpPr>
            <p:spPr>
              <a:xfrm>
                <a:off x="3808561" y="5043931"/>
                <a:ext cx="1746760" cy="5958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67578E22-23DA-40FB-ADDC-DCB39A27435D}"/>
                  </a:ext>
                </a:extLst>
              </p:cNvPr>
              <p:cNvSpPr txBox="1">
                <a:spLocks noRot="1" noChangeAspect="1" noMove="1" noResize="1" noEditPoints="1" noAdjustHandles="1" noChangeArrowheads="1" noChangeShapeType="1" noTextEdit="1"/>
              </p:cNvSpPr>
              <p:nvPr/>
            </p:nvSpPr>
            <p:spPr>
              <a:xfrm>
                <a:off x="3808561" y="5043931"/>
                <a:ext cx="1746760" cy="595804"/>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F9CE9B8-422C-4F5D-A05D-EB226C15F173}"/>
                  </a:ext>
                </a:extLst>
              </p:cNvPr>
              <p:cNvSpPr/>
              <p:nvPr/>
            </p:nvSpPr>
            <p:spPr>
              <a:xfrm>
                <a:off x="2906600" y="3240252"/>
                <a:ext cx="47147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p>
            </p:txBody>
          </p:sp>
        </mc:Choice>
        <mc:Fallback xmlns="">
          <p:sp>
            <p:nvSpPr>
              <p:cNvPr id="10" name="직사각형 9">
                <a:extLst>
                  <a:ext uri="{FF2B5EF4-FFF2-40B4-BE49-F238E27FC236}">
                    <a16:creationId xmlns:a16="http://schemas.microsoft.com/office/drawing/2014/main" id="{4F9CE9B8-422C-4F5D-A05D-EB226C15F173}"/>
                  </a:ext>
                </a:extLst>
              </p:cNvPr>
              <p:cNvSpPr>
                <a:spLocks noRot="1" noChangeAspect="1" noMove="1" noResize="1" noEditPoints="1" noAdjustHandles="1" noChangeArrowheads="1" noChangeShapeType="1" noTextEdit="1"/>
              </p:cNvSpPr>
              <p:nvPr/>
            </p:nvSpPr>
            <p:spPr>
              <a:xfrm>
                <a:off x="2906600" y="3240252"/>
                <a:ext cx="471476" cy="400110"/>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E9556691-9ED4-4ED2-AFE2-A847D76E0121}"/>
                  </a:ext>
                </a:extLst>
              </p:cNvPr>
              <p:cNvSpPr/>
              <p:nvPr/>
            </p:nvSpPr>
            <p:spPr>
              <a:xfrm>
                <a:off x="2924278" y="4101836"/>
                <a:ext cx="4774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oMath>
                  </m:oMathPara>
                </a14:m>
                <a:endParaRPr lang="ko-KR" altLang="en-US" sz="2000"/>
              </a:p>
            </p:txBody>
          </p:sp>
        </mc:Choice>
        <mc:Fallback xmlns="">
          <p:sp>
            <p:nvSpPr>
              <p:cNvPr id="67" name="직사각형 66">
                <a:extLst>
                  <a:ext uri="{FF2B5EF4-FFF2-40B4-BE49-F238E27FC236}">
                    <a16:creationId xmlns:a16="http://schemas.microsoft.com/office/drawing/2014/main" id="{E9556691-9ED4-4ED2-AFE2-A847D76E0121}"/>
                  </a:ext>
                </a:extLst>
              </p:cNvPr>
              <p:cNvSpPr>
                <a:spLocks noRot="1" noChangeAspect="1" noMove="1" noResize="1" noEditPoints="1" noAdjustHandles="1" noChangeArrowheads="1" noChangeShapeType="1" noTextEdit="1"/>
              </p:cNvSpPr>
              <p:nvPr/>
            </p:nvSpPr>
            <p:spPr>
              <a:xfrm>
                <a:off x="2924278" y="4101836"/>
                <a:ext cx="477438" cy="400110"/>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직사각형 69">
                <a:extLst>
                  <a:ext uri="{FF2B5EF4-FFF2-40B4-BE49-F238E27FC236}">
                    <a16:creationId xmlns:a16="http://schemas.microsoft.com/office/drawing/2014/main" id="{07D713BA-6B2D-4B02-A503-821CC134DF38}"/>
                  </a:ext>
                </a:extLst>
              </p:cNvPr>
              <p:cNvSpPr/>
              <p:nvPr/>
            </p:nvSpPr>
            <p:spPr>
              <a:xfrm>
                <a:off x="2935033" y="4973592"/>
                <a:ext cx="4774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oMath>
                  </m:oMathPara>
                </a14:m>
                <a:endParaRPr lang="ko-KR" altLang="en-US" sz="2000"/>
              </a:p>
            </p:txBody>
          </p:sp>
        </mc:Choice>
        <mc:Fallback xmlns="">
          <p:sp>
            <p:nvSpPr>
              <p:cNvPr id="70" name="직사각형 69">
                <a:extLst>
                  <a:ext uri="{FF2B5EF4-FFF2-40B4-BE49-F238E27FC236}">
                    <a16:creationId xmlns:a16="http://schemas.microsoft.com/office/drawing/2014/main" id="{07D713BA-6B2D-4B02-A503-821CC134DF38}"/>
                  </a:ext>
                </a:extLst>
              </p:cNvPr>
              <p:cNvSpPr>
                <a:spLocks noRot="1" noChangeAspect="1" noMove="1" noResize="1" noEditPoints="1" noAdjustHandles="1" noChangeArrowheads="1" noChangeShapeType="1" noTextEdit="1"/>
              </p:cNvSpPr>
              <p:nvPr/>
            </p:nvSpPr>
            <p:spPr>
              <a:xfrm>
                <a:off x="2935033" y="4973592"/>
                <a:ext cx="477438" cy="400110"/>
              </a:xfrm>
              <a:prstGeom prst="rect">
                <a:avLst/>
              </a:prstGeom>
              <a:blipFill>
                <a:blip r:embed="rId10"/>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1F8320FE-BDC2-4AB9-B3BD-FB61FF29B889}"/>
              </a:ext>
            </a:extLst>
          </p:cNvPr>
          <p:cNvSpPr txBox="1"/>
          <p:nvPr/>
        </p:nvSpPr>
        <p:spPr>
          <a:xfrm>
            <a:off x="2096763" y="5743203"/>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Tree>
    <p:extLst>
      <p:ext uri="{BB962C8B-B14F-4D97-AF65-F5344CB8AC3E}">
        <p14:creationId xmlns:p14="http://schemas.microsoft.com/office/powerpoint/2010/main" val="104210380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580785" y="2210693"/>
                <a:ext cx="1615763"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i="1">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1+</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a:rPr lang="en-US" altLang="ko-KR" sz="2400" i="1">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z</m:t>
                              </m:r>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580785" y="2210693"/>
                <a:ext cx="1615763" cy="700063"/>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1421143" y="1778848"/>
            <a:ext cx="33698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시그 모이드 함수를 </a:t>
            </a:r>
            <a:r>
              <a:rPr lang="en-US" altLang="ko-KR">
                <a:solidFill>
                  <a:schemeClr val="tx1"/>
                </a:solidFill>
                <a:latin typeface="고도 M" panose="02000503000000020004" pitchFamily="2" charset="-127"/>
                <a:ea typeface="고도 M" panose="02000503000000020004" pitchFamily="2" charset="-127"/>
              </a:rPr>
              <a:t>z</a:t>
            </a:r>
            <a:r>
              <a:rPr lang="ko-KR" altLang="en-US">
                <a:solidFill>
                  <a:schemeClr val="tx1"/>
                </a:solidFill>
                <a:latin typeface="고도 M" panose="02000503000000020004" pitchFamily="2" charset="-127"/>
                <a:ea typeface="고도 M" panose="02000503000000020004" pitchFamily="2" charset="-127"/>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4183269" y="2210693"/>
                <a:ext cx="2448299"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z</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log</m:t>
                      </m:r>
                      <m:d>
                        <m:dPr>
                          <m:ctrlPr>
                            <a:rPr lang="en-US" altLang="ko-KR" sz="2400" i="1" smtClean="0">
                              <a:solidFill>
                                <a:schemeClr val="tx1"/>
                              </a:solidFill>
                              <a:latin typeface="Cambria Math" panose="02040503050406030204" pitchFamily="18" charset="0"/>
                              <a:ea typeface="Cambria Math" panose="02040503050406030204" pitchFamily="18" charset="0"/>
                            </a:rPr>
                          </m:ctrlPr>
                        </m:dPr>
                        <m:e>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1</m:t>
                              </m:r>
                            </m:num>
                            <m:den>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den>
                          </m:f>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1</m:t>
                          </m:r>
                        </m:e>
                      </m:d>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4183269" y="2210693"/>
                <a:ext cx="2448299" cy="829843"/>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3452648" y="2412124"/>
            <a:ext cx="578069" cy="362472"/>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63218" y="3842379"/>
                <a:ext cx="290278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0.9</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2.20</m:t>
                      </m:r>
                    </m:oMath>
                  </m:oMathPara>
                </a14:m>
                <a:endParaRPr lang="ko-KR" altLang="en-US" sz="18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63218" y="3842379"/>
                <a:ext cx="2902782" cy="6223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825886" y="3842379"/>
                <a:ext cx="2908104"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8</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1.39</m:t>
                      </m:r>
                    </m:oMath>
                  </m:oMathPara>
                </a14:m>
                <a:endParaRPr lang="ko-KR" altLang="en-US" sz="18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825886" y="3842379"/>
                <a:ext cx="2908104" cy="6223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7293877" y="3842379"/>
                <a:ext cx="2856808"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b="0" i="1" smtClean="0">
                                  <a:solidFill>
                                    <a:schemeClr val="tx1"/>
                                  </a:solidFill>
                                  <a:latin typeface="Cambria Math" panose="02040503050406030204" pitchFamily="18" charset="0"/>
                                  <a:ea typeface="Cambria Math" panose="02040503050406030204" pitchFamily="18" charset="0"/>
                                </a:rPr>
                                <m:t>7</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0.85</m:t>
                      </m:r>
                    </m:oMath>
                  </m:oMathPara>
                </a14:m>
                <a:endParaRPr lang="ko-KR" altLang="en-US" sz="18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7293877" y="3842379"/>
                <a:ext cx="2856808" cy="6223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63218" y="4784263"/>
                <a:ext cx="2902782"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0.59</m:t>
                    </m:r>
                  </m:oMath>
                </a14:m>
                <a:endParaRPr lang="ko-KR" altLang="en-US" sz="20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63218" y="4784263"/>
                <a:ext cx="2902782" cy="480068"/>
              </a:xfrm>
              <a:prstGeom prst="rect">
                <a:avLst/>
              </a:prstGeom>
              <a:blipFill>
                <a:blip r:embed="rId8"/>
                <a:stretch>
                  <a:fillRect l="-2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96AC405-C01A-48E6-852A-6D06593E7234}"/>
                  </a:ext>
                </a:extLst>
              </p:cNvPr>
              <p:cNvSpPr txBox="1"/>
              <p:nvPr/>
            </p:nvSpPr>
            <p:spPr>
              <a:xfrm>
                <a:off x="3825886" y="4740599"/>
                <a:ext cx="2902782" cy="479362"/>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26</m:t>
                    </m:r>
                  </m:oMath>
                </a14:m>
                <a:endParaRPr lang="ko-KR" altLang="en-US" sz="20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996AC405-C01A-48E6-852A-6D06593E7234}"/>
                  </a:ext>
                </a:extLst>
              </p:cNvPr>
              <p:cNvSpPr txBox="1">
                <a:spLocks noRot="1" noChangeAspect="1" noMove="1" noResize="1" noEditPoints="1" noAdjustHandles="1" noChangeArrowheads="1" noChangeShapeType="1" noTextEdit="1"/>
              </p:cNvSpPr>
              <p:nvPr/>
            </p:nvSpPr>
            <p:spPr>
              <a:xfrm>
                <a:off x="3825886" y="4740599"/>
                <a:ext cx="2902782" cy="47936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8AC618D-EEA6-4BA6-AC17-AE0971348FB2}"/>
                  </a:ext>
                </a:extLst>
              </p:cNvPr>
              <p:cNvSpPr txBox="1"/>
              <p:nvPr/>
            </p:nvSpPr>
            <p:spPr>
              <a:xfrm>
                <a:off x="7288554" y="4721859"/>
                <a:ext cx="2902782" cy="483466"/>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1</m:t>
                    </m:r>
                    <m:r>
                      <a:rPr lang="en-US" altLang="ko-KR" sz="2000" i="1" smtClean="0">
                        <a:solidFill>
                          <a:schemeClr val="tx1"/>
                        </a:solidFill>
                        <a:latin typeface="Cambria Math" panose="02040503050406030204" pitchFamily="18" charset="0"/>
                        <a:ea typeface="Cambria Math" panose="02040503050406030204" pitchFamily="18" charset="0"/>
                      </a:rPr>
                      <m:t>5</m:t>
                    </m:r>
                  </m:oMath>
                </a14:m>
                <a:endParaRPr lang="ko-KR" altLang="en-US" sz="20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B8AC618D-EEA6-4BA6-AC17-AE0971348FB2}"/>
                  </a:ext>
                </a:extLst>
              </p:cNvPr>
              <p:cNvSpPr txBox="1">
                <a:spLocks noRot="1" noChangeAspect="1" noMove="1" noResize="1" noEditPoints="1" noAdjustHandles="1" noChangeArrowheads="1" noChangeShapeType="1" noTextEdit="1"/>
              </p:cNvSpPr>
              <p:nvPr/>
            </p:nvSpPr>
            <p:spPr>
              <a:xfrm>
                <a:off x="7288554" y="4721859"/>
                <a:ext cx="2902782" cy="483466"/>
              </a:xfrm>
              <a:prstGeom prst="rect">
                <a:avLst/>
              </a:prstGeom>
              <a:blipFill>
                <a:blip r:embed="rId10"/>
                <a:stretch>
                  <a:fillRect/>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32108" y="560060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59%</a:t>
            </a:r>
            <a:endParaRPr lang="ko-KR" altLang="en-US">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612795" y="5600606"/>
            <a:ext cx="120257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26%</a:t>
            </a:r>
            <a:endParaRPr lang="ko-KR" altLang="en-US">
              <a:solidFill>
                <a:schemeClr val="tx1"/>
              </a:solidFill>
              <a:latin typeface="고도 M" panose="02000503000000020004" pitchFamily="2" charset="-127"/>
              <a:ea typeface="고도 M" panose="02000503000000020004" pitchFamily="2" charset="-127"/>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8013700" y="5596166"/>
            <a:ext cx="10021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15%</a:t>
            </a:r>
            <a:endParaRPr lang="ko-KR" altLang="en-US">
              <a:solidFill>
                <a:schemeClr val="tx1"/>
              </a:solidFill>
              <a:latin typeface="고도 M" panose="02000503000000020004" pitchFamily="2" charset="-127"/>
              <a:ea typeface="고도 M" panose="02000503000000020004" pitchFamily="2" charset="-127"/>
            </a:endParaRPr>
          </a:p>
        </p:txBody>
      </p:sp>
      <p:sp>
        <p:nvSpPr>
          <p:cNvPr id="93" name="타원 92">
            <a:extLst>
              <a:ext uri="{FF2B5EF4-FFF2-40B4-BE49-F238E27FC236}">
                <a16:creationId xmlns:a16="http://schemas.microsoft.com/office/drawing/2014/main" id="{8D1F4F85-65B7-40EA-9A42-2A7EE7917F1C}"/>
              </a:ext>
            </a:extLst>
          </p:cNvPr>
          <p:cNvSpPr/>
          <p:nvPr/>
        </p:nvSpPr>
        <p:spPr>
          <a:xfrm>
            <a:off x="8059857" y="1627391"/>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8059857" y="2195617"/>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8059857" y="2763843"/>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29703" y="2211047"/>
            <a:ext cx="844586" cy="423625"/>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33260" y="1523999"/>
            <a:ext cx="534216" cy="534216"/>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233260" y="2174240"/>
            <a:ext cx="455183" cy="455183"/>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233260" y="2745447"/>
            <a:ext cx="423625" cy="423625"/>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8460361" y="1827643"/>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8460361" y="2398829"/>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8460361" y="2965834"/>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8841525" y="1700036"/>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0.9</a:t>
            </a:r>
            <a:endParaRPr lang="ko-KR" altLang="en-US" sz="1200">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8841525" y="226826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0.8</a:t>
            </a:r>
            <a:endParaRPr lang="ko-KR" altLang="en-US" sz="12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8841525" y="284853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0.7</a:t>
            </a: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97404658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580785" y="2210693"/>
                <a:ext cx="1615763"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i="1">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1+</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a:rPr lang="en-US" altLang="ko-KR" sz="2400" i="1">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z</m:t>
                              </m:r>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580785" y="2210693"/>
                <a:ext cx="1615763" cy="700063"/>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1421143" y="1778848"/>
            <a:ext cx="33698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시그 모이드 함수를 </a:t>
            </a:r>
            <a:r>
              <a:rPr lang="en-US" altLang="ko-KR">
                <a:solidFill>
                  <a:schemeClr val="tx1"/>
                </a:solidFill>
                <a:latin typeface="고도 M" panose="02000503000000020004" pitchFamily="2" charset="-127"/>
                <a:ea typeface="고도 M" panose="02000503000000020004" pitchFamily="2" charset="-127"/>
              </a:rPr>
              <a:t>z</a:t>
            </a:r>
            <a:r>
              <a:rPr lang="ko-KR" altLang="en-US">
                <a:solidFill>
                  <a:schemeClr val="tx1"/>
                </a:solidFill>
                <a:latin typeface="고도 M" panose="02000503000000020004" pitchFamily="2" charset="-127"/>
                <a:ea typeface="고도 M" panose="02000503000000020004" pitchFamily="2" charset="-127"/>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4183269" y="2210693"/>
                <a:ext cx="2448299"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z</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log</m:t>
                      </m:r>
                      <m:d>
                        <m:dPr>
                          <m:ctrlPr>
                            <a:rPr lang="en-US" altLang="ko-KR" sz="2400" i="1" smtClean="0">
                              <a:solidFill>
                                <a:schemeClr val="tx1"/>
                              </a:solidFill>
                              <a:latin typeface="Cambria Math" panose="02040503050406030204" pitchFamily="18" charset="0"/>
                              <a:ea typeface="Cambria Math" panose="02040503050406030204" pitchFamily="18" charset="0"/>
                            </a:rPr>
                          </m:ctrlPr>
                        </m:dPr>
                        <m:e>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1</m:t>
                              </m:r>
                            </m:num>
                            <m:den>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den>
                          </m:f>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1</m:t>
                          </m:r>
                        </m:e>
                      </m:d>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4183269" y="2210693"/>
                <a:ext cx="2448299" cy="829843"/>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3452648" y="2412124"/>
            <a:ext cx="578069" cy="362472"/>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63218" y="3842379"/>
                <a:ext cx="290278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5</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0</m:t>
                      </m:r>
                      <m:r>
                        <a:rPr lang="en-US" altLang="ko-KR" sz="1800" i="1">
                          <a:solidFill>
                            <a:schemeClr val="tx1"/>
                          </a:solidFill>
                          <a:latin typeface="Cambria Math" panose="02040503050406030204" pitchFamily="18" charset="0"/>
                          <a:ea typeface="Cambria Math" panose="02040503050406030204" pitchFamily="18" charset="0"/>
                        </a:rPr>
                        <m:t>0</m:t>
                      </m:r>
                    </m:oMath>
                  </m:oMathPara>
                </a14:m>
                <a:endParaRPr lang="ko-KR" altLang="en-US" sz="18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63218" y="3842379"/>
                <a:ext cx="2902782" cy="6223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825886" y="3842379"/>
                <a:ext cx="302993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2</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i="1">
                          <a:solidFill>
                            <a:schemeClr val="tx1"/>
                          </a:solidFill>
                          <a:latin typeface="Cambria Math" panose="02040503050406030204" pitchFamily="18" charset="0"/>
                          <a:ea typeface="Cambria Math" panose="02040503050406030204" pitchFamily="18" charset="0"/>
                        </a:rPr>
                        <m:t>−1.39</m:t>
                      </m:r>
                    </m:oMath>
                  </m:oMathPara>
                </a14:m>
                <a:endParaRPr lang="ko-KR" altLang="en-US" sz="18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825886" y="3842379"/>
                <a:ext cx="3029932" cy="6223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7293877" y="3842379"/>
                <a:ext cx="302993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1</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2</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2</m:t>
                      </m:r>
                      <m:r>
                        <a:rPr lang="en-US" altLang="ko-KR" sz="1800" i="1">
                          <a:solidFill>
                            <a:schemeClr val="tx1"/>
                          </a:solidFill>
                          <a:latin typeface="Cambria Math" panose="02040503050406030204" pitchFamily="18" charset="0"/>
                          <a:ea typeface="Cambria Math" panose="02040503050406030204" pitchFamily="18" charset="0"/>
                        </a:rPr>
                        <m:t>0</m:t>
                      </m:r>
                    </m:oMath>
                  </m:oMathPara>
                </a14:m>
                <a:endParaRPr lang="ko-KR" altLang="en-US" sz="18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7293877" y="3842379"/>
                <a:ext cx="3029932" cy="6223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63218" y="4784263"/>
                <a:ext cx="2963306"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0.74</m:t>
                    </m:r>
                  </m:oMath>
                </a14:m>
                <a:endParaRPr lang="ko-KR" altLang="en-US" sz="20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63218" y="4784263"/>
                <a:ext cx="2963306" cy="480068"/>
              </a:xfrm>
              <a:prstGeom prst="rect">
                <a:avLst/>
              </a:prstGeom>
              <a:blipFill>
                <a:blip r:embed="rId8"/>
                <a:stretch>
                  <a:fillRect l="-206"/>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32108" y="560060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74%</a:t>
            </a:r>
            <a:endParaRPr lang="ko-KR" altLang="en-US">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612795" y="5600606"/>
            <a:ext cx="117532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18%</a:t>
            </a:r>
            <a:endParaRPr lang="ko-KR" altLang="en-US">
              <a:solidFill>
                <a:schemeClr val="tx1"/>
              </a:solidFill>
              <a:latin typeface="고도 M" panose="02000503000000020004" pitchFamily="2" charset="-127"/>
              <a:ea typeface="고도 M" panose="02000503000000020004" pitchFamily="2" charset="-127"/>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8013700" y="5596166"/>
            <a:ext cx="9140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8%</a:t>
            </a:r>
            <a:endParaRPr lang="ko-KR" altLang="en-US">
              <a:solidFill>
                <a:schemeClr val="tx1"/>
              </a:solidFill>
              <a:latin typeface="고도 M" panose="02000503000000020004" pitchFamily="2" charset="-127"/>
              <a:ea typeface="고도 M" panose="02000503000000020004" pitchFamily="2" charset="-127"/>
            </a:endParaRPr>
          </a:p>
        </p:txBody>
      </p:sp>
      <p:sp>
        <p:nvSpPr>
          <p:cNvPr id="93" name="타원 92">
            <a:extLst>
              <a:ext uri="{FF2B5EF4-FFF2-40B4-BE49-F238E27FC236}">
                <a16:creationId xmlns:a16="http://schemas.microsoft.com/office/drawing/2014/main" id="{8D1F4F85-65B7-40EA-9A42-2A7EE7917F1C}"/>
              </a:ext>
            </a:extLst>
          </p:cNvPr>
          <p:cNvSpPr/>
          <p:nvPr/>
        </p:nvSpPr>
        <p:spPr>
          <a:xfrm>
            <a:off x="8059857" y="1627391"/>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8059857" y="2195617"/>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8059857" y="2763843"/>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029703" y="2211047"/>
            <a:ext cx="844586" cy="423625"/>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233260" y="1523999"/>
            <a:ext cx="534216" cy="534216"/>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33260" y="2174240"/>
            <a:ext cx="455183" cy="455183"/>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233260" y="2745447"/>
            <a:ext cx="423625" cy="423625"/>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8460361" y="1827643"/>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8460361" y="2398829"/>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8460361" y="2965834"/>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8841525" y="1700036"/>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0.5</a:t>
            </a:r>
            <a:endParaRPr lang="ko-KR" altLang="en-US" sz="1200">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8841525" y="226826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0.2</a:t>
            </a:r>
            <a:endParaRPr lang="ko-KR" altLang="en-US" sz="12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8841525" y="284853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0.1</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E27BE4A-239E-4756-9632-C291D7AD9B5E}"/>
                  </a:ext>
                </a:extLst>
              </p:cNvPr>
              <p:cNvSpPr txBox="1"/>
              <p:nvPr/>
            </p:nvSpPr>
            <p:spPr>
              <a:xfrm>
                <a:off x="3968267" y="4784263"/>
                <a:ext cx="2963306" cy="480196"/>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m:t>
                    </m:r>
                    <m:r>
                      <a:rPr lang="en-US" altLang="ko-KR" i="1">
                        <a:solidFill>
                          <a:schemeClr val="tx1"/>
                        </a:solidFill>
                        <a:latin typeface="Cambria Math" panose="02040503050406030204" pitchFamily="18" charset="0"/>
                        <a:ea typeface="Cambria Math" panose="02040503050406030204" pitchFamily="18" charset="0"/>
                      </a:rPr>
                      <m:t>18</m:t>
                    </m:r>
                  </m:oMath>
                </a14:m>
                <a:endParaRPr lang="ko-KR" altLang="en-US" sz="20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5E27BE4A-239E-4756-9632-C291D7AD9B5E}"/>
                  </a:ext>
                </a:extLst>
              </p:cNvPr>
              <p:cNvSpPr txBox="1">
                <a:spLocks noRot="1" noChangeAspect="1" noMove="1" noResize="1" noEditPoints="1" noAdjustHandles="1" noChangeArrowheads="1" noChangeShapeType="1" noTextEdit="1"/>
              </p:cNvSpPr>
              <p:nvPr/>
            </p:nvSpPr>
            <p:spPr>
              <a:xfrm>
                <a:off x="3968267" y="4784263"/>
                <a:ext cx="2963306" cy="480196"/>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4E16375-F3DD-4C3E-9698-A628D2A3D1F4}"/>
                  </a:ext>
                </a:extLst>
              </p:cNvPr>
              <p:cNvSpPr txBox="1"/>
              <p:nvPr/>
            </p:nvSpPr>
            <p:spPr>
              <a:xfrm>
                <a:off x="7293877" y="4790413"/>
                <a:ext cx="2963306"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m:t>
                    </m:r>
                    <m:r>
                      <a:rPr lang="en-US" altLang="ko-KR" i="1">
                        <a:solidFill>
                          <a:schemeClr val="tx1"/>
                        </a:solidFill>
                        <a:latin typeface="Cambria Math" panose="02040503050406030204" pitchFamily="18" charset="0"/>
                        <a:ea typeface="Cambria Math" panose="02040503050406030204" pitchFamily="18" charset="0"/>
                      </a:rPr>
                      <m:t>08</m:t>
                    </m:r>
                  </m:oMath>
                </a14:m>
                <a:endParaRPr lang="ko-KR" altLang="en-US" sz="2000">
                  <a:solidFill>
                    <a:schemeClr val="tx1"/>
                  </a:solidFill>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C4E16375-F3DD-4C3E-9698-A628D2A3D1F4}"/>
                  </a:ext>
                </a:extLst>
              </p:cNvPr>
              <p:cNvSpPr txBox="1">
                <a:spLocks noRot="1" noChangeAspect="1" noMove="1" noResize="1" noEditPoints="1" noAdjustHandles="1" noChangeArrowheads="1" noChangeShapeType="1" noTextEdit="1"/>
              </p:cNvSpPr>
              <p:nvPr/>
            </p:nvSpPr>
            <p:spPr>
              <a:xfrm>
                <a:off x="7293877" y="4790413"/>
                <a:ext cx="2963306" cy="480068"/>
              </a:xfrm>
              <a:prstGeom prst="rect">
                <a:avLst/>
              </a:prstGeom>
              <a:blipFill>
                <a:blip r:embed="rId17"/>
                <a:stretch>
                  <a:fillRect l="-20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39592749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2989921"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750467" y="1816555"/>
                <a:ext cx="8575937"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L</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nary>
                        <m:naryPr>
                          <m:chr m:val="∑"/>
                          <m:ctrlPr>
                            <a:rPr lang="en-US" altLang="ko-KR" sz="2400" i="1" smtClean="0">
                              <a:solidFill>
                                <a:schemeClr val="tx1"/>
                              </a:solidFill>
                              <a:latin typeface="Cambria Math" panose="02040503050406030204" pitchFamily="18" charset="0"/>
                            </a:rPr>
                          </m:ctrlPr>
                        </m:naryPr>
                        <m:sub>
                          <m:r>
                            <m:rPr>
                              <m:sty m:val="p"/>
                              <m:brk m:alnAt="23"/>
                            </m:rPr>
                            <a:rPr lang="en-US" altLang="ko-KR" sz="2400" i="1">
                              <a:solidFill>
                                <a:schemeClr val="tx1"/>
                              </a:solidFill>
                              <a:latin typeface="Cambria Math" panose="02040503050406030204" pitchFamily="18" charset="0"/>
                            </a:rPr>
                            <m:t>c</m:t>
                          </m:r>
                          <m:r>
                            <a:rPr lang="en-US" altLang="ko-KR" sz="2400" i="1">
                              <a:solidFill>
                                <a:schemeClr val="tx1"/>
                              </a:solidFill>
                              <a:latin typeface="Cambria Math" panose="02040503050406030204" pitchFamily="18" charset="0"/>
                            </a:rPr>
                            <m:t>=1</m:t>
                          </m:r>
                        </m:sub>
                        <m:sup>
                          <m:r>
                            <m:rPr>
                              <m:sty m:val="p"/>
                            </m:rPr>
                            <a:rPr lang="en-US" altLang="ko-KR" sz="2400" i="1">
                              <a:solidFill>
                                <a:schemeClr val="tx1"/>
                              </a:solidFill>
                              <a:latin typeface="Cambria Math" panose="02040503050406030204" pitchFamily="18" charset="0"/>
                            </a:rPr>
                            <m:t>c</m:t>
                          </m:r>
                        </m:sup>
                        <m:e>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1</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2</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e>
                      </m:nary>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750467" y="1816555"/>
                <a:ext cx="8575937" cy="1008225"/>
              </a:xfrm>
              <a:prstGeom prst="rect">
                <a:avLst/>
              </a:prstGeom>
              <a:blipFill>
                <a:blip r:embed="rId3"/>
                <a:stretch>
                  <a:fillRect/>
                </a:stretch>
              </a:blipFill>
            </p:spPr>
            <p:txBody>
              <a:bodyPr/>
              <a:lstStyle/>
              <a:p>
                <a:r>
                  <a:rPr lang="ko-KR" altLang="en-US">
                    <a:noFill/>
                  </a:rPr>
                  <a:t> </a:t>
                </a:r>
              </a:p>
            </p:txBody>
          </p:sp>
        </mc:Fallback>
      </mc:AlternateContent>
      <p:sp>
        <p:nvSpPr>
          <p:cNvPr id="31" name="TextBox 30">
            <a:extLst>
              <a:ext uri="{FF2B5EF4-FFF2-40B4-BE49-F238E27FC236}">
                <a16:creationId xmlns:a16="http://schemas.microsoft.com/office/drawing/2014/main" id="{0CCB37FB-3F5C-43AF-95FF-E3E95C708182}"/>
              </a:ext>
            </a:extLst>
          </p:cNvPr>
          <p:cNvSpPr txBox="1"/>
          <p:nvPr/>
        </p:nvSpPr>
        <p:spPr>
          <a:xfrm>
            <a:off x="1373846" y="3364718"/>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785736" y="4136307"/>
                <a:ext cx="4689938" cy="686535"/>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785736" y="4136307"/>
                <a:ext cx="4689938" cy="686535"/>
              </a:xfrm>
              <a:prstGeom prst="rect">
                <a:avLst/>
              </a:prstGeom>
              <a:blipFill>
                <a:blip r:embed="rId4"/>
                <a:stretch>
                  <a:fillRect l="-13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012699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pic>
        <p:nvPicPr>
          <p:cNvPr id="1026" name="Picture 2">
            <a:extLst>
              <a:ext uri="{FF2B5EF4-FFF2-40B4-BE49-F238E27FC236}">
                <a16:creationId xmlns:a16="http://schemas.microsoft.com/office/drawing/2014/main" id="{B8A3BE65-81AA-4918-8C52-343F675F31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400" y="1531899"/>
            <a:ext cx="8400253" cy="4318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468877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218178" y="1843819"/>
                <a:ext cx="4689938" cy="686535"/>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218178" y="1843819"/>
                <a:ext cx="4689938" cy="686535"/>
              </a:xfrm>
              <a:prstGeom prst="rect">
                <a:avLst/>
              </a:prstGeom>
              <a:blipFill>
                <a:blip r:embed="rId3"/>
                <a:stretch>
                  <a:fillRect l="-1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E8D7959-6FB3-4C5E-9C47-25C9AF934165}"/>
                  </a:ext>
                </a:extLst>
              </p:cNvPr>
              <p:cNvSpPr txBox="1"/>
              <p:nvPr/>
            </p:nvSpPr>
            <p:spPr>
              <a:xfrm>
                <a:off x="1218178" y="2948665"/>
                <a:ext cx="1733616" cy="684546"/>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oMath>
                </a14:m>
                <a:r>
                  <a:rPr lang="ko-KR" altLang="en-US" sz="2800">
                    <a:solidFill>
                      <a:schemeClr val="tx1"/>
                    </a:solidFill>
                    <a:latin typeface="Consolas" panose="020B0609020204030204" pitchFamily="49" charset="0"/>
                  </a:rPr>
                  <a:t> </a:t>
                </a:r>
              </a:p>
            </p:txBody>
          </p:sp>
        </mc:Choice>
        <mc:Fallback xmlns="">
          <p:sp>
            <p:nvSpPr>
              <p:cNvPr id="8" name="TextBox 7">
                <a:extLst>
                  <a:ext uri="{FF2B5EF4-FFF2-40B4-BE49-F238E27FC236}">
                    <a16:creationId xmlns:a16="http://schemas.microsoft.com/office/drawing/2014/main" id="{3E8D7959-6FB3-4C5E-9C47-25C9AF934165}"/>
                  </a:ext>
                </a:extLst>
              </p:cNvPr>
              <p:cNvSpPr txBox="1">
                <a:spLocks noRot="1" noChangeAspect="1" noMove="1" noResize="1" noEditPoints="1" noAdjustHandles="1" noChangeArrowheads="1" noChangeShapeType="1" noTextEdit="1"/>
              </p:cNvSpPr>
              <p:nvPr/>
            </p:nvSpPr>
            <p:spPr>
              <a:xfrm>
                <a:off x="1218178" y="2948665"/>
                <a:ext cx="1733616" cy="684546"/>
              </a:xfrm>
              <a:prstGeom prst="rect">
                <a:avLst/>
              </a:prstGeom>
              <a:blipFill>
                <a:blip r:embed="rId4"/>
                <a:stretch>
                  <a:fillRect l="-3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704B2BF-F436-4B2E-90DB-04784228FFBE}"/>
                  </a:ext>
                </a:extLst>
              </p:cNvPr>
              <p:cNvSpPr txBox="1"/>
              <p:nvPr/>
            </p:nvSpPr>
            <p:spPr>
              <a:xfrm>
                <a:off x="3411683" y="2948665"/>
                <a:ext cx="1797736" cy="701667"/>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oMath>
                </a14:m>
                <a:r>
                  <a:rPr lang="ko-KR" altLang="en-US" sz="2800">
                    <a:solidFill>
                      <a:schemeClr val="tx1"/>
                    </a:solidFill>
                    <a:latin typeface="Consolas" panose="020B0609020204030204" pitchFamily="49" charset="0"/>
                  </a:rPr>
                  <a:t> </a:t>
                </a:r>
              </a:p>
            </p:txBody>
          </p:sp>
        </mc:Choice>
        <mc:Fallback xmlns="">
          <p:sp>
            <p:nvSpPr>
              <p:cNvPr id="9" name="TextBox 8">
                <a:extLst>
                  <a:ext uri="{FF2B5EF4-FFF2-40B4-BE49-F238E27FC236}">
                    <a16:creationId xmlns:a16="http://schemas.microsoft.com/office/drawing/2014/main" id="{7704B2BF-F436-4B2E-90DB-04784228FFBE}"/>
                  </a:ext>
                </a:extLst>
              </p:cNvPr>
              <p:cNvSpPr txBox="1">
                <a:spLocks noRot="1" noChangeAspect="1" noMove="1" noResize="1" noEditPoints="1" noAdjustHandles="1" noChangeArrowheads="1" noChangeShapeType="1" noTextEdit="1"/>
              </p:cNvSpPr>
              <p:nvPr/>
            </p:nvSpPr>
            <p:spPr>
              <a:xfrm>
                <a:off x="3411683" y="2948665"/>
                <a:ext cx="1797736" cy="701667"/>
              </a:xfrm>
              <a:prstGeom prst="rect">
                <a:avLst/>
              </a:prstGeom>
              <a:blipFill>
                <a:blip r:embed="rId5"/>
                <a:stretch>
                  <a:fillRect l="-33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4215D8C-D1D3-4806-A97F-77F4CA933551}"/>
                  </a:ext>
                </a:extLst>
              </p:cNvPr>
              <p:cNvSpPr txBox="1"/>
              <p:nvPr/>
            </p:nvSpPr>
            <p:spPr>
              <a:xfrm>
                <a:off x="5691460" y="2948665"/>
                <a:ext cx="1797736" cy="701667"/>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oMath>
                </a14:m>
                <a:r>
                  <a:rPr lang="ko-KR" altLang="en-US" sz="2800">
                    <a:solidFill>
                      <a:schemeClr val="tx1"/>
                    </a:solidFill>
                    <a:latin typeface="Consolas" panose="020B0609020204030204" pitchFamily="49" charset="0"/>
                  </a:rPr>
                  <a:t> </a:t>
                </a:r>
              </a:p>
            </p:txBody>
          </p:sp>
        </mc:Choice>
        <mc:Fallback xmlns="">
          <p:sp>
            <p:nvSpPr>
              <p:cNvPr id="10" name="TextBox 9">
                <a:extLst>
                  <a:ext uri="{FF2B5EF4-FFF2-40B4-BE49-F238E27FC236}">
                    <a16:creationId xmlns:a16="http://schemas.microsoft.com/office/drawing/2014/main" id="{64215D8C-D1D3-4806-A97F-77F4CA933551}"/>
                  </a:ext>
                </a:extLst>
              </p:cNvPr>
              <p:cNvSpPr txBox="1">
                <a:spLocks noRot="1" noChangeAspect="1" noMove="1" noResize="1" noEditPoints="1" noAdjustHandles="1" noChangeArrowheads="1" noChangeShapeType="1" noTextEdit="1"/>
              </p:cNvSpPr>
              <p:nvPr/>
            </p:nvSpPr>
            <p:spPr>
              <a:xfrm>
                <a:off x="5691460" y="2948665"/>
                <a:ext cx="1797736" cy="701667"/>
              </a:xfrm>
              <a:prstGeom prst="rect">
                <a:avLst/>
              </a:prstGeom>
              <a:blipFill>
                <a:blip r:embed="rId6"/>
                <a:stretch>
                  <a:fillRect l="-33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1218178" y="3935377"/>
                <a:ext cx="6213111" cy="761940"/>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d>
                      <m:dPr>
                        <m:ctrlPr>
                          <a:rPr lang="en-US" altLang="ko-KR" sz="2800" i="1" smtClean="0">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1218178" y="3935377"/>
                <a:ext cx="6213111" cy="761940"/>
              </a:xfrm>
              <a:prstGeom prst="rect">
                <a:avLst/>
              </a:prstGeom>
              <a:blipFill>
                <a:blip r:embed="rId7"/>
                <a:stretch>
                  <a:fillRect l="-9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9955154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892358" y="1764389"/>
                <a:ext cx="6213111" cy="761940"/>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d>
                      <m:dPr>
                        <m:ctrlPr>
                          <a:rPr lang="en-US" altLang="ko-KR" sz="2800" i="1" smtClean="0">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892358" y="1764389"/>
                <a:ext cx="6213111" cy="76194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3BBAB88-75F0-4419-8574-C82323421D84}"/>
                  </a:ext>
                </a:extLst>
              </p:cNvPr>
              <p:cNvSpPr txBox="1"/>
              <p:nvPr/>
            </p:nvSpPr>
            <p:spPr>
              <a:xfrm>
                <a:off x="797459" y="2831601"/>
                <a:ext cx="2349041"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
                        <m:dPr>
                          <m:ctrlPr>
                            <a:rPr lang="en-US" altLang="ko-KR" sz="2400" i="1" smtClean="0">
                              <a:solidFill>
                                <a:schemeClr val="tx1"/>
                              </a:solidFill>
                              <a:latin typeface="Cambria Math" panose="02040503050406030204" pitchFamily="18" charset="0"/>
                              <a:ea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1</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E3BBAB88-75F0-4419-8574-C82323421D84}"/>
                  </a:ext>
                </a:extLst>
              </p:cNvPr>
              <p:cNvSpPr txBox="1">
                <a:spLocks noRot="1" noChangeAspect="1" noMove="1" noResize="1" noEditPoints="1" noAdjustHandles="1" noChangeArrowheads="1" noChangeShapeType="1" noTextEdit="1"/>
              </p:cNvSpPr>
              <p:nvPr/>
            </p:nvSpPr>
            <p:spPr>
              <a:xfrm>
                <a:off x="797459" y="2831601"/>
                <a:ext cx="2349041" cy="76270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6AD9C3C-6710-478C-9ECB-09D3DFFDDF94}"/>
                  </a:ext>
                </a:extLst>
              </p:cNvPr>
              <p:cNvSpPr txBox="1"/>
              <p:nvPr/>
            </p:nvSpPr>
            <p:spPr>
              <a:xfrm>
                <a:off x="3774734" y="2831601"/>
                <a:ext cx="1869486"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26AD9C3C-6710-478C-9ECB-09D3DFFDDF94}"/>
                  </a:ext>
                </a:extLst>
              </p:cNvPr>
              <p:cNvSpPr txBox="1">
                <a:spLocks noRot="1" noChangeAspect="1" noMove="1" noResize="1" noEditPoints="1" noAdjustHandles="1" noChangeArrowheads="1" noChangeShapeType="1" noTextEdit="1"/>
              </p:cNvSpPr>
              <p:nvPr/>
            </p:nvSpPr>
            <p:spPr>
              <a:xfrm>
                <a:off x="3774734" y="2831601"/>
                <a:ext cx="1869486" cy="76270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F3C1ACE-3DA5-4A67-B5EC-9ADE0700025F}"/>
                  </a:ext>
                </a:extLst>
              </p:cNvPr>
              <p:cNvSpPr txBox="1"/>
              <p:nvPr/>
            </p:nvSpPr>
            <p:spPr>
              <a:xfrm>
                <a:off x="6272454" y="2831601"/>
                <a:ext cx="1869486"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3</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BF3C1ACE-3DA5-4A67-B5EC-9ADE0700025F}"/>
                  </a:ext>
                </a:extLst>
              </p:cNvPr>
              <p:cNvSpPr txBox="1">
                <a:spLocks noRot="1" noChangeAspect="1" noMove="1" noResize="1" noEditPoints="1" noAdjustHandles="1" noChangeArrowheads="1" noChangeShapeType="1" noTextEdit="1"/>
              </p:cNvSpPr>
              <p:nvPr/>
            </p:nvSpPr>
            <p:spPr>
              <a:xfrm>
                <a:off x="6272454" y="2831601"/>
                <a:ext cx="1869486" cy="762709"/>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9400C3D-A209-4946-B294-9976CCD59F35}"/>
                  </a:ext>
                </a:extLst>
              </p:cNvPr>
              <p:cNvSpPr txBox="1"/>
              <p:nvPr/>
            </p:nvSpPr>
            <p:spPr>
              <a:xfrm>
                <a:off x="934399" y="3950702"/>
                <a:ext cx="7602209" cy="958404"/>
              </a:xfrm>
              <a:prstGeom prst="rect">
                <a:avLst/>
              </a:prstGeom>
              <a:noFill/>
            </p:spPr>
            <p:txBody>
              <a:bodyPr wrap="none" lIns="0" tIns="0" rIns="0" bIns="0" rtlCol="0">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L</m:t>
                        </m:r>
                      </m:num>
                      <m:den>
                        <m:r>
                          <a:rPr lang="en-US" altLang="ko-KR" sz="240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oMath>
                </a14:m>
                <a:r>
                  <a:rPr lang="en-US" altLang="ko-KR" sz="2400">
                    <a:solidFill>
                      <a:schemeClr val="tx1"/>
                    </a:solidFill>
                  </a:rPr>
                  <a:t> </a:t>
                </a:r>
                <a14:m>
                  <m:oMath xmlns:m="http://schemas.openxmlformats.org/officeDocument/2006/math">
                    <m:d>
                      <m:dPr>
                        <m:ctrlPr>
                          <a:rPr lang="en-US" altLang="ko-KR" sz="2400" i="1" smtClean="0">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400">
                    <a:solidFill>
                      <a:schemeClr val="tx1"/>
                    </a:solidFill>
                    <a:ea typeface="Cambria Math" panose="02040503050406030204" pitchFamily="18" charset="0"/>
                  </a:rPr>
                  <a:t> </a:t>
                </a:r>
                <a14:m>
                  <m:oMath xmlns:m="http://schemas.openxmlformats.org/officeDocument/2006/math">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
                      <m:dPr>
                        <m:ctrlPr>
                          <a:rPr lang="en-US" altLang="ko-KR" sz="2400" i="1">
                            <a:solidFill>
                              <a:schemeClr val="tx1"/>
                            </a:solidFill>
                            <a:latin typeface="Cambria Math" panose="02040503050406030204" pitchFamily="18" charset="0"/>
                            <a:ea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1</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r>
                  <a:rPr lang="en-US" altLang="ko-KR" sz="2400">
                    <a:solidFill>
                      <a:schemeClr val="tx1"/>
                    </a:solidFill>
                  </a:rPr>
                  <a:t> </a:t>
                </a:r>
                <a14:m>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den>
                        </m:f>
                      </m:e>
                    </m:d>
                    <m:d>
                      <m:dPr>
                        <m:ctrlPr>
                          <a:rPr lang="en-US" altLang="ko-KR" sz="240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den>
                        </m:f>
                      </m:e>
                    </m:d>
                    <m:d>
                      <m:dPr>
                        <m:ctrlPr>
                          <a:rPr lang="en-US" altLang="ko-KR" sz="240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 </a:t>
                </a:r>
                <a14:m>
                  <m:oMath xmlns:m="http://schemas.openxmlformats.org/officeDocument/2006/math">
                    <m:r>
                      <a:rPr lang="en-US" altLang="ko-KR" sz="2400" b="0" i="0" smtClean="0">
                        <a:solidFill>
                          <a:schemeClr val="tx1"/>
                        </a:solidFill>
                        <a:latin typeface="Cambria Math" panose="02040503050406030204" pitchFamily="18" charset="0"/>
                      </a:rPr>
                      <m:t>     </m:t>
                    </m:r>
                    <m:r>
                      <a:rPr lang="en-US" altLang="ko-KR" sz="2400" i="1">
                        <a:solidFill>
                          <a:schemeClr val="tx1"/>
                        </a:solidFill>
                        <a:latin typeface="Cambria Math" panose="02040503050406030204" pitchFamily="18" charset="0"/>
                      </a:rPr>
                      <m:t>=</m:t>
                    </m:r>
                  </m:oMath>
                </a14:m>
                <a:r>
                  <a:rPr lang="en-US" altLang="ko-KR" sz="2400">
                    <a:solidFill>
                      <a:schemeClr val="tx1"/>
                    </a:solidFill>
                    <a:latin typeface="Consolas" panose="020B0609020204030204" pitchFamily="49" charset="0"/>
                  </a:rPr>
                  <a:t> </a:t>
                </a:r>
                <a14:m>
                  <m:oMath xmlns:m="http://schemas.openxmlformats.org/officeDocument/2006/math">
                    <m:d>
                      <m:dPr>
                        <m:ctrlPr>
                          <a:rPr lang="en-US" altLang="ko-KR" sz="2400" i="1">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r>
                          <a:rPr lang="en-US" altLang="ko-KR" sz="2400" b="0" i="1" smtClean="0">
                            <a:solidFill>
                              <a:schemeClr val="tx1"/>
                            </a:solidFill>
                            <a:latin typeface="Cambria Math" panose="02040503050406030204" pitchFamily="18" charset="0"/>
                            <a:ea typeface="Cambria Math" panose="02040503050406030204" pitchFamily="18" charset="0"/>
                          </a:rPr>
                          <m:t>−</m:t>
                        </m:r>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a:rPr lang="en-US" altLang="ko-KR" sz="2400" b="0" i="1" smtClean="0">
                                <a:solidFill>
                                  <a:schemeClr val="tx1"/>
                                </a:solidFill>
                                <a:latin typeface="Cambria Math" panose="02040503050406030204" pitchFamily="18" charset="0"/>
                                <a:ea typeface="Cambria Math" panose="02040503050406030204" pitchFamily="18" charset="0"/>
                              </a:rPr>
                              <m:t>𝑦</m:t>
                            </m:r>
                          </m:e>
                          <m:sub>
                            <m:r>
                              <a:rPr lang="en-US" altLang="ko-KR" sz="2400" b="0" i="1" smtClean="0">
                                <a:solidFill>
                                  <a:schemeClr val="tx1"/>
                                </a:solidFill>
                                <a:latin typeface="Cambria Math" panose="02040503050406030204" pitchFamily="18" charset="0"/>
                                <a:ea typeface="Cambria Math" panose="02040503050406030204" pitchFamily="18" charset="0"/>
                              </a:rPr>
                              <m:t>1</m:t>
                            </m:r>
                          </m:sub>
                        </m:sSub>
                      </m:e>
                    </m:d>
                  </m:oMath>
                </a14:m>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F9400C3D-A209-4946-B294-9976CCD59F35}"/>
                  </a:ext>
                </a:extLst>
              </p:cNvPr>
              <p:cNvSpPr txBox="1">
                <a:spLocks noRot="1" noChangeAspect="1" noMove="1" noResize="1" noEditPoints="1" noAdjustHandles="1" noChangeArrowheads="1" noChangeShapeType="1" noTextEdit="1"/>
              </p:cNvSpPr>
              <p:nvPr/>
            </p:nvSpPr>
            <p:spPr>
              <a:xfrm>
                <a:off x="934399" y="3950702"/>
                <a:ext cx="7602209" cy="958404"/>
              </a:xfrm>
              <a:prstGeom prst="rect">
                <a:avLst/>
              </a:prstGeom>
              <a:blipFill>
                <a:blip r:embed="rId7"/>
                <a:stretch>
                  <a:fillRect b="-955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9D9A5D7-8AA5-400C-BE5F-A6F0EA99ED28}"/>
                  </a:ext>
                </a:extLst>
              </p:cNvPr>
              <p:cNvSpPr txBox="1"/>
              <p:nvPr/>
            </p:nvSpPr>
            <p:spPr>
              <a:xfrm>
                <a:off x="934399" y="5422837"/>
                <a:ext cx="2135072" cy="629468"/>
              </a:xfrm>
              <a:prstGeom prst="rect">
                <a:avLst/>
              </a:prstGeom>
              <a:noFill/>
            </p:spPr>
            <p:txBody>
              <a:bodyPr wrap="none" lIns="0" tIns="0" rIns="0" bIns="0" rtlCol="0">
                <a:spAutoFit/>
              </a:bodyPr>
              <a:lstStyle/>
              <a:p>
                <a14:m>
                  <m:oMath xmlns:m="http://schemas.openxmlformats.org/officeDocument/2006/math">
                    <m:f>
                      <m:fPr>
                        <m:ctrlPr>
                          <a:rPr lang="en-US" altLang="ko-KR" sz="2800" b="1" i="1" smtClean="0">
                            <a:solidFill>
                              <a:schemeClr val="tx1"/>
                            </a:solidFill>
                            <a:latin typeface="Cambria Math" panose="02040503050406030204" pitchFamily="18" charset="0"/>
                          </a:rPr>
                        </m:ctrlPr>
                      </m:fPr>
                      <m:num>
                        <m:r>
                          <a:rPr lang="en-US" altLang="ko-KR" sz="2800" b="1" i="1" smtClean="0">
                            <a:solidFill>
                              <a:schemeClr val="tx1"/>
                            </a:solidFill>
                            <a:latin typeface="Cambria Math" panose="02040503050406030204" pitchFamily="18" charset="0"/>
                          </a:rPr>
                          <m:t>𝝏</m:t>
                        </m:r>
                        <m:r>
                          <a:rPr lang="en-US" altLang="ko-KR" sz="2800" b="1" i="1">
                            <a:solidFill>
                              <a:schemeClr val="tx1"/>
                            </a:solidFill>
                            <a:latin typeface="Cambria Math" panose="02040503050406030204" pitchFamily="18" charset="0"/>
                          </a:rPr>
                          <m:t>𝑳</m:t>
                        </m:r>
                      </m:num>
                      <m:den>
                        <m:r>
                          <a:rPr lang="en-US" altLang="ko-KR" sz="2800" b="1" i="1" smtClean="0">
                            <a:solidFill>
                              <a:schemeClr val="tx1"/>
                            </a:solidFill>
                            <a:latin typeface="Cambria Math" panose="02040503050406030204" pitchFamily="18" charset="0"/>
                          </a:rPr>
                          <m:t>𝝏</m:t>
                        </m:r>
                        <m:r>
                          <a:rPr lang="en-US" altLang="ko-KR" sz="2800" b="1" i="1">
                            <a:solidFill>
                              <a:schemeClr val="tx1"/>
                            </a:solidFill>
                            <a:latin typeface="Cambria Math" panose="02040503050406030204" pitchFamily="18" charset="0"/>
                          </a:rPr>
                          <m:t>𝒛</m:t>
                        </m:r>
                      </m:den>
                    </m:f>
                    <m:r>
                      <a:rPr lang="en-US" altLang="ko-KR" sz="2800" b="1" i="1">
                        <a:solidFill>
                          <a:schemeClr val="tx1"/>
                        </a:solidFill>
                        <a:latin typeface="Cambria Math" panose="02040503050406030204" pitchFamily="18" charset="0"/>
                      </a:rPr>
                      <m:t>=</m:t>
                    </m:r>
                    <m:d>
                      <m:dPr>
                        <m:ctrlPr>
                          <a:rPr lang="en-US" altLang="ko-KR" sz="2800" b="1" i="1">
                            <a:solidFill>
                              <a:schemeClr val="tx1"/>
                            </a:solidFill>
                            <a:latin typeface="Cambria Math" panose="02040503050406030204" pitchFamily="18" charset="0"/>
                            <a:ea typeface="Cambria Math" panose="02040503050406030204" pitchFamily="18" charset="0"/>
                          </a:rPr>
                        </m:ctrlPr>
                      </m:dPr>
                      <m:e>
                        <m:r>
                          <a:rPr lang="en-US" altLang="ko-KR" sz="2800" b="1" i="1">
                            <a:solidFill>
                              <a:schemeClr val="tx1"/>
                            </a:solidFill>
                            <a:latin typeface="Cambria Math" panose="02040503050406030204" pitchFamily="18" charset="0"/>
                            <a:ea typeface="Cambria Math" panose="02040503050406030204" pitchFamily="18" charset="0"/>
                          </a:rPr>
                          <m:t>𝒂</m:t>
                        </m:r>
                        <m:r>
                          <a:rPr lang="en-US" altLang="ko-KR" sz="2800" b="1" i="1" smtClean="0">
                            <a:solidFill>
                              <a:schemeClr val="tx1"/>
                            </a:solidFill>
                            <a:latin typeface="Cambria Math" panose="02040503050406030204" pitchFamily="18" charset="0"/>
                            <a:ea typeface="Cambria Math" panose="02040503050406030204" pitchFamily="18" charset="0"/>
                          </a:rPr>
                          <m:t>−</m:t>
                        </m:r>
                        <m:r>
                          <a:rPr lang="en-US" altLang="ko-KR" sz="2800" b="1" i="1" smtClean="0">
                            <a:solidFill>
                              <a:schemeClr val="tx1"/>
                            </a:solidFill>
                            <a:latin typeface="Cambria Math" panose="02040503050406030204" pitchFamily="18" charset="0"/>
                            <a:ea typeface="Cambria Math" panose="02040503050406030204" pitchFamily="18" charset="0"/>
                          </a:rPr>
                          <m:t>𝒚</m:t>
                        </m:r>
                      </m:e>
                    </m:d>
                  </m:oMath>
                </a14:m>
                <a:r>
                  <a:rPr lang="en-US" altLang="ko-KR" sz="2800" b="1">
                    <a:solidFill>
                      <a:schemeClr val="tx1"/>
                    </a:solidFill>
                    <a:latin typeface="Consolas" panose="020B0609020204030204" pitchFamily="49" charset="0"/>
                  </a:rPr>
                  <a:t> </a:t>
                </a:r>
                <a:endParaRPr lang="ko-KR" altLang="en-US" sz="2800" b="1">
                  <a:solidFill>
                    <a:schemeClr val="tx1"/>
                  </a:solidFill>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A9D9A5D7-8AA5-400C-BE5F-A6F0EA99ED28}"/>
                  </a:ext>
                </a:extLst>
              </p:cNvPr>
              <p:cNvSpPr txBox="1">
                <a:spLocks noRot="1" noChangeAspect="1" noMove="1" noResize="1" noEditPoints="1" noAdjustHandles="1" noChangeArrowheads="1" noChangeShapeType="1" noTextEdit="1"/>
              </p:cNvSpPr>
              <p:nvPr/>
            </p:nvSpPr>
            <p:spPr>
              <a:xfrm>
                <a:off x="934399" y="5422837"/>
                <a:ext cx="2135072" cy="629468"/>
              </a:xfrm>
              <a:prstGeom prst="rect">
                <a:avLst/>
              </a:prstGeom>
              <a:blipFill>
                <a:blip r:embed="rId8"/>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13611748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815467" y="4769835"/>
                <a:ext cx="2697662" cy="113390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b="0" i="1" smtClean="0">
                                              <a:solidFill>
                                                <a:schemeClr val="tx1"/>
                                              </a:solidFill>
                                              <a:latin typeface="Cambria Math" panose="02040503050406030204" pitchFamily="18" charset="0"/>
                                            </a:rPr>
                                            <m:t>2</m:t>
                                          </m:r>
                                          <m:r>
                                            <a:rPr lang="en-US" altLang="ko-KR" sz="2000" b="0" i="1" smtClean="0">
                                              <a:solidFill>
                                                <a:schemeClr val="tx1"/>
                                              </a:solidFill>
                                              <a:latin typeface="Cambria Math" panose="02040503050406030204" pitchFamily="18" charset="0"/>
                                            </a:rPr>
                                            <m:t>.20</m:t>
                                          </m:r>
                                        </m:e>
                                        <m:e>
                                          <m:r>
                                            <a:rPr lang="en-US" altLang="ko-KR" sz="2000" b="0" i="1" smtClean="0">
                                              <a:solidFill>
                                                <a:schemeClr val="tx1"/>
                                              </a:solidFill>
                                              <a:latin typeface="Cambria Math" panose="02040503050406030204" pitchFamily="18" charset="0"/>
                                            </a:rPr>
                                            <m:t>1.39</m:t>
                                          </m:r>
                                        </m:e>
                                        <m:e>
                                          <m:r>
                                            <a:rPr lang="en-US" altLang="ko-KR" sz="2000" b="0" i="1" smtClean="0">
                                              <a:solidFill>
                                                <a:schemeClr val="tx1"/>
                                              </a:solidFill>
                                              <a:latin typeface="Cambria Math" panose="02040503050406030204" pitchFamily="18" charset="0"/>
                                            </a:rPr>
                                            <m:t>0.85</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a:rPr lang="en-US" altLang="ko-KR" sz="2000" b="0" i="1" smtClean="0">
                                              <a:solidFill>
                                                <a:schemeClr val="tx1"/>
                                              </a:solidFill>
                                              <a:latin typeface="Cambria Math" panose="02040503050406030204" pitchFamily="18" charset="0"/>
                                            </a:rPr>
                                            <m:t>0.00</m:t>
                                          </m:r>
                                        </m:e>
                                        <m:e>
                                          <m:r>
                                            <a:rPr lang="en-US" altLang="ko-KR" sz="2000" b="0" i="1" smtClean="0">
                                              <a:solidFill>
                                                <a:schemeClr val="tx1"/>
                                              </a:solidFill>
                                              <a:latin typeface="Cambria Math" panose="02040503050406030204" pitchFamily="18" charset="0"/>
                                            </a:rPr>
                                            <m:t>−1.39</m:t>
                                          </m:r>
                                        </m:e>
                                        <m:e>
                                          <m:r>
                                            <a:rPr lang="en-US" altLang="ko-KR" sz="2000" b="0" i="1" smtClean="0">
                                              <a:solidFill>
                                                <a:schemeClr val="tx1"/>
                                              </a:solidFill>
                                              <a:latin typeface="Cambria Math" panose="02040503050406030204" pitchFamily="18" charset="0"/>
                                            </a:rPr>
                                            <m:t>−2.20</m:t>
                                          </m:r>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815467" y="4769835"/>
                <a:ext cx="2697662"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5049452" y="4787462"/>
                <a:ext cx="2639825"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b="0" i="1" smtClean="0">
                                                  <a:solidFill>
                                                    <a:schemeClr val="tx1"/>
                                                  </a:solidFill>
                                                  <a:latin typeface="Cambria Math" panose="02040503050406030204" pitchFamily="18" charset="0"/>
                                                </a:rPr>
                                                <m:t>2.20</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b="0" i="1" smtClean="0">
                                                  <a:solidFill>
                                                    <a:schemeClr val="tx1"/>
                                                  </a:solidFill>
                                                  <a:latin typeface="Cambria Math" panose="02040503050406030204" pitchFamily="18" charset="0"/>
                                                </a:rPr>
                                                <m:t>1.39</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b="0" i="1" smtClean="0">
                                                  <a:solidFill>
                                                    <a:schemeClr val="tx1"/>
                                                  </a:solidFill>
                                                  <a:latin typeface="Cambria Math" panose="02040503050406030204" pitchFamily="18" charset="0"/>
                                                </a:rPr>
                                                <m:t>0.85</m:t>
                                              </m:r>
                                            </m:sup>
                                          </m:sSup>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b="0" i="1" smtClean="0">
                                                  <a:solidFill>
                                                    <a:schemeClr val="tx1"/>
                                                  </a:solidFill>
                                                  <a:latin typeface="Cambria Math" panose="02040503050406030204" pitchFamily="18" charset="0"/>
                                                </a:rPr>
                                                <m:t>0.00</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b="0" i="1" smtClean="0">
                                                  <a:solidFill>
                                                    <a:schemeClr val="tx1"/>
                                                  </a:solidFill>
                                                  <a:latin typeface="Cambria Math" panose="02040503050406030204" pitchFamily="18" charset="0"/>
                                                </a:rPr>
                                                <m:t>−1.39</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b="0" i="1" smtClean="0">
                                                  <a:solidFill>
                                                    <a:schemeClr val="tx1"/>
                                                  </a:solidFill>
                                                  <a:latin typeface="Cambria Math" panose="02040503050406030204" pitchFamily="18" charset="0"/>
                                                </a:rPr>
                                                <m:t>−2.20</m:t>
                                              </m:r>
                                            </m:sup>
                                          </m:sSup>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5049452" y="4787462"/>
                <a:ext cx="2639825" cy="1133900"/>
              </a:xfrm>
              <a:prstGeom prst="rect">
                <a:avLst/>
              </a:prstGeom>
              <a:blipFill>
                <a:blip r:embed="rId4"/>
                <a:stretch>
                  <a:fillRect/>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a:off x="3513129" y="5336785"/>
            <a:ext cx="1536323" cy="176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3513129" y="5354412"/>
            <a:ext cx="1324402"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np.exp(z)</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2204049" y="6010442"/>
                <a:ext cx="309380"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2204049" y="6010442"/>
                <a:ext cx="309380"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3EC2807-50E7-40B6-B9A6-AA8B8DB9D240}"/>
                  </a:ext>
                </a:extLst>
              </p:cNvPr>
              <p:cNvSpPr txBox="1"/>
              <p:nvPr/>
            </p:nvSpPr>
            <p:spPr>
              <a:xfrm>
                <a:off x="5908501" y="5973656"/>
                <a:ext cx="44877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m:rPr>
                              <m:sty m:val="p"/>
                            </m:rPr>
                            <a:rPr lang="en-US" altLang="ko-KR" sz="2400" i="1">
                              <a:solidFill>
                                <a:schemeClr val="tx1"/>
                              </a:solidFill>
                              <a:latin typeface="Cambria Math" panose="02040503050406030204" pitchFamily="18" charset="0"/>
                            </a:rPr>
                            <m:t>z</m:t>
                          </m:r>
                        </m:sup>
                      </m:sSup>
                    </m:oMath>
                  </m:oMathPara>
                </a14:m>
                <a:endParaRPr lang="ko-KR" altLang="en-US" sz="2400">
                  <a:solidFill>
                    <a:schemeClr val="tx1"/>
                  </a:solidFill>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73EC2807-50E7-40B6-B9A6-AA8B8DB9D240}"/>
                  </a:ext>
                </a:extLst>
              </p:cNvPr>
              <p:cNvSpPr txBox="1">
                <a:spLocks noRot="1" noChangeAspect="1" noMove="1" noResize="1" noEditPoints="1" noAdjustHandles="1" noChangeArrowheads="1" noChangeShapeType="1" noTextEdit="1"/>
              </p:cNvSpPr>
              <p:nvPr/>
            </p:nvSpPr>
            <p:spPr>
              <a:xfrm>
                <a:off x="5908501" y="5973656"/>
                <a:ext cx="448777" cy="369332"/>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02719281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475593" y="4839756"/>
                <a:ext cx="2312941" cy="113390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a:rPr lang="en-US" altLang="ko-KR" sz="2000" b="0" i="1" smtClean="0">
                                              <a:solidFill>
                                                <a:schemeClr val="tx1"/>
                                              </a:solidFill>
                                              <a:latin typeface="Cambria Math" panose="02040503050406030204" pitchFamily="18" charset="0"/>
                                            </a:rPr>
                                            <m:t>9.02</m:t>
                                          </m:r>
                                        </m:e>
                                        <m:e>
                                          <m:r>
                                            <a:rPr lang="en-US" altLang="ko-KR" sz="2000" b="0" i="1" smtClean="0">
                                              <a:solidFill>
                                                <a:schemeClr val="tx1"/>
                                              </a:solidFill>
                                              <a:latin typeface="Cambria Math" panose="02040503050406030204" pitchFamily="18" charset="0"/>
                                            </a:rPr>
                                            <m:t>4.01</m:t>
                                          </m:r>
                                        </m:e>
                                        <m:e>
                                          <m:r>
                                            <a:rPr lang="en-US" altLang="ko-KR" sz="2000" i="1">
                                              <a:solidFill>
                                                <a:schemeClr val="tx1"/>
                                              </a:solidFill>
                                              <a:latin typeface="Cambria Math" panose="02040503050406030204" pitchFamily="18" charset="0"/>
                                            </a:rPr>
                                            <m:t>2.</m:t>
                                          </m:r>
                                          <m:r>
                                            <a:rPr lang="en-US" altLang="ko-KR" sz="2000" b="0" i="1" smtClean="0">
                                              <a:solidFill>
                                                <a:schemeClr val="tx1"/>
                                              </a:solidFill>
                                              <a:latin typeface="Cambria Math" panose="02040503050406030204" pitchFamily="18" charset="0"/>
                                            </a:rPr>
                                            <m:t>33</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00</m:t>
                                          </m:r>
                                        </m:e>
                                        <m:e>
                                          <m:r>
                                            <a:rPr lang="en-US" altLang="ko-KR" sz="2000" b="0" i="1" smtClean="0">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.2</m:t>
                                          </m:r>
                                          <m:r>
                                            <a:rPr lang="en-US" altLang="ko-KR" sz="2000" b="0" i="1" smtClean="0">
                                              <a:solidFill>
                                                <a:schemeClr val="tx1"/>
                                              </a:solidFill>
                                              <a:latin typeface="Cambria Math" panose="02040503050406030204" pitchFamily="18" charset="0"/>
                                            </a:rPr>
                                            <m:t>4</m:t>
                                          </m:r>
                                        </m:e>
                                        <m:e>
                                          <m:r>
                                            <a:rPr lang="en-US" altLang="ko-KR" sz="2000" b="0" i="1" smtClean="0">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1</m:t>
                                          </m:r>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475593" y="4839756"/>
                <a:ext cx="2312941"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4757365" y="5252817"/>
                <a:ext cx="263373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m>
                                  <m:mPr>
                                    <m:mcs>
                                      <m:mc>
                                        <m:mcPr>
                                          <m:count m:val="2"/>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15.37</m:t>
                                      </m:r>
                                    </m:e>
                                  </m:mr>
                                </m:m>
                              </m:e>
                              <m:e>
                                <m:m>
                                  <m:mPr>
                                    <m:mcs>
                                      <m:mc>
                                        <m:mcPr>
                                          <m:count m:val="2"/>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.35</m:t>
                                      </m:r>
                                    </m:e>
                                    <m:e>
                                      <m:r>
                                        <a:rPr lang="en-US" altLang="ko-KR" sz="2000" i="1" smtClean="0">
                                          <a:solidFill>
                                            <a:schemeClr val="tx1"/>
                                          </a:solidFill>
                                          <a:latin typeface="Cambria Math" panose="02040503050406030204" pitchFamily="18" charset="0"/>
                                        </a:rPr>
                                        <m:t>⋯</m:t>
                                      </m:r>
                                    </m:e>
                                  </m:mr>
                                </m:m>
                              </m:e>
                            </m:mr>
                          </m:m>
                        </m:e>
                      </m:d>
                    </m:oMath>
                  </m:oMathPara>
                </a14:m>
                <a:endParaRPr lang="ko-KR" altLang="en-US" sz="20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4757365" y="5252817"/>
                <a:ext cx="2633733" cy="307777"/>
              </a:xfrm>
              <a:prstGeom prst="rect">
                <a:avLst/>
              </a:prstGeom>
              <a:blipFill>
                <a:blip r:embed="rId4"/>
                <a:stretch>
                  <a:fillRect b="-12000"/>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a:off x="2788534" y="5406706"/>
            <a:ext cx="1968831"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2716077" y="5406706"/>
            <a:ext cx="2172390" cy="307777"/>
          </a:xfrm>
          <a:prstGeom prst="rect">
            <a:avLst/>
          </a:prstGeom>
          <a:noFill/>
        </p:spPr>
        <p:txBody>
          <a:bodyPr wrap="none" rtlCol="0">
            <a:spAutoFit/>
          </a:bodyPr>
          <a:lstStyle/>
          <a:p>
            <a:pPr algn="l"/>
            <a:r>
              <a:rPr lang="en-US" altLang="ko-KR" sz="1400">
                <a:solidFill>
                  <a:schemeClr val="tx1"/>
                </a:solidFill>
                <a:latin typeface="Consolas" panose="020B0609020204030204" pitchFamily="49" charset="0"/>
              </a:rPr>
              <a:t>np.sum(exp_z,axis=1)</a:t>
            </a:r>
            <a:endParaRPr lang="ko-KR" altLang="en-US" sz="1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1184825" y="5973656"/>
                <a:ext cx="89447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exp</m:t>
                      </m:r>
                      <m:r>
                        <a:rPr lang="en-US" altLang="ko-KR" sz="2400" i="1">
                          <a:solidFill>
                            <a:schemeClr val="tx1"/>
                          </a:solidFill>
                          <a:latin typeface="Cambria Math" panose="02040503050406030204" pitchFamily="18" charset="0"/>
                        </a:rPr>
                        <m:t>_</m:t>
                      </m:r>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1184825" y="5973656"/>
                <a:ext cx="894476" cy="369332"/>
              </a:xfrm>
              <a:prstGeom prst="rect">
                <a:avLst/>
              </a:prstGeom>
              <a:blipFill>
                <a:blip r:embed="rId5"/>
                <a:stretch>
                  <a:fillRect l="-2721" b="-2459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F412125-D90E-478D-8BEE-134FA0A9DCF9}"/>
              </a:ext>
            </a:extLst>
          </p:cNvPr>
          <p:cNvCxnSpPr>
            <a:cxnSpLocks/>
            <a:stCxn id="19" idx="3"/>
          </p:cNvCxnSpPr>
          <p:nvPr/>
        </p:nvCxnSpPr>
        <p:spPr>
          <a:xfrm>
            <a:off x="7391098" y="5406706"/>
            <a:ext cx="118008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D6FFD77-1C12-414F-A8AE-DA19A45B8475}"/>
              </a:ext>
            </a:extLst>
          </p:cNvPr>
          <p:cNvSpPr txBox="1"/>
          <p:nvPr/>
        </p:nvSpPr>
        <p:spPr>
          <a:xfrm>
            <a:off x="7248432" y="5406705"/>
            <a:ext cx="1476686" cy="307777"/>
          </a:xfrm>
          <a:prstGeom prst="rect">
            <a:avLst/>
          </a:prstGeom>
          <a:noFill/>
        </p:spPr>
        <p:txBody>
          <a:bodyPr wrap="none" rtlCol="0">
            <a:spAutoFit/>
          </a:bodyPr>
          <a:lstStyle/>
          <a:p>
            <a:pPr algn="l"/>
            <a:r>
              <a:rPr lang="en-US" altLang="ko-KR" sz="1400">
                <a:solidFill>
                  <a:schemeClr val="tx1"/>
                </a:solidFill>
                <a:latin typeface="Consolas" panose="020B0609020204030204" pitchFamily="49" charset="0"/>
              </a:rPr>
              <a:t>reshape(-1,1)</a:t>
            </a:r>
            <a:endParaRPr lang="ko-KR" altLang="en-US" sz="1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FAA0E33-0049-4FFF-83C1-2FE3ADC0741B}"/>
                  </a:ext>
                </a:extLst>
              </p:cNvPr>
              <p:cNvSpPr txBox="1"/>
              <p:nvPr/>
            </p:nvSpPr>
            <p:spPr>
              <a:xfrm>
                <a:off x="8614467" y="4818954"/>
                <a:ext cx="974049" cy="10518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r>
                                      <a:rPr lang="en-US" altLang="ko-KR" sz="2000" b="0" i="1" smtClean="0">
                                        <a:solidFill>
                                          <a:schemeClr val="tx1"/>
                                        </a:solidFill>
                                        <a:latin typeface="Cambria Math" panose="02040503050406030204" pitchFamily="18" charset="0"/>
                                      </a:rPr>
                                      <m:t>15.37</m:t>
                                    </m:r>
                                  </m:e>
                                </m:mr>
                                <m:mr>
                                  <m:e>
                                    <m:r>
                                      <a:rPr lang="en-US" altLang="ko-KR" sz="2000" b="0" i="1" smtClean="0">
                                        <a:solidFill>
                                          <a:schemeClr val="tx1"/>
                                        </a:solidFill>
                                        <a:latin typeface="Cambria Math" panose="02040503050406030204" pitchFamily="18" charset="0"/>
                                      </a:rPr>
                                      <m:t>1.35</m:t>
                                    </m:r>
                                  </m:e>
                                </m:mr>
                              </m:m>
                            </m:e>
                            <m:e>
                              <m:r>
                                <a:rPr lang="en-US" altLang="ko-KR" sz="2000" i="1">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DFAA0E33-0049-4FFF-83C1-2FE3ADC0741B}"/>
                  </a:ext>
                </a:extLst>
              </p:cNvPr>
              <p:cNvSpPr txBox="1">
                <a:spLocks noRot="1" noChangeAspect="1" noMove="1" noResize="1" noEditPoints="1" noAdjustHandles="1" noChangeArrowheads="1" noChangeShapeType="1" noTextEdit="1"/>
              </p:cNvSpPr>
              <p:nvPr/>
            </p:nvSpPr>
            <p:spPr>
              <a:xfrm>
                <a:off x="8614467" y="4818954"/>
                <a:ext cx="974049" cy="1051826"/>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3107380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1342696" y="4592763"/>
                <a:ext cx="5959004"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a:solidFill>
                                              <a:schemeClr val="tx1"/>
                                            </a:solidFill>
                                            <a:latin typeface="Cambria Math" panose="02040503050406030204" pitchFamily="18" charset="0"/>
                                          </a:rPr>
                                        </m:ctrlPr>
                                      </m:mPr>
                                      <m:mr>
                                        <m:e>
                                          <m:r>
                                            <a:rPr lang="en-US" altLang="ko-KR" sz="2000" i="1">
                                              <a:solidFill>
                                                <a:schemeClr val="tx1"/>
                                              </a:solidFill>
                                              <a:latin typeface="Cambria Math" panose="02040503050406030204" pitchFamily="18" charset="0"/>
                                            </a:rPr>
                                            <m:t>9.02</m:t>
                                          </m:r>
                                        </m:e>
                                        <m:e>
                                          <m:r>
                                            <a:rPr lang="en-US" altLang="ko-KR" sz="2000" i="1">
                                              <a:solidFill>
                                                <a:schemeClr val="tx1"/>
                                              </a:solidFill>
                                              <a:latin typeface="Cambria Math" panose="02040503050406030204" pitchFamily="18" charset="0"/>
                                            </a:rPr>
                                            <m:t>4.01</m:t>
                                          </m:r>
                                        </m:e>
                                        <m:e>
                                          <m:r>
                                            <a:rPr lang="en-US" altLang="ko-KR" sz="2000" i="1">
                                              <a:solidFill>
                                                <a:schemeClr val="tx1"/>
                                              </a:solidFill>
                                              <a:latin typeface="Cambria Math" panose="02040503050406030204" pitchFamily="18" charset="0"/>
                                            </a:rPr>
                                            <m:t>2.33</m:t>
                                          </m:r>
                                        </m:e>
                                      </m:mr>
                                    </m:m>
                                  </m:e>
                                </m:mr>
                                <m:mr>
                                  <m:e>
                                    <m:m>
                                      <m:mPr>
                                        <m:mcs>
                                          <m:mc>
                                            <m:mcPr>
                                              <m:count m:val="3"/>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.00</m:t>
                                          </m:r>
                                        </m:e>
                                        <m:e>
                                          <m:r>
                                            <a:rPr lang="en-US" altLang="ko-KR" sz="2000" i="1">
                                              <a:solidFill>
                                                <a:schemeClr val="tx1"/>
                                              </a:solidFill>
                                              <a:latin typeface="Cambria Math" panose="02040503050406030204" pitchFamily="18" charset="0"/>
                                            </a:rPr>
                                            <m:t>0.24</m:t>
                                          </m:r>
                                        </m:e>
                                        <m:e>
                                          <m:r>
                                            <a:rPr lang="en-US" altLang="ko-KR" sz="2000" i="1">
                                              <a:solidFill>
                                                <a:schemeClr val="tx1"/>
                                              </a:solidFill>
                                              <a:latin typeface="Cambria Math" panose="02040503050406030204" pitchFamily="18" charset="0"/>
                                            </a:rPr>
                                            <m:t>0.11</m:t>
                                          </m:r>
                                        </m:e>
                                      </m:mr>
                                    </m:m>
                                  </m:e>
                                </m:mr>
                              </m:m>
                            </m:e>
                            <m:e>
                              <m:r>
                                <a:rPr lang="en-US" altLang="ko-KR" sz="2000" i="1" smtClean="0">
                                  <a:solidFill>
                                    <a:schemeClr val="tx1"/>
                                  </a:solidFill>
                                  <a:latin typeface="Cambria Math" panose="02040503050406030204" pitchFamily="18" charset="0"/>
                                </a:rPr>
                                <m:t>⋮</m:t>
                              </m:r>
                            </m:e>
                          </m:eqArr>
                        </m:e>
                      </m:d>
                      <m:r>
                        <a:rPr lang="en-US" altLang="ko-KR" sz="2000"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sz="2000" i="1">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r>
                                      <a:rPr lang="en-US" altLang="ko-KR" sz="2000" i="1">
                                        <a:solidFill>
                                          <a:schemeClr val="tx1"/>
                                        </a:solidFill>
                                        <a:latin typeface="Cambria Math" panose="02040503050406030204" pitchFamily="18" charset="0"/>
                                      </a:rPr>
                                      <m:t>15.37</m:t>
                                    </m:r>
                                  </m:e>
                                </m:mr>
                                <m:mr>
                                  <m:e>
                                    <m:r>
                                      <a:rPr lang="en-US" altLang="ko-KR" sz="2000" i="1">
                                        <a:solidFill>
                                          <a:schemeClr val="tx1"/>
                                        </a:solidFill>
                                        <a:latin typeface="Cambria Math" panose="02040503050406030204" pitchFamily="18" charset="0"/>
                                      </a:rPr>
                                      <m:t>1.35</m:t>
                                    </m:r>
                                  </m:e>
                                </m:mr>
                              </m:m>
                            </m:e>
                            <m:e>
                              <m:r>
                                <a:rPr lang="en-US" altLang="ko-KR" sz="2000" i="1">
                                  <a:solidFill>
                                    <a:schemeClr val="tx1"/>
                                  </a:solidFill>
                                  <a:latin typeface="Cambria Math" panose="02040503050406030204" pitchFamily="18" charset="0"/>
                                </a:rPr>
                                <m:t>⋮</m:t>
                              </m:r>
                            </m:e>
                          </m:eqArr>
                        </m:e>
                      </m:d>
                      <m:r>
                        <a:rPr lang="en-US" altLang="ko-KR" sz="2000"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sz="2000" i="1">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m>
                                      <m:mPr>
                                        <m:mcs>
                                          <m:mc>
                                            <m:mcPr>
                                              <m:count m:val="3"/>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0</m:t>
                                          </m:r>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59</m:t>
                                          </m:r>
                                        </m:e>
                                        <m:e>
                                          <m:r>
                                            <a:rPr lang="en-US" altLang="ko-KR" sz="2000" i="1">
                                              <a:solidFill>
                                                <a:schemeClr val="tx1"/>
                                              </a:solidFill>
                                              <a:latin typeface="Cambria Math" panose="02040503050406030204" pitchFamily="18" charset="0"/>
                                            </a:rPr>
                                            <m:t>0.</m:t>
                                          </m:r>
                                          <m:r>
                                            <a:rPr lang="en-US" altLang="ko-KR" sz="2000" b="0" i="1" smtClean="0">
                                              <a:solidFill>
                                                <a:schemeClr val="tx1"/>
                                              </a:solidFill>
                                              <a:latin typeface="Cambria Math" panose="02040503050406030204" pitchFamily="18" charset="0"/>
                                            </a:rPr>
                                            <m:t>26</m:t>
                                          </m:r>
                                        </m:e>
                                        <m:e>
                                          <m:r>
                                            <a:rPr lang="en-US" altLang="ko-KR" sz="2000" i="1">
                                              <a:solidFill>
                                                <a:schemeClr val="tx1"/>
                                              </a:solidFill>
                                              <a:latin typeface="Cambria Math" panose="02040503050406030204" pitchFamily="18" charset="0"/>
                                            </a:rPr>
                                            <m:t>0.</m:t>
                                          </m:r>
                                          <m:r>
                                            <a:rPr lang="en-US" altLang="ko-KR" sz="2000" b="0" i="1" smtClean="0">
                                              <a:solidFill>
                                                <a:schemeClr val="tx1"/>
                                              </a:solidFill>
                                              <a:latin typeface="Cambria Math" panose="02040503050406030204" pitchFamily="18" charset="0"/>
                                            </a:rPr>
                                            <m:t>15</m:t>
                                          </m:r>
                                        </m:e>
                                      </m:mr>
                                    </m:m>
                                  </m:e>
                                </m:mr>
                                <m:mr>
                                  <m:e>
                                    <m:m>
                                      <m:mPr>
                                        <m:mcs>
                                          <m:mc>
                                            <m:mcPr>
                                              <m:count m:val="3"/>
                                              <m:mcJc m:val="center"/>
                                            </m:mcPr>
                                          </m:mc>
                                        </m:mcs>
                                        <m:ctrlPr>
                                          <a:rPr lang="en-US" altLang="ko-KR" sz="2000" i="1">
                                            <a:solidFill>
                                              <a:schemeClr val="tx1"/>
                                            </a:solidFill>
                                            <a:latin typeface="Cambria Math" panose="02040503050406030204" pitchFamily="18" charset="0"/>
                                          </a:rPr>
                                        </m:ctrlPr>
                                      </m:mPr>
                                      <m:mr>
                                        <m:e>
                                          <m:r>
                                            <a:rPr lang="en-US" altLang="ko-KR" sz="2000" b="0" i="1" smtClean="0">
                                              <a:solidFill>
                                                <a:schemeClr val="tx1"/>
                                              </a:solidFill>
                                              <a:latin typeface="Cambria Math" panose="02040503050406030204" pitchFamily="18" charset="0"/>
                                            </a:rPr>
                                            <m:t>0.74</m:t>
                                          </m:r>
                                        </m:e>
                                        <m:e>
                                          <m:r>
                                            <a:rPr lang="en-US" altLang="ko-KR" sz="2000" i="1">
                                              <a:solidFill>
                                                <a:schemeClr val="tx1"/>
                                              </a:solidFill>
                                              <a:latin typeface="Cambria Math" panose="02040503050406030204" pitchFamily="18" charset="0"/>
                                            </a:rPr>
                                            <m:t>0.</m:t>
                                          </m:r>
                                          <m:r>
                                            <a:rPr lang="en-US" altLang="ko-KR" sz="2000" b="0" i="1" smtClean="0">
                                              <a:solidFill>
                                                <a:schemeClr val="tx1"/>
                                              </a:solidFill>
                                              <a:latin typeface="Cambria Math" panose="02040503050406030204" pitchFamily="18" charset="0"/>
                                            </a:rPr>
                                            <m:t>18</m:t>
                                          </m:r>
                                        </m:e>
                                        <m:e>
                                          <m:r>
                                            <a:rPr lang="en-US" altLang="ko-KR" sz="2000" i="1">
                                              <a:solidFill>
                                                <a:schemeClr val="tx1"/>
                                              </a:solidFill>
                                              <a:latin typeface="Cambria Math" panose="02040503050406030204" pitchFamily="18" charset="0"/>
                                            </a:rPr>
                                            <m:t>0.</m:t>
                                          </m:r>
                                          <m:r>
                                            <a:rPr lang="en-US" altLang="ko-KR" sz="2000" b="0" i="1" smtClean="0">
                                              <a:solidFill>
                                                <a:schemeClr val="tx1"/>
                                              </a:solidFill>
                                              <a:latin typeface="Cambria Math" panose="02040503050406030204" pitchFamily="18" charset="0"/>
                                            </a:rPr>
                                            <m:t>08</m:t>
                                          </m:r>
                                        </m:e>
                                      </m:mr>
                                    </m:m>
                                  </m:e>
                                </m:mr>
                              </m:m>
                            </m:e>
                            <m:e>
                              <m:r>
                                <a:rPr lang="en-US" altLang="ko-KR" sz="2000" i="1">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1342696" y="4592763"/>
                <a:ext cx="5959004"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2051928" y="5726663"/>
                <a:ext cx="89447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exp</m:t>
                      </m:r>
                      <m:r>
                        <a:rPr lang="en-US" altLang="ko-KR" sz="2400" i="1">
                          <a:solidFill>
                            <a:schemeClr val="tx1"/>
                          </a:solidFill>
                          <a:latin typeface="Cambria Math" panose="02040503050406030204" pitchFamily="18" charset="0"/>
                        </a:rPr>
                        <m:t>_</m:t>
                      </m:r>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2051928" y="5726663"/>
                <a:ext cx="894476" cy="369332"/>
              </a:xfrm>
              <a:prstGeom prst="rect">
                <a:avLst/>
              </a:prstGeom>
              <a:blipFill>
                <a:blip r:embed="rId4"/>
                <a:stretch>
                  <a:fillRect l="-2740" b="-24590"/>
                </a:stretch>
              </a:blipFill>
            </p:spPr>
            <p:txBody>
              <a:bodyPr/>
              <a:lstStyle/>
              <a:p>
                <a:r>
                  <a:rPr lang="ko-KR" altLang="en-US">
                    <a:noFill/>
                  </a:rPr>
                  <a:t> </a:t>
                </a:r>
              </a:p>
            </p:txBody>
          </p:sp>
        </mc:Fallback>
      </mc:AlternateContent>
      <p:cxnSp>
        <p:nvCxnSpPr>
          <p:cNvPr id="4" name="직선 연결선 3">
            <a:extLst>
              <a:ext uri="{FF2B5EF4-FFF2-40B4-BE49-F238E27FC236}">
                <a16:creationId xmlns:a16="http://schemas.microsoft.com/office/drawing/2014/main" id="{114CE7B8-28D4-4FE4-B54F-F11B7034C65F}"/>
              </a:ext>
            </a:extLst>
          </p:cNvPr>
          <p:cNvCxnSpPr/>
          <p:nvPr/>
        </p:nvCxnSpPr>
        <p:spPr>
          <a:xfrm>
            <a:off x="3925614" y="5770179"/>
            <a:ext cx="6043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99C8734-2CF3-4A2A-9250-FD4162B1B7C5}"/>
              </a:ext>
            </a:extLst>
          </p:cNvPr>
          <p:cNvSpPr txBox="1"/>
          <p:nvPr/>
        </p:nvSpPr>
        <p:spPr>
          <a:xfrm>
            <a:off x="4382817" y="5806964"/>
            <a:ext cx="3999813"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np.sum(exp_z,axis=1).reshape(-1,1)</a:t>
            </a:r>
            <a:endParaRPr lang="ko-KR" altLang="en-US">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0972FA3B-64FA-440D-A7BD-931CE50B046F}"/>
              </a:ext>
            </a:extLst>
          </p:cNvPr>
          <p:cNvCxnSpPr>
            <a:cxnSpLocks/>
            <a:endCxn id="21" idx="1"/>
          </p:cNvCxnSpPr>
          <p:nvPr/>
        </p:nvCxnSpPr>
        <p:spPr>
          <a:xfrm>
            <a:off x="4107122" y="5763447"/>
            <a:ext cx="275695" cy="212794"/>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685583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init_weights(self, n_features, n_classes):</a:t>
            </a:r>
          </a:p>
          <a:p>
            <a:r>
              <a:rPr lang="en-US" altLang="ko-KR" sz="1400">
                <a:solidFill>
                  <a:schemeClr val="tx1"/>
                </a:solidFill>
                <a:latin typeface="Consolas" panose="020B0609020204030204" pitchFamily="49" charset="0"/>
              </a:rPr>
              <a:t>    self.w1 = np.random.normal(0, 1, </a:t>
            </a:r>
          </a:p>
          <a:p>
            <a:r>
              <a:rPr lang="en-US" altLang="ko-KR" sz="1400">
                <a:solidFill>
                  <a:schemeClr val="tx1"/>
                </a:solidFill>
                <a:latin typeface="Consolas" panose="020B0609020204030204" pitchFamily="49" charset="0"/>
              </a:rPr>
              <a:t>                                   (n_features, self.units))  # (</a:t>
            </a:r>
            <a:r>
              <a:rPr lang="ko-KR" altLang="en-US" sz="1400">
                <a:solidFill>
                  <a:schemeClr val="tx1"/>
                </a:solidFill>
                <a:latin typeface="Consolas" panose="020B0609020204030204" pitchFamily="49" charset="0"/>
              </a:rPr>
              <a:t>특성 개수</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self.b1 = np.zeros(self.units)                        # </a:t>
            </a:r>
            <a:r>
              <a:rPr lang="ko-KR" altLang="en-US" sz="1400">
                <a:solidFill>
                  <a:schemeClr val="tx1"/>
                </a:solidFill>
                <a:latin typeface="Consolas" panose="020B0609020204030204" pitchFamily="49" charset="0"/>
              </a:rPr>
              <a:t>은닉층의 크기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self.w2 = np.random.normal(0, 1, </a:t>
            </a:r>
          </a:p>
          <a:p>
            <a:r>
              <a:rPr lang="en-US" altLang="ko-KR" sz="1400">
                <a:solidFill>
                  <a:schemeClr val="tx1"/>
                </a:solidFill>
                <a:latin typeface="Consolas" panose="020B0609020204030204" pitchFamily="49" charset="0"/>
              </a:rPr>
              <a:t>                                   (self.units, n_classes))   #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클래스 개수</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self.b2 = np.zeros(n_classes)</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041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가중치 초기화</a:t>
            </a:r>
          </a:p>
        </p:txBody>
      </p:sp>
    </p:spTree>
    <p:extLst>
      <p:ext uri="{BB962C8B-B14F-4D97-AF65-F5344CB8AC3E}">
        <p14:creationId xmlns:p14="http://schemas.microsoft.com/office/powerpoint/2010/main" val="75612834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375487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fit(self, x, y, epochs=100, x_val=None, y_val=None):</a:t>
            </a:r>
          </a:p>
          <a:p>
            <a:r>
              <a:rPr lang="en-US" altLang="ko-KR" sz="1400">
                <a:solidFill>
                  <a:schemeClr val="tx1"/>
                </a:solidFill>
                <a:latin typeface="Consolas" panose="020B0609020204030204" pitchFamily="49" charset="0"/>
              </a:rPr>
              <a:t>    np.random.seed(42)</a:t>
            </a:r>
          </a:p>
          <a:p>
            <a:r>
              <a:rPr lang="en-US" altLang="ko-KR" sz="1400">
                <a:solidFill>
                  <a:schemeClr val="tx1"/>
                </a:solidFill>
                <a:latin typeface="Consolas" panose="020B0609020204030204" pitchFamily="49" charset="0"/>
              </a:rPr>
              <a:t>    self.init_weights(x.shape[1], y.shape[1])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i in range(epochs):</a:t>
            </a:r>
          </a:p>
          <a:p>
            <a:r>
              <a:rPr lang="en-US" altLang="ko-KR" sz="1400">
                <a:solidFill>
                  <a:schemeClr val="tx1"/>
                </a:solidFill>
                <a:latin typeface="Consolas" panose="020B0609020204030204" pitchFamily="49" charset="0"/>
              </a:rPr>
              <a:t>        loss = 0</a:t>
            </a:r>
          </a:p>
          <a:p>
            <a:r>
              <a:rPr lang="en-US" altLang="ko-KR" sz="1400">
                <a:solidFill>
                  <a:schemeClr val="tx1"/>
                </a:solidFill>
                <a:latin typeface="Consolas" panose="020B0609020204030204" pitchFamily="49" charset="0"/>
              </a:rPr>
              <a:t>        print('.', end='')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제너레이터 함수에서 반환한 미니배치를 순환합니다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x_batch, y_batch in self.gen_batch(x, y):</a:t>
            </a:r>
          </a:p>
          <a:p>
            <a:r>
              <a:rPr lang="en-US" altLang="ko-KR" sz="1400">
                <a:solidFill>
                  <a:schemeClr val="tx1"/>
                </a:solidFill>
                <a:latin typeface="Consolas" panose="020B0609020204030204" pitchFamily="49" charset="0"/>
              </a:rPr>
              <a:t>            a = self.training(x_batch, y_batch)</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np.sum(-y_batch*np.log(a))</a:t>
            </a:r>
          </a:p>
          <a:p>
            <a:r>
              <a:rPr lang="en-US" altLang="ko-KR" sz="1400">
                <a:solidFill>
                  <a:schemeClr val="tx1"/>
                </a:solidFill>
                <a:latin typeface="Consolas" panose="020B0609020204030204" pitchFamily="49" charset="0"/>
              </a:rPr>
              <a:t>        self.losses.append((loss + self.reg_loss()) / len(x))</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self.update_val_loss(x_val, y_val)</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5547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fit() </a:t>
            </a:r>
            <a:r>
              <a:rPr lang="ko-KR" altLang="en-US" sz="1400">
                <a:solidFill>
                  <a:srgbClr val="000000"/>
                </a:solidFill>
                <a:latin typeface="고도 M" panose="02000503000000020004" pitchFamily="2" charset="-127"/>
                <a:ea typeface="고도 M" panose="02000503000000020004" pitchFamily="2" charset="-127"/>
              </a:rPr>
              <a:t>함수 수정</a:t>
            </a:r>
          </a:p>
        </p:txBody>
      </p:sp>
    </p:spTree>
    <p:extLst>
      <p:ext uri="{BB962C8B-B14F-4D97-AF65-F5344CB8AC3E}">
        <p14:creationId xmlns:p14="http://schemas.microsoft.com/office/powerpoint/2010/main" val="121992639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a:t>
            </a:r>
          </a:p>
          <a:p>
            <a:r>
              <a:rPr lang="en-US" altLang="ko-KR" sz="1400">
                <a:solidFill>
                  <a:schemeClr val="tx1"/>
                </a:solidFill>
                <a:latin typeface="Consolas" panose="020B0609020204030204" pitchFamily="49" charset="0"/>
              </a:rPr>
              <a:t>    m = len(x)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self.softmax(z)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70694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training()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7" name="직사각형 6">
            <a:extLst>
              <a:ext uri="{FF2B5EF4-FFF2-40B4-BE49-F238E27FC236}">
                <a16:creationId xmlns:a16="http://schemas.microsoft.com/office/drawing/2014/main" id="{66F642D1-0ACE-4BDE-BCBE-ACC70AC5998B}"/>
              </a:ext>
            </a:extLst>
          </p:cNvPr>
          <p:cNvSpPr/>
          <p:nvPr/>
        </p:nvSpPr>
        <p:spPr>
          <a:xfrm>
            <a:off x="749887" y="3727150"/>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predict(self, x):</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np.argmax(z, axis=1)  # </a:t>
            </a:r>
            <a:r>
              <a:rPr lang="ko-KR" altLang="en-US" sz="1400">
                <a:solidFill>
                  <a:schemeClr val="tx1"/>
                </a:solidFill>
                <a:latin typeface="Consolas" panose="020B0609020204030204" pitchFamily="49" charset="0"/>
              </a:rPr>
              <a:t>가장 큰 값의 인덱스를 반환합니다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9EFB7E22-1A30-48D0-9176-B8041131A4C9}"/>
              </a:ext>
            </a:extLst>
          </p:cNvPr>
          <p:cNvSpPr txBox="1"/>
          <p:nvPr/>
        </p:nvSpPr>
        <p:spPr>
          <a:xfrm>
            <a:off x="749887" y="3285840"/>
            <a:ext cx="1663661"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predict()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9" name="직사각형 8">
            <a:extLst>
              <a:ext uri="{FF2B5EF4-FFF2-40B4-BE49-F238E27FC236}">
                <a16:creationId xmlns:a16="http://schemas.microsoft.com/office/drawing/2014/main" id="{C05B24D9-1F8D-4154-BEEC-CB712C03A6B6}"/>
              </a:ext>
            </a:extLst>
          </p:cNvPr>
          <p:cNvSpPr/>
          <p:nvPr/>
        </p:nvSpPr>
        <p:spPr>
          <a:xfrm>
            <a:off x="749887" y="5219638"/>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score(self, x, y):</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예측과 타깃 열 벡터를 비교하여 </a:t>
            </a:r>
            <a:r>
              <a:rPr lang="en-US" altLang="ko-KR" sz="1400">
                <a:solidFill>
                  <a:schemeClr val="tx1"/>
                </a:solidFill>
                <a:latin typeface="Consolas" panose="020B0609020204030204" pitchFamily="49" charset="0"/>
              </a:rPr>
              <a:t>True</a:t>
            </a:r>
            <a:r>
              <a:rPr lang="ko-KR" altLang="en-US" sz="1400">
                <a:solidFill>
                  <a:schemeClr val="tx1"/>
                </a:solidFill>
                <a:latin typeface="Consolas" panose="020B0609020204030204" pitchFamily="49" charset="0"/>
              </a:rPr>
              <a:t>의 비율을 반환합니다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np.mean(self.predict(x) == np.argmax(y, axis=1))</a:t>
            </a:r>
            <a:endParaRPr lang="ko-KR" altLang="en-US" sz="1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FC61810E-2D81-4DAF-B36B-86B00CB5825C}"/>
              </a:ext>
            </a:extLst>
          </p:cNvPr>
          <p:cNvSpPr txBox="1"/>
          <p:nvPr/>
        </p:nvSpPr>
        <p:spPr>
          <a:xfrm>
            <a:off x="749887" y="4778328"/>
            <a:ext cx="151618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score() </a:t>
            </a:r>
            <a:r>
              <a:rPr lang="ko-KR" altLang="en-US" sz="1400">
                <a:solidFill>
                  <a:srgbClr val="000000"/>
                </a:solidFill>
                <a:latin typeface="고도 M" panose="02000503000000020004" pitchFamily="2" charset="-127"/>
                <a:ea typeface="고도 M" panose="02000503000000020004" pitchFamily="2" charset="-127"/>
              </a:rPr>
              <a:t>함수 수정</a:t>
            </a:r>
          </a:p>
        </p:txBody>
      </p:sp>
    </p:spTree>
    <p:extLst>
      <p:ext uri="{BB962C8B-B14F-4D97-AF65-F5344CB8AC3E}">
        <p14:creationId xmlns:p14="http://schemas.microsoft.com/office/powerpoint/2010/main" val="259299809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update_val_loss(self, x_val, y_val):</a:t>
            </a:r>
          </a:p>
          <a:p>
            <a:r>
              <a:rPr lang="en-US" altLang="ko-KR" sz="1400">
                <a:solidFill>
                  <a:schemeClr val="tx1"/>
                </a:solidFill>
                <a:latin typeface="Consolas" panose="020B0609020204030204" pitchFamily="49" charset="0"/>
              </a:rPr>
              <a:t>    z = self.forpass(x_val)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self.softmax(z)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     # </a:t>
            </a:r>
            <a:r>
              <a:rPr lang="ko-KR" altLang="en-US" sz="1400">
                <a:solidFill>
                  <a:schemeClr val="tx1"/>
                </a:solidFill>
                <a:latin typeface="Consolas" panose="020B0609020204030204" pitchFamily="49" charset="0"/>
              </a:rPr>
              <a:t>출력 값을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크로스 엔트로피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val_loss = np.sum(-y_val*np.log(a))</a:t>
            </a:r>
          </a:p>
          <a:p>
            <a:r>
              <a:rPr lang="en-US" altLang="ko-KR" sz="1400">
                <a:solidFill>
                  <a:schemeClr val="tx1"/>
                </a:solidFill>
                <a:latin typeface="Consolas" panose="020B0609020204030204" pitchFamily="49" charset="0"/>
              </a:rPr>
              <a:t>    self.val_losses.append((val_loss + self.reg_loss()) / len(y_val))</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5867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검증 손실 계산</a:t>
            </a:r>
          </a:p>
        </p:txBody>
      </p:sp>
    </p:spTree>
    <p:extLst>
      <p:ext uri="{BB962C8B-B14F-4D97-AF65-F5344CB8AC3E}">
        <p14:creationId xmlns:p14="http://schemas.microsoft.com/office/powerpoint/2010/main" val="249800092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EDFB4-0DF5-455C-86B5-B32AAD145565}"/>
              </a:ext>
            </a:extLst>
          </p:cNvPr>
          <p:cNvSpPr txBox="1"/>
          <p:nvPr/>
        </p:nvSpPr>
        <p:spPr>
          <a:xfrm>
            <a:off x="953669" y="1267818"/>
            <a:ext cx="409278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 =</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[0.7,  0.2,    0.1]</a:t>
            </a:r>
            <a:endParaRPr lang="ko-KR" altLang="en-US" sz="240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5579DC76-6120-4482-B21A-4A927499C0A1}"/>
              </a:ext>
            </a:extLst>
          </p:cNvPr>
          <p:cNvSpPr txBox="1"/>
          <p:nvPr/>
        </p:nvSpPr>
        <p:spPr>
          <a:xfrm>
            <a:off x="1829822" y="925620"/>
            <a:ext cx="3390672"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개    고양이   사슴 </a:t>
            </a:r>
          </a:p>
        </p:txBody>
      </p:sp>
      <p:sp>
        <p:nvSpPr>
          <p:cNvPr id="4" name="TextBox 3">
            <a:extLst>
              <a:ext uri="{FF2B5EF4-FFF2-40B4-BE49-F238E27FC236}">
                <a16:creationId xmlns:a16="http://schemas.microsoft.com/office/drawing/2014/main" id="{A87A049C-98CD-414B-A269-6393DB080626}"/>
              </a:ext>
            </a:extLst>
          </p:cNvPr>
          <p:cNvSpPr txBox="1"/>
          <p:nvPr/>
        </p:nvSpPr>
        <p:spPr>
          <a:xfrm>
            <a:off x="953669" y="1729483"/>
            <a:ext cx="409278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 = [  0,    0,      1]</a:t>
            </a:r>
            <a:endParaRPr lang="ko-KR" altLang="en-US" sz="24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AF04CDAC-B8C5-4FF5-BFCC-DF0D11D692C8}"/>
              </a:ext>
            </a:extLst>
          </p:cNvPr>
          <p:cNvSpPr txBox="1"/>
          <p:nvPr/>
        </p:nvSpPr>
        <p:spPr>
          <a:xfrm>
            <a:off x="96377" y="5239568"/>
            <a:ext cx="3583032" cy="120032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err = (a-y)</a:t>
            </a:r>
          </a:p>
          <a:p>
            <a:r>
              <a:rPr lang="en-US" altLang="ko-KR" sz="2400">
                <a:solidFill>
                  <a:schemeClr val="tx1"/>
                </a:solidFill>
                <a:latin typeface="Consolas" panose="020B0609020204030204" pitchFamily="49" charset="0"/>
              </a:rPr>
              <a:t>err = (0.1-1) = -0.9</a:t>
            </a:r>
            <a:endParaRPr lang="ko-KR" altLang="en-US" sz="2400">
              <a:solidFill>
                <a:schemeClr val="tx1"/>
              </a:solidFill>
              <a:latin typeface="Consolas" panose="020B0609020204030204" pitchFamily="49" charset="0"/>
            </a:endParaRPr>
          </a:p>
          <a:p>
            <a:pPr algn="l"/>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ADE3F6-A1AA-47C9-862C-1CD44D81A0CB}"/>
                  </a:ext>
                </a:extLst>
              </p:cNvPr>
              <p:cNvSpPr txBox="1"/>
              <p:nvPr/>
            </p:nvSpPr>
            <p:spPr>
              <a:xfrm>
                <a:off x="758487" y="2420775"/>
                <a:ext cx="8225585" cy="10382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L</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nary>
                        <m:naryPr>
                          <m:chr m:val="∑"/>
                          <m:ctrlPr>
                            <a:rPr lang="en-US" altLang="ko-KR" sz="2400" i="1" smtClean="0">
                              <a:solidFill>
                                <a:schemeClr val="tx1"/>
                              </a:solidFill>
                              <a:latin typeface="Cambria Math" panose="02040503050406030204" pitchFamily="18" charset="0"/>
                            </a:rPr>
                          </m:ctrlPr>
                        </m:naryPr>
                        <m:sub>
                          <m:r>
                            <m:rPr>
                              <m:sty m:val="p"/>
                              <m:brk m:alnAt="23"/>
                            </m:rPr>
                            <a:rPr lang="en-US" altLang="ko-KR" sz="2400" i="1">
                              <a:solidFill>
                                <a:schemeClr val="tx1"/>
                              </a:solidFill>
                              <a:latin typeface="Cambria Math" panose="02040503050406030204" pitchFamily="18" charset="0"/>
                            </a:rPr>
                            <m:t>c</m:t>
                          </m:r>
                          <m:r>
                            <a:rPr lang="en-US" altLang="ko-KR" sz="2400" i="1">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3</m:t>
                          </m:r>
                        </m:sup>
                        <m:e>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1</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2</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b="0" i="1" smtClean="0">
                                  <a:solidFill>
                                    <a:schemeClr val="tx1"/>
                                  </a:solidFill>
                                  <a:latin typeface="Cambria Math" panose="02040503050406030204" pitchFamily="18" charset="0"/>
                                </a:rPr>
                                <m:t>3</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b="0" i="1" smtClean="0">
                                  <a:solidFill>
                                    <a:schemeClr val="tx1"/>
                                  </a:solidFill>
                                  <a:latin typeface="Cambria Math" panose="02040503050406030204" pitchFamily="18" charset="0"/>
                                </a:rPr>
                                <m:t>3</m:t>
                              </m:r>
                            </m:sub>
                          </m:sSub>
                          <m:r>
                            <a:rPr lang="en-US" altLang="ko-KR" sz="2400" i="1">
                              <a:solidFill>
                                <a:schemeClr val="tx1"/>
                              </a:solidFill>
                              <a:latin typeface="Cambria Math" panose="02040503050406030204" pitchFamily="18" charset="0"/>
                            </a:rPr>
                            <m:t>))</m:t>
                          </m:r>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B4ADE3F6-A1AA-47C9-862C-1CD44D81A0CB}"/>
                  </a:ext>
                </a:extLst>
              </p:cNvPr>
              <p:cNvSpPr txBox="1">
                <a:spLocks noRot="1" noChangeAspect="1" noMove="1" noResize="1" noEditPoints="1" noAdjustHandles="1" noChangeArrowheads="1" noChangeShapeType="1" noTextEdit="1"/>
              </p:cNvSpPr>
              <p:nvPr/>
            </p:nvSpPr>
            <p:spPr>
              <a:xfrm>
                <a:off x="758487" y="2420775"/>
                <a:ext cx="8225585" cy="1038298"/>
              </a:xfrm>
              <a:prstGeom prst="rect">
                <a:avLst/>
              </a:prstGeom>
              <a:blipFill>
                <a:blip r:embed="rId2"/>
                <a:stretch>
                  <a:fillRect/>
                </a:stretch>
              </a:blipFill>
            </p:spPr>
            <p:txBody>
              <a:bodyPr/>
              <a:lstStyle/>
              <a:p>
                <a:r>
                  <a:rPr lang="ko-KR" altLang="en-US">
                    <a:noFill/>
                  </a:rPr>
                  <a:t> </a:t>
                </a:r>
              </a:p>
            </p:txBody>
          </p:sp>
        </mc:Fallback>
      </mc:AlternateContent>
      <p:pic>
        <p:nvPicPr>
          <p:cNvPr id="2050" name="Picture 2">
            <a:extLst>
              <a:ext uri="{FF2B5EF4-FFF2-40B4-BE49-F238E27FC236}">
                <a16:creationId xmlns:a16="http://schemas.microsoft.com/office/drawing/2014/main" id="{E7FC0B79-FB75-42DE-800A-EB7DF0C2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5197" y="3484070"/>
            <a:ext cx="3448050" cy="2362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DC002-EF59-453E-B81A-361437A3EB67}"/>
              </a:ext>
            </a:extLst>
          </p:cNvPr>
          <p:cNvSpPr txBox="1"/>
          <p:nvPr/>
        </p:nvSpPr>
        <p:spPr>
          <a:xfrm>
            <a:off x="4709713" y="5762789"/>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0.1</a:t>
            </a:r>
            <a:endParaRPr lang="ko-KR" altLang="en-US">
              <a:solidFill>
                <a:schemeClr val="tx1"/>
              </a:solidFill>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F3AA544-EE26-4033-92F9-7D5D5ACDE4C6}"/>
              </a:ext>
            </a:extLst>
          </p:cNvPr>
          <p:cNvCxnSpPr/>
          <p:nvPr/>
        </p:nvCxnSpPr>
        <p:spPr>
          <a:xfrm flipV="1">
            <a:off x="4970361" y="4587532"/>
            <a:ext cx="0" cy="10209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BF5FF86-FDF3-4CE3-BFE2-BFB1F731ABA8}"/>
              </a:ext>
            </a:extLst>
          </p:cNvPr>
          <p:cNvCxnSpPr>
            <a:cxnSpLocks/>
          </p:cNvCxnSpPr>
          <p:nvPr/>
        </p:nvCxnSpPr>
        <p:spPr>
          <a:xfrm flipV="1">
            <a:off x="4560845" y="4588935"/>
            <a:ext cx="40951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3EF1C31-5DF7-42FE-92AD-CEDE40459E56}"/>
              </a:ext>
            </a:extLst>
          </p:cNvPr>
          <p:cNvSpPr/>
          <p:nvPr/>
        </p:nvSpPr>
        <p:spPr>
          <a:xfrm>
            <a:off x="4940206" y="4342556"/>
            <a:ext cx="273974" cy="2739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화살표: 오른쪽 13">
            <a:extLst>
              <a:ext uri="{FF2B5EF4-FFF2-40B4-BE49-F238E27FC236}">
                <a16:creationId xmlns:a16="http://schemas.microsoft.com/office/drawing/2014/main" id="{8CD556A9-1CBB-4B4E-A0B5-E90D6209B8D4}"/>
              </a:ext>
            </a:extLst>
          </p:cNvPr>
          <p:cNvSpPr/>
          <p:nvPr/>
        </p:nvSpPr>
        <p:spPr>
          <a:xfrm>
            <a:off x="5731009" y="5925937"/>
            <a:ext cx="577811" cy="338554"/>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2DCA4BCA-84ED-406B-AB52-20C2448C2E31}"/>
              </a:ext>
            </a:extLst>
          </p:cNvPr>
          <p:cNvCxnSpPr>
            <a:cxnSpLocks/>
          </p:cNvCxnSpPr>
          <p:nvPr/>
        </p:nvCxnSpPr>
        <p:spPr>
          <a:xfrm>
            <a:off x="4440085" y="3842624"/>
            <a:ext cx="1105431" cy="15478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7920528B-6092-4502-A073-3746FA1F9452}"/>
              </a:ext>
            </a:extLst>
          </p:cNvPr>
          <p:cNvSpPr/>
          <p:nvPr/>
        </p:nvSpPr>
        <p:spPr>
          <a:xfrm>
            <a:off x="5702025" y="4846491"/>
            <a:ext cx="273974" cy="2739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7" name="직선 연결선 16">
            <a:extLst>
              <a:ext uri="{FF2B5EF4-FFF2-40B4-BE49-F238E27FC236}">
                <a16:creationId xmlns:a16="http://schemas.microsoft.com/office/drawing/2014/main" id="{534A776E-6C60-4222-93B5-64CAC0AF07B7}"/>
              </a:ext>
            </a:extLst>
          </p:cNvPr>
          <p:cNvCxnSpPr>
            <a:cxnSpLocks/>
          </p:cNvCxnSpPr>
          <p:nvPr/>
        </p:nvCxnSpPr>
        <p:spPr>
          <a:xfrm>
            <a:off x="4927785" y="4817205"/>
            <a:ext cx="2184260" cy="8011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13792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타원 1">
            <a:extLst>
              <a:ext uri="{FF2B5EF4-FFF2-40B4-BE49-F238E27FC236}">
                <a16:creationId xmlns:a16="http://schemas.microsoft.com/office/drawing/2014/main" id="{1D40B1CE-BD2E-4370-B102-7D19B4CF882D}"/>
              </a:ext>
            </a:extLst>
          </p:cNvPr>
          <p:cNvSpPr/>
          <p:nvPr/>
        </p:nvSpPr>
        <p:spPr>
          <a:xfrm>
            <a:off x="2433560" y="246813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타원 5">
            <a:extLst>
              <a:ext uri="{FF2B5EF4-FFF2-40B4-BE49-F238E27FC236}">
                <a16:creationId xmlns:a16="http://schemas.microsoft.com/office/drawing/2014/main" id="{8B9B7F4D-E1FC-4B6D-8D4B-EF3CEB782AE1}"/>
              </a:ext>
            </a:extLst>
          </p:cNvPr>
          <p:cNvSpPr/>
          <p:nvPr/>
        </p:nvSpPr>
        <p:spPr>
          <a:xfrm>
            <a:off x="2433560" y="3300762"/>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DC2192A8-E58D-4A13-A982-55C6B6C81856}"/>
              </a:ext>
            </a:extLst>
          </p:cNvPr>
          <p:cNvSpPr/>
          <p:nvPr/>
        </p:nvSpPr>
        <p:spPr>
          <a:xfrm>
            <a:off x="2433560" y="413338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A1083C21-6733-479E-9805-08C3FA52EE01}"/>
              </a:ext>
            </a:extLst>
          </p:cNvPr>
          <p:cNvSpPr/>
          <p:nvPr/>
        </p:nvSpPr>
        <p:spPr>
          <a:xfrm>
            <a:off x="2433560" y="4966012"/>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A3359B6-1CA2-40C9-B2D2-E3CDD11D37CF}"/>
              </a:ext>
            </a:extLst>
          </p:cNvPr>
          <p:cNvSpPr/>
          <p:nvPr/>
        </p:nvSpPr>
        <p:spPr>
          <a:xfrm>
            <a:off x="2433560" y="579863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F8A63786-43FB-408E-8738-101BC2F9AF36}"/>
              </a:ext>
            </a:extLst>
          </p:cNvPr>
          <p:cNvSpPr/>
          <p:nvPr/>
        </p:nvSpPr>
        <p:spPr>
          <a:xfrm>
            <a:off x="4477950" y="330262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E4CAD6CE-E5EF-459D-8526-CB88812AA9D5}"/>
              </a:ext>
            </a:extLst>
          </p:cNvPr>
          <p:cNvSpPr/>
          <p:nvPr/>
        </p:nvSpPr>
        <p:spPr>
          <a:xfrm>
            <a:off x="4477950" y="413524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4E1F6CFB-69AE-46E2-8CFF-437B8C43A20B}"/>
              </a:ext>
            </a:extLst>
          </p:cNvPr>
          <p:cNvSpPr/>
          <p:nvPr/>
        </p:nvSpPr>
        <p:spPr>
          <a:xfrm>
            <a:off x="4477950" y="496787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B050A0DC-FD2C-44B0-9D7D-997C5262718B}"/>
              </a:ext>
            </a:extLst>
          </p:cNvPr>
          <p:cNvSpPr/>
          <p:nvPr/>
        </p:nvSpPr>
        <p:spPr>
          <a:xfrm>
            <a:off x="6522340" y="291418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9419A427-3DC5-423D-9832-640DEE3E2698}"/>
              </a:ext>
            </a:extLst>
          </p:cNvPr>
          <p:cNvSpPr/>
          <p:nvPr/>
        </p:nvSpPr>
        <p:spPr>
          <a:xfrm>
            <a:off x="6522340" y="374681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B4F9603-693C-4AB6-AD7D-07E093AF57E7}"/>
              </a:ext>
            </a:extLst>
          </p:cNvPr>
          <p:cNvSpPr/>
          <p:nvPr/>
        </p:nvSpPr>
        <p:spPr>
          <a:xfrm>
            <a:off x="6522340" y="457943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F41DFF34-65C7-481C-92C4-91A8460A02B5}"/>
              </a:ext>
            </a:extLst>
          </p:cNvPr>
          <p:cNvSpPr/>
          <p:nvPr/>
        </p:nvSpPr>
        <p:spPr>
          <a:xfrm>
            <a:off x="6522340" y="541206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810F53F9-1880-4D50-AC34-9E8B4C40F00E}"/>
              </a:ext>
            </a:extLst>
          </p:cNvPr>
          <p:cNvSpPr/>
          <p:nvPr/>
        </p:nvSpPr>
        <p:spPr>
          <a:xfrm>
            <a:off x="8566730" y="4093428"/>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F80FB9D1-CFE9-4D30-BEE8-C23F71BE9243}"/>
              </a:ext>
            </a:extLst>
          </p:cNvPr>
          <p:cNvCxnSpPr>
            <a:cxnSpLocks/>
            <a:stCxn id="2" idx="6"/>
            <a:endCxn id="10" idx="2"/>
          </p:cNvCxnSpPr>
          <p:nvPr/>
        </p:nvCxnSpPr>
        <p:spPr>
          <a:xfrm>
            <a:off x="2961385" y="2732050"/>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5F583924-20FF-4655-994B-A2CB74368366}"/>
              </a:ext>
            </a:extLst>
          </p:cNvPr>
          <p:cNvCxnSpPr>
            <a:cxnSpLocks/>
            <a:stCxn id="6" idx="6"/>
            <a:endCxn id="10" idx="2"/>
          </p:cNvCxnSpPr>
          <p:nvPr/>
        </p:nvCxnSpPr>
        <p:spPr>
          <a:xfrm>
            <a:off x="2961385" y="3564675"/>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6A4C8293-A34B-4B97-A710-70973ABE24AA}"/>
              </a:ext>
            </a:extLst>
          </p:cNvPr>
          <p:cNvCxnSpPr>
            <a:cxnSpLocks/>
            <a:stCxn id="6" idx="6"/>
            <a:endCxn id="11" idx="2"/>
          </p:cNvCxnSpPr>
          <p:nvPr/>
        </p:nvCxnSpPr>
        <p:spPr>
          <a:xfrm>
            <a:off x="2961385" y="3564675"/>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39DE23CE-2B67-41B9-98D0-93334DF864E6}"/>
              </a:ext>
            </a:extLst>
          </p:cNvPr>
          <p:cNvCxnSpPr>
            <a:cxnSpLocks/>
            <a:stCxn id="6" idx="6"/>
            <a:endCxn id="12" idx="2"/>
          </p:cNvCxnSpPr>
          <p:nvPr/>
        </p:nvCxnSpPr>
        <p:spPr>
          <a:xfrm>
            <a:off x="2961385" y="3564675"/>
            <a:ext cx="1516565" cy="16671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7CB18E05-5953-4794-8D2D-C514078A62BE}"/>
              </a:ext>
            </a:extLst>
          </p:cNvPr>
          <p:cNvCxnSpPr>
            <a:cxnSpLocks/>
            <a:stCxn id="2" idx="6"/>
            <a:endCxn id="11" idx="2"/>
          </p:cNvCxnSpPr>
          <p:nvPr/>
        </p:nvCxnSpPr>
        <p:spPr>
          <a:xfrm>
            <a:off x="2961385" y="2732050"/>
            <a:ext cx="1516565" cy="16671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22EA3634-DE7B-46F6-A1E9-25423077E94D}"/>
              </a:ext>
            </a:extLst>
          </p:cNvPr>
          <p:cNvCxnSpPr>
            <a:cxnSpLocks/>
            <a:stCxn id="2" idx="6"/>
            <a:endCxn id="12" idx="2"/>
          </p:cNvCxnSpPr>
          <p:nvPr/>
        </p:nvCxnSpPr>
        <p:spPr>
          <a:xfrm>
            <a:off x="2961385" y="2732050"/>
            <a:ext cx="1516565" cy="249973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C4C34C49-95B6-417E-8008-7E27ACCEF1D0}"/>
              </a:ext>
            </a:extLst>
          </p:cNvPr>
          <p:cNvCxnSpPr>
            <a:cxnSpLocks/>
            <a:stCxn id="7" idx="6"/>
            <a:endCxn id="10" idx="2"/>
          </p:cNvCxnSpPr>
          <p:nvPr/>
        </p:nvCxnSpPr>
        <p:spPr>
          <a:xfrm flipV="1">
            <a:off x="2961385" y="3566534"/>
            <a:ext cx="1516565" cy="8307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9CAED2B-A07D-4A71-A63B-54E6879F9CF9}"/>
              </a:ext>
            </a:extLst>
          </p:cNvPr>
          <p:cNvCxnSpPr>
            <a:cxnSpLocks/>
            <a:stCxn id="7" idx="6"/>
            <a:endCxn id="11" idx="2"/>
          </p:cNvCxnSpPr>
          <p:nvPr/>
        </p:nvCxnSpPr>
        <p:spPr>
          <a:xfrm>
            <a:off x="2961385" y="4397300"/>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0F4CC9B4-509A-4311-9C56-37770DC428E5}"/>
              </a:ext>
            </a:extLst>
          </p:cNvPr>
          <p:cNvCxnSpPr>
            <a:cxnSpLocks/>
            <a:stCxn id="7" idx="6"/>
            <a:endCxn id="12" idx="2"/>
          </p:cNvCxnSpPr>
          <p:nvPr/>
        </p:nvCxnSpPr>
        <p:spPr>
          <a:xfrm>
            <a:off x="2961385" y="4397300"/>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516C612-133C-4348-A698-01F8ED82763C}"/>
              </a:ext>
            </a:extLst>
          </p:cNvPr>
          <p:cNvCxnSpPr>
            <a:cxnSpLocks/>
            <a:stCxn id="8" idx="6"/>
            <a:endCxn id="10" idx="2"/>
          </p:cNvCxnSpPr>
          <p:nvPr/>
        </p:nvCxnSpPr>
        <p:spPr>
          <a:xfrm flipV="1">
            <a:off x="2961385" y="3566534"/>
            <a:ext cx="1516565" cy="16633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5F8126C2-328D-4DB4-A068-61DFFA0BDFD2}"/>
              </a:ext>
            </a:extLst>
          </p:cNvPr>
          <p:cNvCxnSpPr>
            <a:cxnSpLocks/>
            <a:stCxn id="8" idx="6"/>
            <a:endCxn id="12" idx="2"/>
          </p:cNvCxnSpPr>
          <p:nvPr/>
        </p:nvCxnSpPr>
        <p:spPr>
          <a:xfrm>
            <a:off x="2961385" y="5229925"/>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ABF9B407-BA56-4683-A33B-F00E5D1F73AD}"/>
              </a:ext>
            </a:extLst>
          </p:cNvPr>
          <p:cNvCxnSpPr>
            <a:cxnSpLocks/>
            <a:stCxn id="9" idx="6"/>
            <a:endCxn id="12" idx="2"/>
          </p:cNvCxnSpPr>
          <p:nvPr/>
        </p:nvCxnSpPr>
        <p:spPr>
          <a:xfrm flipV="1">
            <a:off x="2961385" y="5231784"/>
            <a:ext cx="1516565" cy="8307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ECCB34D9-E101-454E-8034-29C36C90FC8F}"/>
              </a:ext>
            </a:extLst>
          </p:cNvPr>
          <p:cNvCxnSpPr>
            <a:cxnSpLocks/>
            <a:stCxn id="9" idx="6"/>
            <a:endCxn id="11" idx="2"/>
          </p:cNvCxnSpPr>
          <p:nvPr/>
        </p:nvCxnSpPr>
        <p:spPr>
          <a:xfrm flipV="1">
            <a:off x="2961385" y="4399159"/>
            <a:ext cx="1516565" cy="16633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0EF0319A-8299-47DF-A581-76AC87A54F23}"/>
              </a:ext>
            </a:extLst>
          </p:cNvPr>
          <p:cNvCxnSpPr>
            <a:cxnSpLocks/>
            <a:stCxn id="9" idx="6"/>
            <a:endCxn id="10" idx="2"/>
          </p:cNvCxnSpPr>
          <p:nvPr/>
        </p:nvCxnSpPr>
        <p:spPr>
          <a:xfrm flipV="1">
            <a:off x="2961385" y="3566534"/>
            <a:ext cx="1516565" cy="24960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0EDE4DEC-7412-4716-8FDE-975CD302C327}"/>
              </a:ext>
            </a:extLst>
          </p:cNvPr>
          <p:cNvCxnSpPr>
            <a:cxnSpLocks/>
            <a:stCxn id="10" idx="6"/>
            <a:endCxn id="13" idx="2"/>
          </p:cNvCxnSpPr>
          <p:nvPr/>
        </p:nvCxnSpPr>
        <p:spPr>
          <a:xfrm flipV="1">
            <a:off x="5005775" y="3178099"/>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F78CC0FD-D75D-4777-800E-01B163300B4D}"/>
              </a:ext>
            </a:extLst>
          </p:cNvPr>
          <p:cNvCxnSpPr>
            <a:cxnSpLocks/>
            <a:stCxn id="10" idx="6"/>
            <a:endCxn id="14" idx="2"/>
          </p:cNvCxnSpPr>
          <p:nvPr/>
        </p:nvCxnSpPr>
        <p:spPr>
          <a:xfrm>
            <a:off x="5005775" y="3566534"/>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95D15479-6E16-4E1F-B853-898D94256ABE}"/>
              </a:ext>
            </a:extLst>
          </p:cNvPr>
          <p:cNvCxnSpPr>
            <a:cxnSpLocks/>
            <a:stCxn id="11" idx="6"/>
            <a:endCxn id="15" idx="2"/>
          </p:cNvCxnSpPr>
          <p:nvPr/>
        </p:nvCxnSpPr>
        <p:spPr>
          <a:xfrm>
            <a:off x="5005775" y="4399159"/>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77AD0CE7-96A2-490D-ABFE-35FAD944010C}"/>
              </a:ext>
            </a:extLst>
          </p:cNvPr>
          <p:cNvCxnSpPr>
            <a:cxnSpLocks/>
            <a:stCxn id="12" idx="6"/>
            <a:endCxn id="16" idx="2"/>
          </p:cNvCxnSpPr>
          <p:nvPr/>
        </p:nvCxnSpPr>
        <p:spPr>
          <a:xfrm>
            <a:off x="5005775" y="5231784"/>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B984FFE8-D688-4A08-B649-8ECD6E22827D}"/>
              </a:ext>
            </a:extLst>
          </p:cNvPr>
          <p:cNvCxnSpPr>
            <a:cxnSpLocks/>
            <a:stCxn id="12" idx="6"/>
            <a:endCxn id="15" idx="2"/>
          </p:cNvCxnSpPr>
          <p:nvPr/>
        </p:nvCxnSpPr>
        <p:spPr>
          <a:xfrm flipV="1">
            <a:off x="5005775" y="4843349"/>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2874D990-42C2-4D4D-BB5A-C228743996D9}"/>
              </a:ext>
            </a:extLst>
          </p:cNvPr>
          <p:cNvCxnSpPr>
            <a:cxnSpLocks/>
            <a:stCxn id="12" idx="6"/>
            <a:endCxn id="14" idx="2"/>
          </p:cNvCxnSpPr>
          <p:nvPr/>
        </p:nvCxnSpPr>
        <p:spPr>
          <a:xfrm flipV="1">
            <a:off x="5005775" y="4010724"/>
            <a:ext cx="1516565" cy="12210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FDD65B1-7E79-4318-8394-A47D2FFF3F8C}"/>
              </a:ext>
            </a:extLst>
          </p:cNvPr>
          <p:cNvCxnSpPr>
            <a:cxnSpLocks/>
            <a:stCxn id="12" idx="6"/>
            <a:endCxn id="13" idx="2"/>
          </p:cNvCxnSpPr>
          <p:nvPr/>
        </p:nvCxnSpPr>
        <p:spPr>
          <a:xfrm flipV="1">
            <a:off x="5005775" y="3178099"/>
            <a:ext cx="1516565" cy="20536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A6936EC-3F6B-4400-A71B-DEBE91F588C9}"/>
              </a:ext>
            </a:extLst>
          </p:cNvPr>
          <p:cNvCxnSpPr>
            <a:cxnSpLocks/>
            <a:stCxn id="10" idx="6"/>
            <a:endCxn id="15" idx="2"/>
          </p:cNvCxnSpPr>
          <p:nvPr/>
        </p:nvCxnSpPr>
        <p:spPr>
          <a:xfrm>
            <a:off x="5005775" y="3566534"/>
            <a:ext cx="1516565" cy="12768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0DFD0952-44E8-4B64-8338-1CED8214FD4E}"/>
              </a:ext>
            </a:extLst>
          </p:cNvPr>
          <p:cNvCxnSpPr>
            <a:cxnSpLocks/>
            <a:stCxn id="10" idx="6"/>
            <a:endCxn id="16" idx="2"/>
          </p:cNvCxnSpPr>
          <p:nvPr/>
        </p:nvCxnSpPr>
        <p:spPr>
          <a:xfrm>
            <a:off x="5005775" y="3566534"/>
            <a:ext cx="1516565" cy="21094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3" name="직선 화살표 연결선 92">
            <a:extLst>
              <a:ext uri="{FF2B5EF4-FFF2-40B4-BE49-F238E27FC236}">
                <a16:creationId xmlns:a16="http://schemas.microsoft.com/office/drawing/2014/main" id="{7203E022-366C-45D2-86C7-55B887C87DB9}"/>
              </a:ext>
            </a:extLst>
          </p:cNvPr>
          <p:cNvCxnSpPr>
            <a:cxnSpLocks/>
            <a:stCxn id="11" idx="6"/>
            <a:endCxn id="16" idx="2"/>
          </p:cNvCxnSpPr>
          <p:nvPr/>
        </p:nvCxnSpPr>
        <p:spPr>
          <a:xfrm>
            <a:off x="5005775" y="4399159"/>
            <a:ext cx="1516565" cy="12768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a16="http://schemas.microsoft.com/office/drawing/2014/main" id="{3FA9E04B-77F8-4233-909A-0251269744C1}"/>
              </a:ext>
            </a:extLst>
          </p:cNvPr>
          <p:cNvCxnSpPr>
            <a:cxnSpLocks/>
            <a:stCxn id="11" idx="6"/>
            <a:endCxn id="14" idx="2"/>
          </p:cNvCxnSpPr>
          <p:nvPr/>
        </p:nvCxnSpPr>
        <p:spPr>
          <a:xfrm flipV="1">
            <a:off x="5005775" y="4010724"/>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FAE46C6F-EB46-49AA-B31A-DE0222CEAEB6}"/>
              </a:ext>
            </a:extLst>
          </p:cNvPr>
          <p:cNvCxnSpPr>
            <a:cxnSpLocks/>
            <a:stCxn id="11" idx="6"/>
            <a:endCxn id="13" idx="2"/>
          </p:cNvCxnSpPr>
          <p:nvPr/>
        </p:nvCxnSpPr>
        <p:spPr>
          <a:xfrm flipV="1">
            <a:off x="5005775" y="3178099"/>
            <a:ext cx="1516565" cy="12210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2" name="직선 화살표 연결선 101">
            <a:extLst>
              <a:ext uri="{FF2B5EF4-FFF2-40B4-BE49-F238E27FC236}">
                <a16:creationId xmlns:a16="http://schemas.microsoft.com/office/drawing/2014/main" id="{832FFE88-43B5-4588-B326-15C789C5C4A3}"/>
              </a:ext>
            </a:extLst>
          </p:cNvPr>
          <p:cNvCxnSpPr>
            <a:cxnSpLocks/>
            <a:stCxn id="13" idx="6"/>
            <a:endCxn id="17" idx="2"/>
          </p:cNvCxnSpPr>
          <p:nvPr/>
        </p:nvCxnSpPr>
        <p:spPr>
          <a:xfrm>
            <a:off x="7050165" y="3178099"/>
            <a:ext cx="1516565" cy="117924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E8D6B7E5-C821-4127-8735-75DF84168E41}"/>
              </a:ext>
            </a:extLst>
          </p:cNvPr>
          <p:cNvCxnSpPr>
            <a:cxnSpLocks/>
            <a:stCxn id="14" idx="6"/>
            <a:endCxn id="17" idx="2"/>
          </p:cNvCxnSpPr>
          <p:nvPr/>
        </p:nvCxnSpPr>
        <p:spPr>
          <a:xfrm>
            <a:off x="7050165" y="4010724"/>
            <a:ext cx="1516565" cy="34661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8" name="직선 화살표 연결선 107">
            <a:extLst>
              <a:ext uri="{FF2B5EF4-FFF2-40B4-BE49-F238E27FC236}">
                <a16:creationId xmlns:a16="http://schemas.microsoft.com/office/drawing/2014/main" id="{E3EEF5F0-549B-41FD-AC90-13D1E584CFF1}"/>
              </a:ext>
            </a:extLst>
          </p:cNvPr>
          <p:cNvCxnSpPr>
            <a:cxnSpLocks/>
            <a:stCxn id="15" idx="6"/>
            <a:endCxn id="17" idx="2"/>
          </p:cNvCxnSpPr>
          <p:nvPr/>
        </p:nvCxnSpPr>
        <p:spPr>
          <a:xfrm flipV="1">
            <a:off x="7050165" y="4357341"/>
            <a:ext cx="1516565" cy="486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BC4A680D-CDBC-4ACC-9B82-D089CB19F339}"/>
              </a:ext>
            </a:extLst>
          </p:cNvPr>
          <p:cNvCxnSpPr>
            <a:cxnSpLocks/>
            <a:stCxn id="16" idx="6"/>
            <a:endCxn id="17" idx="2"/>
          </p:cNvCxnSpPr>
          <p:nvPr/>
        </p:nvCxnSpPr>
        <p:spPr>
          <a:xfrm flipV="1">
            <a:off x="7050165" y="4357341"/>
            <a:ext cx="1516565" cy="131863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4" name="왼쪽 중괄호 113">
            <a:extLst>
              <a:ext uri="{FF2B5EF4-FFF2-40B4-BE49-F238E27FC236}">
                <a16:creationId xmlns:a16="http://schemas.microsoft.com/office/drawing/2014/main" id="{DFDBE4D5-904A-443E-9285-09E638DFFF44}"/>
              </a:ext>
            </a:extLst>
          </p:cNvPr>
          <p:cNvSpPr/>
          <p:nvPr/>
        </p:nvSpPr>
        <p:spPr>
          <a:xfrm>
            <a:off x="1979092" y="2714103"/>
            <a:ext cx="381112" cy="3348447"/>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5" name="왼쪽 중괄호 114">
            <a:extLst>
              <a:ext uri="{FF2B5EF4-FFF2-40B4-BE49-F238E27FC236}">
                <a16:creationId xmlns:a16="http://schemas.microsoft.com/office/drawing/2014/main" id="{0C9F547F-0F49-4409-8DDB-DB9DDA882E1C}"/>
              </a:ext>
            </a:extLst>
          </p:cNvPr>
          <p:cNvSpPr/>
          <p:nvPr/>
        </p:nvSpPr>
        <p:spPr>
          <a:xfrm rot="5400000">
            <a:off x="5447176" y="1556930"/>
            <a:ext cx="388435" cy="2059260"/>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6" name="왼쪽 중괄호 115">
            <a:extLst>
              <a:ext uri="{FF2B5EF4-FFF2-40B4-BE49-F238E27FC236}">
                <a16:creationId xmlns:a16="http://schemas.microsoft.com/office/drawing/2014/main" id="{4DF7B965-9815-459E-B877-D87230728098}"/>
              </a:ext>
            </a:extLst>
          </p:cNvPr>
          <p:cNvSpPr/>
          <p:nvPr/>
        </p:nvSpPr>
        <p:spPr>
          <a:xfrm rot="5400000">
            <a:off x="8679173" y="3634371"/>
            <a:ext cx="236033" cy="460917"/>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6" name="TextBox 65">
            <a:extLst>
              <a:ext uri="{FF2B5EF4-FFF2-40B4-BE49-F238E27FC236}">
                <a16:creationId xmlns:a16="http://schemas.microsoft.com/office/drawing/2014/main" id="{5958AC0D-CB8A-43A1-8D8E-909695B29845}"/>
              </a:ext>
            </a:extLst>
          </p:cNvPr>
          <p:cNvSpPr txBox="1"/>
          <p:nvPr/>
        </p:nvSpPr>
        <p:spPr>
          <a:xfrm>
            <a:off x="569006" y="4248621"/>
            <a:ext cx="141897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input</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3C5A230C-F19B-421D-84C1-012B77629400}"/>
              </a:ext>
            </a:extLst>
          </p:cNvPr>
          <p:cNvSpPr txBox="1"/>
          <p:nvPr/>
        </p:nvSpPr>
        <p:spPr>
          <a:xfrm>
            <a:off x="4931904" y="2055113"/>
            <a:ext cx="153118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hidden</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119" name="TextBox 118">
            <a:extLst>
              <a:ext uri="{FF2B5EF4-FFF2-40B4-BE49-F238E27FC236}">
                <a16:creationId xmlns:a16="http://schemas.microsoft.com/office/drawing/2014/main" id="{318B685A-92F0-4D44-AF5D-E61E01331175}"/>
              </a:ext>
            </a:extLst>
          </p:cNvPr>
          <p:cNvSpPr txBox="1"/>
          <p:nvPr/>
        </p:nvSpPr>
        <p:spPr>
          <a:xfrm>
            <a:off x="8007428" y="3438143"/>
            <a:ext cx="153118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output</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67" name="TextBox 66">
            <a:extLst>
              <a:ext uri="{FF2B5EF4-FFF2-40B4-BE49-F238E27FC236}">
                <a16:creationId xmlns:a16="http://schemas.microsoft.com/office/drawing/2014/main" id="{AFED626A-E9B5-4BCC-BC70-57481C24A1B4}"/>
              </a:ext>
            </a:extLst>
          </p:cNvPr>
          <p:cNvSpPr txBox="1"/>
          <p:nvPr/>
        </p:nvSpPr>
        <p:spPr>
          <a:xfrm>
            <a:off x="643347" y="1213376"/>
            <a:ext cx="9352155" cy="584775"/>
          </a:xfrm>
          <a:prstGeom prst="rect">
            <a:avLst/>
          </a:prstGeom>
          <a:noFill/>
        </p:spPr>
        <p:txBody>
          <a:bodyPr wrap="square" rtlCol="0">
            <a:spAutoFit/>
          </a:bodyPr>
          <a:lstStyle/>
          <a:p>
            <a:r>
              <a:rPr lang="en-US" altLang="ko-KR">
                <a:solidFill>
                  <a:schemeClr val="tx1"/>
                </a:solidFill>
                <a:latin typeface="고도 M" panose="02000503000000020004" pitchFamily="2" charset="-127"/>
                <a:ea typeface="고도 M" panose="02000503000000020004" pitchFamily="2" charset="-127"/>
              </a:rPr>
              <a:t>Multi-layer perceptron (MLP)</a:t>
            </a:r>
            <a:r>
              <a:rPr lang="ko-KR" altLang="en-US">
                <a:solidFill>
                  <a:schemeClr val="tx1"/>
                </a:solidFill>
                <a:latin typeface="고도 M" panose="02000503000000020004" pitchFamily="2" charset="-127"/>
                <a:ea typeface="고도 M" panose="02000503000000020004" pitchFamily="2" charset="-127"/>
              </a:rPr>
              <a:t>는 </a:t>
            </a:r>
            <a:r>
              <a:rPr lang="en-US" altLang="ko-KR">
                <a:solidFill>
                  <a:schemeClr val="tx1"/>
                </a:solidFill>
                <a:latin typeface="고도 M" panose="02000503000000020004" pitchFamily="2" charset="-127"/>
                <a:ea typeface="고도 M" panose="02000503000000020004" pitchFamily="2" charset="-127"/>
              </a:rPr>
              <a:t>Hidden layer</a:t>
            </a:r>
            <a:r>
              <a:rPr lang="ko-KR" altLang="en-US">
                <a:solidFill>
                  <a:schemeClr val="tx1"/>
                </a:solidFill>
                <a:latin typeface="고도 M" panose="02000503000000020004" pitchFamily="2" charset="-127"/>
                <a:ea typeface="고도 M" panose="02000503000000020004" pitchFamily="2" charset="-127"/>
              </a:rPr>
              <a:t>라는 </a:t>
            </a:r>
            <a:r>
              <a:rPr lang="en-US" altLang="ko-KR">
                <a:solidFill>
                  <a:schemeClr val="tx1"/>
                </a:solidFill>
                <a:latin typeface="고도 M" panose="02000503000000020004" pitchFamily="2" charset="-127"/>
                <a:ea typeface="고도 M" panose="02000503000000020004" pitchFamily="2" charset="-127"/>
              </a:rPr>
              <a:t>layer</a:t>
            </a:r>
            <a:r>
              <a:rPr lang="ko-KR" altLang="en-US">
                <a:solidFill>
                  <a:schemeClr val="tx1"/>
                </a:solidFill>
                <a:latin typeface="고도 M" panose="02000503000000020004" pitchFamily="2" charset="-127"/>
                <a:ea typeface="고도 M" panose="02000503000000020004" pitchFamily="2" charset="-127"/>
              </a:rPr>
              <a:t>를 도입해 인풋을 한 차원 높은 단계의 특징</a:t>
            </a:r>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즉 </a:t>
            </a:r>
            <a:r>
              <a:rPr lang="en-US" altLang="ko-KR">
                <a:solidFill>
                  <a:schemeClr val="tx1"/>
                </a:solidFill>
                <a:latin typeface="고도 M" panose="02000503000000020004" pitchFamily="2" charset="-127"/>
                <a:ea typeface="고도 M" panose="02000503000000020004" pitchFamily="2" charset="-127"/>
              </a:rPr>
              <a:t>representation</a:t>
            </a:r>
            <a:r>
              <a:rPr lang="ko-KR" altLang="en-US">
                <a:solidFill>
                  <a:schemeClr val="tx1"/>
                </a:solidFill>
                <a:latin typeface="고도 M" panose="02000503000000020004" pitchFamily="2" charset="-127"/>
                <a:ea typeface="고도 M" panose="02000503000000020004" pitchFamily="2" charset="-127"/>
              </a:rPr>
              <a:t>으로 나타낸다</a:t>
            </a:r>
            <a:r>
              <a:rPr lang="en-US" altLang="ko-KR">
                <a:solidFill>
                  <a:schemeClr val="tx1"/>
                </a:solidFill>
                <a:latin typeface="고도 M" panose="02000503000000020004" pitchFamily="2" charset="-127"/>
                <a:ea typeface="고도 M" panose="02000503000000020004" pitchFamily="2" charset="-127"/>
              </a:rPr>
              <a:t>. </a:t>
            </a:r>
          </a:p>
        </p:txBody>
      </p:sp>
    </p:spTree>
    <p:extLst>
      <p:ext uri="{BB962C8B-B14F-4D97-AF65-F5344CB8AC3E}">
        <p14:creationId xmlns:p14="http://schemas.microsoft.com/office/powerpoint/2010/main" val="220412861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EDFB4-0DF5-455C-86B5-B32AAD145565}"/>
              </a:ext>
            </a:extLst>
          </p:cNvPr>
          <p:cNvSpPr txBox="1"/>
          <p:nvPr/>
        </p:nvSpPr>
        <p:spPr>
          <a:xfrm>
            <a:off x="953669" y="1267818"/>
            <a:ext cx="409278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 =</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[0.1,  0.4,    0.5]</a:t>
            </a:r>
            <a:endParaRPr lang="ko-KR" altLang="en-US" sz="240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5579DC76-6120-4482-B21A-4A927499C0A1}"/>
              </a:ext>
            </a:extLst>
          </p:cNvPr>
          <p:cNvSpPr txBox="1"/>
          <p:nvPr/>
        </p:nvSpPr>
        <p:spPr>
          <a:xfrm>
            <a:off x="1829822" y="925620"/>
            <a:ext cx="3390672"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개    고양이   사슴 </a:t>
            </a:r>
          </a:p>
        </p:txBody>
      </p:sp>
      <p:sp>
        <p:nvSpPr>
          <p:cNvPr id="4" name="TextBox 3">
            <a:extLst>
              <a:ext uri="{FF2B5EF4-FFF2-40B4-BE49-F238E27FC236}">
                <a16:creationId xmlns:a16="http://schemas.microsoft.com/office/drawing/2014/main" id="{A87A049C-98CD-414B-A269-6393DB080626}"/>
              </a:ext>
            </a:extLst>
          </p:cNvPr>
          <p:cNvSpPr txBox="1"/>
          <p:nvPr/>
        </p:nvSpPr>
        <p:spPr>
          <a:xfrm>
            <a:off x="953669" y="1729483"/>
            <a:ext cx="409278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 = [  0,    0,      1]</a:t>
            </a:r>
            <a:endParaRPr lang="ko-KR" altLang="en-US" sz="24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AF04CDAC-B8C5-4FF5-BFCC-DF0D11D692C8}"/>
              </a:ext>
            </a:extLst>
          </p:cNvPr>
          <p:cNvSpPr txBox="1"/>
          <p:nvPr/>
        </p:nvSpPr>
        <p:spPr>
          <a:xfrm>
            <a:off x="96377" y="5239568"/>
            <a:ext cx="3583032" cy="120032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err = (a-y)</a:t>
            </a:r>
          </a:p>
          <a:p>
            <a:r>
              <a:rPr lang="en-US" altLang="ko-KR" sz="2400">
                <a:solidFill>
                  <a:schemeClr val="tx1"/>
                </a:solidFill>
                <a:latin typeface="Consolas" panose="020B0609020204030204" pitchFamily="49" charset="0"/>
              </a:rPr>
              <a:t>err = (0.5-1) = -0.5</a:t>
            </a:r>
            <a:endParaRPr lang="ko-KR" altLang="en-US" sz="2400">
              <a:solidFill>
                <a:schemeClr val="tx1"/>
              </a:solidFill>
              <a:latin typeface="Consolas" panose="020B0609020204030204" pitchFamily="49" charset="0"/>
            </a:endParaRPr>
          </a:p>
          <a:p>
            <a:pPr algn="l"/>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ADE3F6-A1AA-47C9-862C-1CD44D81A0CB}"/>
                  </a:ext>
                </a:extLst>
              </p:cNvPr>
              <p:cNvSpPr txBox="1"/>
              <p:nvPr/>
            </p:nvSpPr>
            <p:spPr>
              <a:xfrm>
                <a:off x="758487" y="2420775"/>
                <a:ext cx="8225585" cy="10382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L</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nary>
                        <m:naryPr>
                          <m:chr m:val="∑"/>
                          <m:ctrlPr>
                            <a:rPr lang="en-US" altLang="ko-KR" sz="2400" i="1" smtClean="0">
                              <a:solidFill>
                                <a:schemeClr val="tx1"/>
                              </a:solidFill>
                              <a:latin typeface="Cambria Math" panose="02040503050406030204" pitchFamily="18" charset="0"/>
                            </a:rPr>
                          </m:ctrlPr>
                        </m:naryPr>
                        <m:sub>
                          <m:r>
                            <m:rPr>
                              <m:sty m:val="p"/>
                              <m:brk m:alnAt="23"/>
                            </m:rPr>
                            <a:rPr lang="en-US" altLang="ko-KR" sz="2400" i="1">
                              <a:solidFill>
                                <a:schemeClr val="tx1"/>
                              </a:solidFill>
                              <a:latin typeface="Cambria Math" panose="02040503050406030204" pitchFamily="18" charset="0"/>
                            </a:rPr>
                            <m:t>c</m:t>
                          </m:r>
                          <m:r>
                            <a:rPr lang="en-US" altLang="ko-KR" sz="2400" i="1">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3</m:t>
                          </m:r>
                        </m:sup>
                        <m:e>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1</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2</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b="0" i="1" smtClean="0">
                                  <a:solidFill>
                                    <a:schemeClr val="tx1"/>
                                  </a:solidFill>
                                  <a:latin typeface="Cambria Math" panose="02040503050406030204" pitchFamily="18" charset="0"/>
                                </a:rPr>
                                <m:t>3</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b="0" i="1" smtClean="0">
                                  <a:solidFill>
                                    <a:schemeClr val="tx1"/>
                                  </a:solidFill>
                                  <a:latin typeface="Cambria Math" panose="02040503050406030204" pitchFamily="18" charset="0"/>
                                </a:rPr>
                                <m:t>3</m:t>
                              </m:r>
                            </m:sub>
                          </m:sSub>
                          <m:r>
                            <a:rPr lang="en-US" altLang="ko-KR" sz="2400" i="1">
                              <a:solidFill>
                                <a:schemeClr val="tx1"/>
                              </a:solidFill>
                              <a:latin typeface="Cambria Math" panose="02040503050406030204" pitchFamily="18" charset="0"/>
                            </a:rPr>
                            <m:t>))</m:t>
                          </m:r>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B4ADE3F6-A1AA-47C9-862C-1CD44D81A0CB}"/>
                  </a:ext>
                </a:extLst>
              </p:cNvPr>
              <p:cNvSpPr txBox="1">
                <a:spLocks noRot="1" noChangeAspect="1" noMove="1" noResize="1" noEditPoints="1" noAdjustHandles="1" noChangeArrowheads="1" noChangeShapeType="1" noTextEdit="1"/>
              </p:cNvSpPr>
              <p:nvPr/>
            </p:nvSpPr>
            <p:spPr>
              <a:xfrm>
                <a:off x="758487" y="2420775"/>
                <a:ext cx="8225585" cy="1038298"/>
              </a:xfrm>
              <a:prstGeom prst="rect">
                <a:avLst/>
              </a:prstGeom>
              <a:blipFill>
                <a:blip r:embed="rId2"/>
                <a:stretch>
                  <a:fillRect/>
                </a:stretch>
              </a:blipFill>
            </p:spPr>
            <p:txBody>
              <a:bodyPr/>
              <a:lstStyle/>
              <a:p>
                <a:r>
                  <a:rPr lang="ko-KR" altLang="en-US">
                    <a:noFill/>
                  </a:rPr>
                  <a:t> </a:t>
                </a:r>
              </a:p>
            </p:txBody>
          </p:sp>
        </mc:Fallback>
      </mc:AlternateContent>
      <p:pic>
        <p:nvPicPr>
          <p:cNvPr id="2050" name="Picture 2">
            <a:extLst>
              <a:ext uri="{FF2B5EF4-FFF2-40B4-BE49-F238E27FC236}">
                <a16:creationId xmlns:a16="http://schemas.microsoft.com/office/drawing/2014/main" id="{E7FC0B79-FB75-42DE-800A-EB7DF0C2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5197" y="3484070"/>
            <a:ext cx="3448050" cy="2362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DC002-EF59-453E-B81A-361437A3EB67}"/>
              </a:ext>
            </a:extLst>
          </p:cNvPr>
          <p:cNvSpPr txBox="1"/>
          <p:nvPr/>
        </p:nvSpPr>
        <p:spPr>
          <a:xfrm>
            <a:off x="4709713" y="5762789"/>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0.1</a:t>
            </a:r>
            <a:endParaRPr lang="ko-KR" altLang="en-US">
              <a:solidFill>
                <a:schemeClr val="tx1"/>
              </a:solidFill>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F3AA544-EE26-4033-92F9-7D5D5ACDE4C6}"/>
              </a:ext>
            </a:extLst>
          </p:cNvPr>
          <p:cNvCxnSpPr>
            <a:cxnSpLocks/>
            <a:endCxn id="13" idx="4"/>
          </p:cNvCxnSpPr>
          <p:nvPr/>
        </p:nvCxnSpPr>
        <p:spPr>
          <a:xfrm flipH="1" flipV="1">
            <a:off x="6117830" y="5218182"/>
            <a:ext cx="11284" cy="391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BF5FF86-FDF3-4CE3-BFE2-BFB1F731ABA8}"/>
              </a:ext>
            </a:extLst>
          </p:cNvPr>
          <p:cNvCxnSpPr>
            <a:cxnSpLocks/>
          </p:cNvCxnSpPr>
          <p:nvPr/>
        </p:nvCxnSpPr>
        <p:spPr>
          <a:xfrm flipV="1">
            <a:off x="4560845" y="5235012"/>
            <a:ext cx="1556985" cy="102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3EF1C31-5DF7-42FE-92AD-CEDE40459E56}"/>
              </a:ext>
            </a:extLst>
          </p:cNvPr>
          <p:cNvSpPr/>
          <p:nvPr/>
        </p:nvSpPr>
        <p:spPr>
          <a:xfrm>
            <a:off x="5980843" y="4944208"/>
            <a:ext cx="273974" cy="2739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화살표: 오른쪽 13">
            <a:extLst>
              <a:ext uri="{FF2B5EF4-FFF2-40B4-BE49-F238E27FC236}">
                <a16:creationId xmlns:a16="http://schemas.microsoft.com/office/drawing/2014/main" id="{8CD556A9-1CBB-4B4E-A0B5-E90D6209B8D4}"/>
              </a:ext>
            </a:extLst>
          </p:cNvPr>
          <p:cNvSpPr/>
          <p:nvPr/>
        </p:nvSpPr>
        <p:spPr>
          <a:xfrm>
            <a:off x="5761281" y="6101343"/>
            <a:ext cx="577811" cy="338554"/>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2DCA4BCA-84ED-406B-AB52-20C2448C2E31}"/>
              </a:ext>
            </a:extLst>
          </p:cNvPr>
          <p:cNvCxnSpPr>
            <a:cxnSpLocks/>
          </p:cNvCxnSpPr>
          <p:nvPr/>
        </p:nvCxnSpPr>
        <p:spPr>
          <a:xfrm>
            <a:off x="5046456" y="4913509"/>
            <a:ext cx="2139365" cy="6585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09BDF56-E437-4616-A33E-BD66B1B40FE8}"/>
              </a:ext>
            </a:extLst>
          </p:cNvPr>
          <p:cNvSpPr txBox="1"/>
          <p:nvPr/>
        </p:nvSpPr>
        <p:spPr>
          <a:xfrm>
            <a:off x="5862823" y="5750222"/>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0.5</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65700621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EDFB4-0DF5-455C-86B5-B32AAD145565}"/>
              </a:ext>
            </a:extLst>
          </p:cNvPr>
          <p:cNvSpPr txBox="1"/>
          <p:nvPr/>
        </p:nvSpPr>
        <p:spPr>
          <a:xfrm>
            <a:off x="953669" y="1267818"/>
            <a:ext cx="409278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 =</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  0.1,    0.9]</a:t>
            </a:r>
            <a:endParaRPr lang="ko-KR" altLang="en-US" sz="240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5579DC76-6120-4482-B21A-4A927499C0A1}"/>
              </a:ext>
            </a:extLst>
          </p:cNvPr>
          <p:cNvSpPr txBox="1"/>
          <p:nvPr/>
        </p:nvSpPr>
        <p:spPr>
          <a:xfrm>
            <a:off x="1829822" y="925620"/>
            <a:ext cx="3390672"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개    고양이   사슴 </a:t>
            </a:r>
          </a:p>
        </p:txBody>
      </p:sp>
      <p:sp>
        <p:nvSpPr>
          <p:cNvPr id="4" name="TextBox 3">
            <a:extLst>
              <a:ext uri="{FF2B5EF4-FFF2-40B4-BE49-F238E27FC236}">
                <a16:creationId xmlns:a16="http://schemas.microsoft.com/office/drawing/2014/main" id="{A87A049C-98CD-414B-A269-6393DB080626}"/>
              </a:ext>
            </a:extLst>
          </p:cNvPr>
          <p:cNvSpPr txBox="1"/>
          <p:nvPr/>
        </p:nvSpPr>
        <p:spPr>
          <a:xfrm>
            <a:off x="953669" y="1729483"/>
            <a:ext cx="409278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 = [  0,    0,      1]</a:t>
            </a:r>
            <a:endParaRPr lang="ko-KR" altLang="en-US" sz="24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AF04CDAC-B8C5-4FF5-BFCC-DF0D11D692C8}"/>
              </a:ext>
            </a:extLst>
          </p:cNvPr>
          <p:cNvSpPr txBox="1"/>
          <p:nvPr/>
        </p:nvSpPr>
        <p:spPr>
          <a:xfrm>
            <a:off x="96377" y="5239568"/>
            <a:ext cx="3583032" cy="120032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err = (a-y)</a:t>
            </a:r>
          </a:p>
          <a:p>
            <a:r>
              <a:rPr lang="en-US" altLang="ko-KR" sz="2400">
                <a:solidFill>
                  <a:schemeClr val="tx1"/>
                </a:solidFill>
                <a:latin typeface="Consolas" panose="020B0609020204030204" pitchFamily="49" charset="0"/>
              </a:rPr>
              <a:t>err = (0.9-1) = -0.1</a:t>
            </a:r>
            <a:endParaRPr lang="ko-KR" altLang="en-US" sz="2400">
              <a:solidFill>
                <a:schemeClr val="tx1"/>
              </a:solidFill>
              <a:latin typeface="Consolas" panose="020B0609020204030204" pitchFamily="49" charset="0"/>
            </a:endParaRPr>
          </a:p>
          <a:p>
            <a:pPr algn="l"/>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ADE3F6-A1AA-47C9-862C-1CD44D81A0CB}"/>
                  </a:ext>
                </a:extLst>
              </p:cNvPr>
              <p:cNvSpPr txBox="1"/>
              <p:nvPr/>
            </p:nvSpPr>
            <p:spPr>
              <a:xfrm>
                <a:off x="758487" y="2420775"/>
                <a:ext cx="8225585" cy="10382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L</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nary>
                        <m:naryPr>
                          <m:chr m:val="∑"/>
                          <m:ctrlPr>
                            <a:rPr lang="en-US" altLang="ko-KR" sz="2400" i="1" smtClean="0">
                              <a:solidFill>
                                <a:schemeClr val="tx1"/>
                              </a:solidFill>
                              <a:latin typeface="Cambria Math" panose="02040503050406030204" pitchFamily="18" charset="0"/>
                            </a:rPr>
                          </m:ctrlPr>
                        </m:naryPr>
                        <m:sub>
                          <m:r>
                            <m:rPr>
                              <m:sty m:val="p"/>
                              <m:brk m:alnAt="23"/>
                            </m:rPr>
                            <a:rPr lang="en-US" altLang="ko-KR" sz="2400" i="1">
                              <a:solidFill>
                                <a:schemeClr val="tx1"/>
                              </a:solidFill>
                              <a:latin typeface="Cambria Math" panose="02040503050406030204" pitchFamily="18" charset="0"/>
                            </a:rPr>
                            <m:t>c</m:t>
                          </m:r>
                          <m:r>
                            <a:rPr lang="en-US" altLang="ko-KR" sz="2400" i="1">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3</m:t>
                          </m:r>
                        </m:sup>
                        <m:e>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1</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2</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b="0" i="1" smtClean="0">
                                  <a:solidFill>
                                    <a:schemeClr val="tx1"/>
                                  </a:solidFill>
                                  <a:latin typeface="Cambria Math" panose="02040503050406030204" pitchFamily="18" charset="0"/>
                                </a:rPr>
                                <m:t>3</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b="0" i="1" smtClean="0">
                                  <a:solidFill>
                                    <a:schemeClr val="tx1"/>
                                  </a:solidFill>
                                  <a:latin typeface="Cambria Math" panose="02040503050406030204" pitchFamily="18" charset="0"/>
                                </a:rPr>
                                <m:t>3</m:t>
                              </m:r>
                            </m:sub>
                          </m:sSub>
                          <m:r>
                            <a:rPr lang="en-US" altLang="ko-KR" sz="2400" i="1">
                              <a:solidFill>
                                <a:schemeClr val="tx1"/>
                              </a:solidFill>
                              <a:latin typeface="Cambria Math" panose="02040503050406030204" pitchFamily="18" charset="0"/>
                            </a:rPr>
                            <m:t>))</m:t>
                          </m:r>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B4ADE3F6-A1AA-47C9-862C-1CD44D81A0CB}"/>
                  </a:ext>
                </a:extLst>
              </p:cNvPr>
              <p:cNvSpPr txBox="1">
                <a:spLocks noRot="1" noChangeAspect="1" noMove="1" noResize="1" noEditPoints="1" noAdjustHandles="1" noChangeArrowheads="1" noChangeShapeType="1" noTextEdit="1"/>
              </p:cNvSpPr>
              <p:nvPr/>
            </p:nvSpPr>
            <p:spPr>
              <a:xfrm>
                <a:off x="758487" y="2420775"/>
                <a:ext cx="8225585" cy="1038298"/>
              </a:xfrm>
              <a:prstGeom prst="rect">
                <a:avLst/>
              </a:prstGeom>
              <a:blipFill>
                <a:blip r:embed="rId2"/>
                <a:stretch>
                  <a:fillRect/>
                </a:stretch>
              </a:blipFill>
            </p:spPr>
            <p:txBody>
              <a:bodyPr/>
              <a:lstStyle/>
              <a:p>
                <a:r>
                  <a:rPr lang="ko-KR" altLang="en-US">
                    <a:noFill/>
                  </a:rPr>
                  <a:t> </a:t>
                </a:r>
              </a:p>
            </p:txBody>
          </p:sp>
        </mc:Fallback>
      </mc:AlternateContent>
      <p:pic>
        <p:nvPicPr>
          <p:cNvPr id="2050" name="Picture 2">
            <a:extLst>
              <a:ext uri="{FF2B5EF4-FFF2-40B4-BE49-F238E27FC236}">
                <a16:creationId xmlns:a16="http://schemas.microsoft.com/office/drawing/2014/main" id="{E7FC0B79-FB75-42DE-800A-EB7DF0C2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5197" y="3484070"/>
            <a:ext cx="3448050" cy="2362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DC002-EF59-453E-B81A-361437A3EB67}"/>
              </a:ext>
            </a:extLst>
          </p:cNvPr>
          <p:cNvSpPr txBox="1"/>
          <p:nvPr/>
        </p:nvSpPr>
        <p:spPr>
          <a:xfrm>
            <a:off x="4709713" y="5762789"/>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0.1</a:t>
            </a:r>
            <a:endParaRPr lang="ko-KR" altLang="en-US">
              <a:solidFill>
                <a:schemeClr val="tx1"/>
              </a:solidFill>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F3AA544-EE26-4033-92F9-7D5D5ACDE4C6}"/>
              </a:ext>
            </a:extLst>
          </p:cNvPr>
          <p:cNvCxnSpPr>
            <a:cxnSpLocks/>
            <a:endCxn id="13" idx="4"/>
          </p:cNvCxnSpPr>
          <p:nvPr/>
        </p:nvCxnSpPr>
        <p:spPr>
          <a:xfrm flipH="1" flipV="1">
            <a:off x="7285121" y="5454528"/>
            <a:ext cx="4796" cy="166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BF5FF86-FDF3-4CE3-BFE2-BFB1F731ABA8}"/>
              </a:ext>
            </a:extLst>
          </p:cNvPr>
          <p:cNvCxnSpPr>
            <a:cxnSpLocks/>
          </p:cNvCxnSpPr>
          <p:nvPr/>
        </p:nvCxnSpPr>
        <p:spPr>
          <a:xfrm>
            <a:off x="4577610" y="5492980"/>
            <a:ext cx="2707511" cy="2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3EF1C31-5DF7-42FE-92AD-CEDE40459E56}"/>
              </a:ext>
            </a:extLst>
          </p:cNvPr>
          <p:cNvSpPr/>
          <p:nvPr/>
        </p:nvSpPr>
        <p:spPr>
          <a:xfrm>
            <a:off x="7148134" y="5180554"/>
            <a:ext cx="273974" cy="2739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화살표: 오른쪽 13">
            <a:extLst>
              <a:ext uri="{FF2B5EF4-FFF2-40B4-BE49-F238E27FC236}">
                <a16:creationId xmlns:a16="http://schemas.microsoft.com/office/drawing/2014/main" id="{8CD556A9-1CBB-4B4E-A0B5-E90D6209B8D4}"/>
              </a:ext>
            </a:extLst>
          </p:cNvPr>
          <p:cNvSpPr/>
          <p:nvPr/>
        </p:nvSpPr>
        <p:spPr>
          <a:xfrm>
            <a:off x="5761281" y="6101343"/>
            <a:ext cx="577811" cy="338554"/>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2DCA4BCA-84ED-406B-AB52-20C2448C2E31}"/>
              </a:ext>
            </a:extLst>
          </p:cNvPr>
          <p:cNvCxnSpPr>
            <a:cxnSpLocks/>
          </p:cNvCxnSpPr>
          <p:nvPr/>
        </p:nvCxnSpPr>
        <p:spPr>
          <a:xfrm>
            <a:off x="5761281" y="5254443"/>
            <a:ext cx="2440270" cy="3665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09BDF56-E437-4616-A33E-BD66B1B40FE8}"/>
              </a:ext>
            </a:extLst>
          </p:cNvPr>
          <p:cNvSpPr txBox="1"/>
          <p:nvPr/>
        </p:nvSpPr>
        <p:spPr>
          <a:xfrm>
            <a:off x="5862823" y="5750222"/>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0.5</a:t>
            </a:r>
            <a:endParaRPr lang="ko-KR" altLang="en-US">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710E18D8-E368-4DE7-85DF-8F8F3A941F16}"/>
              </a:ext>
            </a:extLst>
          </p:cNvPr>
          <p:cNvSpPr txBox="1"/>
          <p:nvPr/>
        </p:nvSpPr>
        <p:spPr>
          <a:xfrm>
            <a:off x="7024472" y="5707801"/>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0.9</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76263994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1EAB8B-7D33-4606-846A-19BEA81078C1}"/>
              </a:ext>
            </a:extLst>
          </p:cNvPr>
          <p:cNvSpPr txBox="1"/>
          <p:nvPr/>
        </p:nvSpPr>
        <p:spPr>
          <a:xfrm>
            <a:off x="206542" y="798992"/>
            <a:ext cx="10123284" cy="6124754"/>
          </a:xfrm>
          <a:prstGeom prst="rect">
            <a:avLst/>
          </a:prstGeom>
          <a:noFill/>
        </p:spPr>
        <p:txBody>
          <a:bodyPr wrap="none" rtlCol="0">
            <a:spAutoFit/>
          </a:bodyPr>
          <a:lstStyle/>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텐서</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ko-KR" altLang="en-US" sz="1400" err="1">
                <a:solidFill>
                  <a:prstClr val="black"/>
                </a:solidFill>
                <a:latin typeface="Consolas" panose="020B0609020204030204" pitchFamily="49" charset="0"/>
                <a:ea typeface="맑은 고딕" panose="020B0503020000020004" pitchFamily="50" charset="-127"/>
              </a:rPr>
              <a:t>플로</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en-US" altLang="ko-KR" sz="1400">
                <a:solidFill>
                  <a:prstClr val="black"/>
                </a:solidFill>
                <a:latin typeface="Consolas" panose="020B0609020204030204" pitchFamily="49" charset="0"/>
                <a:ea typeface="맑은 고딕" panose="020B0503020000020004" pitchFamily="50" charset="-127"/>
              </a:rPr>
              <a:t>CPU </a:t>
            </a:r>
            <a:r>
              <a:rPr kumimoji="0" lang="ko-KR" altLang="en-US" sz="1400">
                <a:solidFill>
                  <a:prstClr val="black"/>
                </a:solidFill>
                <a:latin typeface="Consolas" panose="020B0609020204030204" pitchFamily="49" charset="0"/>
                <a:ea typeface="맑은 고딕" panose="020B0503020000020004" pitchFamily="50" charset="-127"/>
              </a:rPr>
              <a:t>버전 설치 </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PS C:\Users\jikim&gt; </a:t>
            </a:r>
            <a:r>
              <a:rPr kumimoji="0" lang="en-US" altLang="ko-KR" sz="1400" b="1">
                <a:solidFill>
                  <a:prstClr val="black"/>
                </a:solidFill>
                <a:latin typeface="Consolas" panose="020B0609020204030204" pitchFamily="49" charset="0"/>
                <a:ea typeface="맑은 고딕" panose="020B0503020000020004" pitchFamily="50" charset="-127"/>
              </a:rPr>
              <a:t>pip install </a:t>
            </a:r>
            <a:r>
              <a:rPr kumimoji="0" lang="en-US" altLang="ko-KR" sz="1400" b="1" err="1">
                <a:solidFill>
                  <a:prstClr val="black"/>
                </a:solidFill>
                <a:latin typeface="Consolas" panose="020B0609020204030204" pitchFamily="49" charset="0"/>
                <a:ea typeface="맑은 고딕" panose="020B0503020000020004" pitchFamily="50" charset="-127"/>
              </a:rPr>
              <a:t>tensorflow-cpu</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케라스</a:t>
            </a:r>
            <a:r>
              <a:rPr kumimoji="0" lang="ko-KR" altLang="en-US" sz="1400">
                <a:solidFill>
                  <a:prstClr val="black"/>
                </a:solidFill>
                <a:latin typeface="Consolas" panose="020B0609020204030204" pitchFamily="49" charset="0"/>
                <a:ea typeface="맑은 고딕" panose="020B0503020000020004" pitchFamily="50" charset="-127"/>
              </a:rPr>
              <a:t> 설치</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PS C:\Users\jikim&gt; </a:t>
            </a:r>
            <a:r>
              <a:rPr kumimoji="0" lang="en-US" altLang="ko-KR" sz="1400" b="1">
                <a:solidFill>
                  <a:prstClr val="black"/>
                </a:solidFill>
                <a:latin typeface="Consolas" panose="020B0609020204030204" pitchFamily="49" charset="0"/>
                <a:ea typeface="맑은 고딕" panose="020B0503020000020004" pitchFamily="50" charset="-127"/>
              </a:rPr>
              <a:t>pip install </a:t>
            </a:r>
            <a:r>
              <a:rPr kumimoji="0" lang="en-US" altLang="ko-KR" sz="1400" b="1" err="1">
                <a:solidFill>
                  <a:prstClr val="black"/>
                </a:solidFill>
                <a:latin typeface="Consolas" panose="020B0609020204030204" pitchFamily="49" charset="0"/>
                <a:ea typeface="맑은 고딕" panose="020B0503020000020004" pitchFamily="50" charset="-127"/>
              </a:rPr>
              <a:t>keras</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a:solidFill>
                  <a:prstClr val="black"/>
                </a:solidFill>
                <a:latin typeface="Consolas" panose="020B0609020204030204" pitchFamily="49" charset="0"/>
                <a:ea typeface="맑은 고딕" panose="020B0503020000020004" pitchFamily="50" charset="-127"/>
              </a:rPr>
              <a:t>파이썬 실행</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PS C:\Users\jikim&gt; </a:t>
            </a:r>
            <a:r>
              <a:rPr kumimoji="0" lang="en-US" altLang="ko-KR" sz="1400" b="1">
                <a:solidFill>
                  <a:prstClr val="black"/>
                </a:solidFill>
                <a:latin typeface="Consolas" panose="020B0609020204030204" pitchFamily="49" charset="0"/>
                <a:ea typeface="맑은 고딕" panose="020B0503020000020004" pitchFamily="50" charset="-127"/>
              </a:rPr>
              <a:t>python</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Python 3.7.4 (default, Aug  9 2019, 18:34:13) [MSC v.1915 64 bit (AMD64)] :: Anaconda, Inc. on win32</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Type "help", "copyright", "credits" or "license" for more information.</a:t>
            </a: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텐서플로</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ko-KR" altLang="en-US" sz="1400" err="1">
                <a:solidFill>
                  <a:prstClr val="black"/>
                </a:solidFill>
                <a:latin typeface="Consolas" panose="020B0609020204030204" pitchFamily="49" charset="0"/>
                <a:ea typeface="맑은 고딕" panose="020B0503020000020004" pitchFamily="50" charset="-127"/>
              </a:rPr>
              <a:t>임포트</a:t>
            </a:r>
            <a:r>
              <a:rPr kumimoji="0" lang="ko-KR" altLang="en-US" sz="1400">
                <a:solidFill>
                  <a:prstClr val="black"/>
                </a:solidFill>
                <a:latin typeface="Consolas" panose="020B0609020204030204" pitchFamily="49" charset="0"/>
                <a:ea typeface="맑은 고딕" panose="020B0503020000020004" pitchFamily="50" charset="-127"/>
              </a:rPr>
              <a:t> 확인</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a:t>
            </a:r>
            <a:r>
              <a:rPr kumimoji="0" lang="en-US" altLang="ko-KR" sz="1400" b="1">
                <a:solidFill>
                  <a:prstClr val="black"/>
                </a:solidFill>
                <a:latin typeface="Consolas" panose="020B0609020204030204" pitchFamily="49" charset="0"/>
                <a:ea typeface="맑은 고딕" panose="020B0503020000020004" pitchFamily="50" charset="-127"/>
              </a:rPr>
              <a:t>import </a:t>
            </a:r>
            <a:r>
              <a:rPr kumimoji="0" lang="en-US" altLang="ko-KR" sz="1400" b="1" err="1">
                <a:solidFill>
                  <a:prstClr val="black"/>
                </a:solidFill>
                <a:latin typeface="Consolas" panose="020B0609020204030204" pitchFamily="49" charset="0"/>
                <a:ea typeface="맑은 고딕" panose="020B0503020000020004" pitchFamily="50" charset="-127"/>
              </a:rPr>
              <a:t>tensorflow</a:t>
            </a:r>
            <a:r>
              <a:rPr kumimoji="0" lang="en-US" altLang="ko-KR" sz="1400" b="1">
                <a:solidFill>
                  <a:prstClr val="black"/>
                </a:solidFill>
                <a:latin typeface="Consolas" panose="020B0609020204030204" pitchFamily="49" charset="0"/>
                <a:ea typeface="맑은 고딕" panose="020B0503020000020004" pitchFamily="50" charset="-127"/>
              </a:rPr>
              <a:t> as </a:t>
            </a:r>
            <a:r>
              <a:rPr kumimoji="0" lang="en-US" altLang="ko-KR" sz="1400" b="1" err="1">
                <a:solidFill>
                  <a:prstClr val="black"/>
                </a:solidFill>
                <a:latin typeface="Consolas" panose="020B0609020204030204" pitchFamily="49" charset="0"/>
                <a:ea typeface="맑은 고딕" panose="020B0503020000020004" pitchFamily="50" charset="-127"/>
              </a:rPr>
              <a:t>tf</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print(</a:t>
            </a:r>
            <a:r>
              <a:rPr kumimoji="0" lang="en-US" altLang="ko-KR" sz="1400" err="1">
                <a:solidFill>
                  <a:prstClr val="black"/>
                </a:solidFill>
                <a:latin typeface="Consolas" panose="020B0609020204030204" pitchFamily="49" charset="0"/>
                <a:ea typeface="맑은 고딕" panose="020B0503020000020004" pitchFamily="50" charset="-127"/>
              </a:rPr>
              <a:t>tf</a:t>
            </a:r>
            <a:r>
              <a:rPr kumimoji="0" lang="en-US" altLang="ko-KR" sz="1400">
                <a:solidFill>
                  <a:prstClr val="black"/>
                </a:solidFill>
                <a:latin typeface="Consolas" panose="020B0609020204030204" pitchFamily="49" charset="0"/>
                <a:ea typeface="맑은 고딕" panose="020B0503020000020004" pitchFamily="50" charset="-127"/>
              </a:rPr>
              <a:t>.__version__)</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2.1.0</a:t>
            </a: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케라스</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ko-KR" altLang="en-US" sz="1400" err="1">
                <a:solidFill>
                  <a:prstClr val="black"/>
                </a:solidFill>
                <a:latin typeface="Consolas" panose="020B0609020204030204" pitchFamily="49" charset="0"/>
                <a:ea typeface="맑은 고딕" panose="020B0503020000020004" pitchFamily="50" charset="-127"/>
              </a:rPr>
              <a:t>임포트</a:t>
            </a:r>
            <a:r>
              <a:rPr kumimoji="0" lang="ko-KR" altLang="en-US" sz="1400">
                <a:solidFill>
                  <a:prstClr val="black"/>
                </a:solidFill>
                <a:latin typeface="Consolas" panose="020B0609020204030204" pitchFamily="49" charset="0"/>
                <a:ea typeface="맑은 고딕" panose="020B0503020000020004" pitchFamily="50" charset="-127"/>
              </a:rPr>
              <a:t> 확인</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a:t>
            </a:r>
            <a:r>
              <a:rPr kumimoji="0" lang="en-US" altLang="ko-KR" sz="1400" b="1">
                <a:solidFill>
                  <a:prstClr val="black"/>
                </a:solidFill>
                <a:latin typeface="Consolas" panose="020B0609020204030204" pitchFamily="49" charset="0"/>
                <a:ea typeface="맑은 고딕" panose="020B0503020000020004" pitchFamily="50" charset="-127"/>
              </a:rPr>
              <a:t>import </a:t>
            </a:r>
            <a:r>
              <a:rPr kumimoji="0" lang="en-US" altLang="ko-KR" sz="1400" b="1" err="1">
                <a:solidFill>
                  <a:prstClr val="black"/>
                </a:solidFill>
                <a:latin typeface="Consolas" panose="020B0609020204030204" pitchFamily="49" charset="0"/>
                <a:ea typeface="맑은 고딕" panose="020B0503020000020004" pitchFamily="50" charset="-127"/>
              </a:rPr>
              <a:t>keras</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Using TensorFlow backend.</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exit()</a:t>
            </a: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a:solidFill>
                  <a:prstClr val="black"/>
                </a:solidFill>
                <a:latin typeface="Consolas" panose="020B0609020204030204" pitchFamily="49" charset="0"/>
                <a:ea typeface="맑은 고딕" panose="020B0503020000020004" pitchFamily="50" charset="-127"/>
              </a:rPr>
              <a:t>소스가 있는 디렉토리로 이동 후</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C:\Users\jikim&gt;</a:t>
            </a:r>
            <a:r>
              <a:rPr kumimoji="0" lang="en-US" altLang="ko-KR" sz="1400" b="1">
                <a:solidFill>
                  <a:prstClr val="black"/>
                </a:solidFill>
                <a:latin typeface="Consolas" panose="020B0609020204030204" pitchFamily="49" charset="0"/>
                <a:ea typeface="맑은 고딕" panose="020B0503020000020004" pitchFamily="50" charset="-127"/>
              </a:rPr>
              <a:t>cd F:\deep_learning_nlp-master</a:t>
            </a:r>
          </a:p>
          <a:p>
            <a:pPr fontAlgn="auto">
              <a:spcBef>
                <a:spcPts val="0"/>
              </a:spcBef>
              <a:spcAft>
                <a:spcPts val="0"/>
              </a:spcAft>
            </a:pP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a:solidFill>
                  <a:prstClr val="black"/>
                </a:solidFill>
                <a:latin typeface="Consolas" panose="020B0609020204030204" pitchFamily="49" charset="0"/>
                <a:ea typeface="맑은 고딕" panose="020B0503020000020004" pitchFamily="50" charset="-127"/>
              </a:rPr>
              <a:t>주피터 노트북 실행</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d:\&gt;keras\source&gt;</a:t>
            </a:r>
            <a:r>
              <a:rPr kumimoji="0" lang="en-US" altLang="ko-KR" sz="1400" b="1">
                <a:solidFill>
                  <a:prstClr val="black"/>
                </a:solidFill>
                <a:latin typeface="Consolas" panose="020B0609020204030204" pitchFamily="49" charset="0"/>
                <a:ea typeface="맑은 고딕" panose="020B0503020000020004" pitchFamily="50" charset="-127"/>
              </a:rPr>
              <a:t>jupyter notebook</a:t>
            </a:r>
            <a:endParaRPr kumimoji="0" lang="ko-KR" altLang="en-US"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400" b="1">
              <a:solidFill>
                <a:prstClr val="black"/>
              </a:solidFill>
              <a:latin typeface="Consolas" panose="020B0609020204030204" pitchFamily="49" charset="0"/>
              <a:ea typeface="맑은 고딕" panose="020B0503020000020004" pitchFamily="50" charset="-127"/>
            </a:endParaRPr>
          </a:p>
        </p:txBody>
      </p:sp>
      <p:sp>
        <p:nvSpPr>
          <p:cNvPr id="4" name="TextBox 3">
            <a:extLst>
              <a:ext uri="{FF2B5EF4-FFF2-40B4-BE49-F238E27FC236}">
                <a16:creationId xmlns:a16="http://schemas.microsoft.com/office/drawing/2014/main" id="{CEC69992-437B-4532-BCDD-FA3DE0E2D7FF}"/>
              </a:ext>
            </a:extLst>
          </p:cNvPr>
          <p:cNvSpPr txBox="1"/>
          <p:nvPr/>
        </p:nvSpPr>
        <p:spPr>
          <a:xfrm>
            <a:off x="330979" y="263661"/>
            <a:ext cx="4387740"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텐서플로와 케라스 설치 하기</a:t>
            </a:r>
          </a:p>
        </p:txBody>
      </p:sp>
    </p:spTree>
    <p:extLst>
      <p:ext uri="{BB962C8B-B14F-4D97-AF65-F5344CB8AC3E}">
        <p14:creationId xmlns:p14="http://schemas.microsoft.com/office/powerpoint/2010/main" val="203590586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EC69992-437B-4532-BCDD-FA3DE0E2D7FF}"/>
              </a:ext>
            </a:extLst>
          </p:cNvPr>
          <p:cNvSpPr txBox="1"/>
          <p:nvPr/>
        </p:nvSpPr>
        <p:spPr>
          <a:xfrm>
            <a:off x="330979" y="263661"/>
            <a:ext cx="3799438"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텐서플로와 케라스 설치 하기</a:t>
            </a:r>
          </a:p>
        </p:txBody>
      </p:sp>
      <p:sp>
        <p:nvSpPr>
          <p:cNvPr id="2" name="TextBox 1">
            <a:extLst>
              <a:ext uri="{FF2B5EF4-FFF2-40B4-BE49-F238E27FC236}">
                <a16:creationId xmlns:a16="http://schemas.microsoft.com/office/drawing/2014/main" id="{94F657C9-F051-4C98-B7C6-5155AC189E21}"/>
              </a:ext>
            </a:extLst>
          </p:cNvPr>
          <p:cNvSpPr txBox="1"/>
          <p:nvPr/>
        </p:nvSpPr>
        <p:spPr>
          <a:xfrm>
            <a:off x="259777" y="966787"/>
            <a:ext cx="9921434" cy="4924425"/>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tensorflow import</a:t>
            </a:r>
            <a:r>
              <a:rPr lang="ko-KR" altLang="en-US" sz="2400">
                <a:solidFill>
                  <a:schemeClr val="tx1"/>
                </a:solidFill>
                <a:latin typeface="고도 M" panose="02000503000000020004" pitchFamily="2" charset="-127"/>
                <a:ea typeface="고도 M" panose="02000503000000020004" pitchFamily="2" charset="-127"/>
              </a:rPr>
              <a:t>시 </a:t>
            </a:r>
            <a:r>
              <a:rPr lang="en-US" altLang="ko-KR" sz="2400">
                <a:solidFill>
                  <a:schemeClr val="tx1"/>
                </a:solidFill>
                <a:latin typeface="고도 M" panose="02000503000000020004" pitchFamily="2" charset="-127"/>
                <a:ea typeface="고도 M" panose="02000503000000020004" pitchFamily="2" charset="-127"/>
              </a:rPr>
              <a:t>dll </a:t>
            </a:r>
            <a:r>
              <a:rPr lang="ko-KR" altLang="en-US" sz="2400">
                <a:solidFill>
                  <a:schemeClr val="tx1"/>
                </a:solidFill>
                <a:latin typeface="고도 M" panose="02000503000000020004" pitchFamily="2" charset="-127"/>
                <a:ea typeface="고도 M" panose="02000503000000020004" pitchFamily="2" charset="-127"/>
              </a:rPr>
              <a:t>에러 나시는 분들은 </a:t>
            </a:r>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아래 사이트 에서 </a:t>
            </a:r>
            <a:endParaRPr lang="en-US" altLang="ko-KR" sz="2400">
              <a:solidFill>
                <a:schemeClr val="tx1"/>
              </a:solidFill>
              <a:latin typeface="고도 M" panose="02000503000000020004" pitchFamily="2" charset="-127"/>
              <a:ea typeface="고도 M" panose="02000503000000020004" pitchFamily="2" charset="-127"/>
              <a:hlinkClick r:id="rId2">
                <a:extLst>
                  <a:ext uri="{A12FA001-AC4F-418D-AE19-62706E023703}">
                    <ahyp:hlinkClr xmlns:ahyp="http://schemas.microsoft.com/office/drawing/2018/hyperlinkcolor" val="tx"/>
                  </a:ext>
                </a:extLst>
              </a:hlinkClick>
            </a:endParaRPr>
          </a:p>
          <a:p>
            <a:endParaRPr lang="en-US" altLang="ko-KR">
              <a:solidFill>
                <a:srgbClr val="009999"/>
              </a:solidFill>
              <a:hlinkClick r:id="rId2">
                <a:extLst>
                  <a:ext uri="{A12FA001-AC4F-418D-AE19-62706E023703}">
                    <ahyp:hlinkClr xmlns:ahyp="http://schemas.microsoft.com/office/drawing/2018/hyperlinkcolor" val="tx"/>
                  </a:ext>
                </a:extLst>
              </a:hlinkClick>
            </a:endParaRPr>
          </a:p>
          <a:p>
            <a:endParaRPr lang="en-US" altLang="ko-KR">
              <a:solidFill>
                <a:srgbClr val="009999"/>
              </a:solidFill>
              <a:hlinkClick r:id="rId2">
                <a:extLst>
                  <a:ext uri="{A12FA001-AC4F-418D-AE19-62706E023703}">
                    <ahyp:hlinkClr xmlns:ahyp="http://schemas.microsoft.com/office/drawing/2018/hyperlinkcolor" val="tx"/>
                  </a:ext>
                </a:extLst>
              </a:hlinkClick>
            </a:endParaRPr>
          </a:p>
          <a:p>
            <a:r>
              <a:rPr lang="en-US" altLang="ko-KR" sz="1800">
                <a:solidFill>
                  <a:srgbClr val="009999"/>
                </a:solidFill>
                <a:hlinkClick r:id="rId2">
                  <a:extLst>
                    <a:ext uri="{A12FA001-AC4F-418D-AE19-62706E023703}">
                      <ahyp:hlinkClr xmlns:ahyp="http://schemas.microsoft.com/office/drawing/2018/hyperlinkcolor" val="tx"/>
                    </a:ext>
                  </a:extLst>
                </a:hlinkClick>
              </a:rPr>
              <a:t>https://support.microsoft.com/en-my/help/2977003/the-latest-supported-visual-c-downloads</a:t>
            </a:r>
            <a:endParaRPr lang="en-US" altLang="ko-KR" sz="1800"/>
          </a:p>
          <a:p>
            <a:endParaRPr lang="en-US" altLang="ko-KR"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고도 M" panose="02000503000000020004" pitchFamily="2" charset="-127"/>
                <a:ea typeface="고도 M" panose="02000503000000020004" pitchFamily="2" charset="-127"/>
              </a:rPr>
              <a:t>x86: vc_redist.x86.exe</a:t>
            </a:r>
          </a:p>
          <a:p>
            <a:r>
              <a:rPr lang="en-US" altLang="ko-KR" sz="2400">
                <a:solidFill>
                  <a:srgbClr val="FF0000"/>
                </a:solidFill>
                <a:latin typeface="고도 M" panose="02000503000000020004" pitchFamily="2" charset="-127"/>
                <a:ea typeface="고도 M" panose="02000503000000020004" pitchFamily="2" charset="-127"/>
              </a:rPr>
              <a:t>x64: vc_redist.x64.exe</a:t>
            </a:r>
          </a:p>
          <a:p>
            <a:r>
              <a:rPr lang="en-US" altLang="ko-KR" sz="2400">
                <a:solidFill>
                  <a:schemeClr val="tx1"/>
                </a:solidFill>
                <a:latin typeface="고도 M" panose="02000503000000020004" pitchFamily="2" charset="-127"/>
                <a:ea typeface="고도 M" panose="02000503000000020004" pitchFamily="2" charset="-127"/>
              </a:rPr>
              <a:t>ARM64: vc_redist.arm64.exe</a:t>
            </a:r>
          </a:p>
          <a:p>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배재포 실행 파일을 다운 받아 설치 한후 </a:t>
            </a:r>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다시 </a:t>
            </a:r>
            <a:r>
              <a:rPr lang="en-US" altLang="ko-KR" sz="2400">
                <a:solidFill>
                  <a:schemeClr val="tx1"/>
                </a:solidFill>
                <a:latin typeface="고도 M" panose="02000503000000020004" pitchFamily="2" charset="-127"/>
                <a:ea typeface="고도 M" panose="02000503000000020004" pitchFamily="2" charset="-127"/>
              </a:rPr>
              <a:t>import </a:t>
            </a:r>
            <a:r>
              <a:rPr lang="ko-KR" altLang="en-US" sz="2400">
                <a:solidFill>
                  <a:schemeClr val="tx1"/>
                </a:solidFill>
                <a:latin typeface="고도 M" panose="02000503000000020004" pitchFamily="2" charset="-127"/>
                <a:ea typeface="고도 M" panose="02000503000000020004" pitchFamily="2" charset="-127"/>
              </a:rPr>
              <a:t>해보세요</a:t>
            </a:r>
            <a:r>
              <a:rPr lang="en-US" altLang="ko-KR" sz="2400">
                <a:solidFill>
                  <a:schemeClr val="tx1"/>
                </a:solidFill>
                <a:latin typeface="고도 M" panose="02000503000000020004" pitchFamily="2" charset="-127"/>
                <a:ea typeface="고도 M" panose="02000503000000020004" pitchFamily="2" charset="-127"/>
              </a:rPr>
              <a:t>.</a:t>
            </a:r>
          </a:p>
          <a:p>
            <a:r>
              <a:rPr lang="ko-KR" altLang="en-US" sz="2400">
                <a:solidFill>
                  <a:schemeClr val="tx1"/>
                </a:solidFill>
                <a:latin typeface="고도 M" panose="02000503000000020004" pitchFamily="2" charset="-127"/>
                <a:ea typeface="고도 M" panose="02000503000000020004" pitchFamily="2" charset="-127"/>
              </a:rPr>
              <a:t>텐서 플로 </a:t>
            </a:r>
            <a:r>
              <a:rPr lang="en-US" altLang="ko-KR" sz="2400">
                <a:solidFill>
                  <a:schemeClr val="tx1"/>
                </a:solidFill>
                <a:latin typeface="고도 M" panose="02000503000000020004" pitchFamily="2" charset="-127"/>
                <a:ea typeface="고도 M" panose="02000503000000020004" pitchFamily="2" charset="-127"/>
              </a:rPr>
              <a:t>2.1</a:t>
            </a:r>
            <a:r>
              <a:rPr lang="ko-KR" altLang="en-US" sz="2400">
                <a:solidFill>
                  <a:schemeClr val="tx1"/>
                </a:solidFill>
                <a:latin typeface="고도 M" panose="02000503000000020004" pitchFamily="2" charset="-127"/>
                <a:ea typeface="고도 M" panose="02000503000000020004" pitchFamily="2" charset="-127"/>
              </a:rPr>
              <a:t>부터는 </a:t>
            </a:r>
            <a:r>
              <a:rPr lang="en-US" altLang="ko-KR" sz="2400">
                <a:solidFill>
                  <a:schemeClr val="tx1"/>
                </a:solidFill>
                <a:latin typeface="고도 M" panose="02000503000000020004" pitchFamily="2" charset="-127"/>
                <a:ea typeface="고도 M" panose="02000503000000020004" pitchFamily="2" charset="-127"/>
              </a:rPr>
              <a:t>visual c++ </a:t>
            </a:r>
            <a:r>
              <a:rPr lang="ko-KR" altLang="en-US" sz="2400">
                <a:solidFill>
                  <a:schemeClr val="tx1"/>
                </a:solidFill>
                <a:latin typeface="고도 M" panose="02000503000000020004" pitchFamily="2" charset="-127"/>
                <a:ea typeface="고도 M" panose="02000503000000020004" pitchFamily="2" charset="-127"/>
              </a:rPr>
              <a:t>재배포 가능 </a:t>
            </a:r>
            <a:r>
              <a:rPr lang="en-US" altLang="ko-KR" sz="2400">
                <a:solidFill>
                  <a:schemeClr val="tx1"/>
                </a:solidFill>
                <a:latin typeface="고도 M" panose="02000503000000020004" pitchFamily="2" charset="-127"/>
                <a:ea typeface="고도 M" panose="02000503000000020004" pitchFamily="2" charset="-127"/>
              </a:rPr>
              <a:t>dll</a:t>
            </a:r>
            <a:r>
              <a:rPr lang="ko-KR" altLang="en-US" sz="2400">
                <a:solidFill>
                  <a:schemeClr val="tx1"/>
                </a:solidFill>
                <a:latin typeface="고도 M" panose="02000503000000020004" pitchFamily="2" charset="-127"/>
                <a:ea typeface="고도 M" panose="02000503000000020004" pitchFamily="2" charset="-127"/>
              </a:rPr>
              <a:t>을 사용해서 그렇다고 합니다</a:t>
            </a:r>
            <a:r>
              <a:rPr lang="en-US" altLang="ko-KR" sz="2400">
                <a:solidFill>
                  <a:schemeClr val="tx1"/>
                </a:solidFill>
                <a:latin typeface="고도 M" panose="02000503000000020004" pitchFamily="2" charset="-127"/>
                <a:ea typeface="고도 M" panose="02000503000000020004" pitchFamily="2" charset="-127"/>
              </a:rPr>
              <a:t>.</a:t>
            </a:r>
          </a:p>
          <a:p>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32521600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26023665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23892" y="1613256"/>
            <a:ext cx="8993204"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tensorflow as tf</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37730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텐서플로 임포트</a:t>
            </a:r>
          </a:p>
        </p:txBody>
      </p:sp>
      <p:sp>
        <p:nvSpPr>
          <p:cNvPr id="7" name="직사각형 6">
            <a:extLst>
              <a:ext uri="{FF2B5EF4-FFF2-40B4-BE49-F238E27FC236}">
                <a16:creationId xmlns:a16="http://schemas.microsoft.com/office/drawing/2014/main" id="{62006B71-AE37-4BAF-9823-80C2DE9C2638}"/>
              </a:ext>
            </a:extLst>
          </p:cNvPr>
          <p:cNvSpPr/>
          <p:nvPr/>
        </p:nvSpPr>
        <p:spPr>
          <a:xfrm>
            <a:off x="723892" y="2487473"/>
            <a:ext cx="8993204"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tf.__version__</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91C43232-A737-4F99-B4B3-8069A638610F}"/>
              </a:ext>
            </a:extLst>
          </p:cNvPr>
          <p:cNvSpPr txBox="1"/>
          <p:nvPr/>
        </p:nvSpPr>
        <p:spPr>
          <a:xfrm>
            <a:off x="723892" y="2161142"/>
            <a:ext cx="159370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텐서플로 버전 확인</a:t>
            </a:r>
          </a:p>
        </p:txBody>
      </p:sp>
      <p:sp>
        <p:nvSpPr>
          <p:cNvPr id="9" name="TextBox 8">
            <a:extLst>
              <a:ext uri="{FF2B5EF4-FFF2-40B4-BE49-F238E27FC236}">
                <a16:creationId xmlns:a16="http://schemas.microsoft.com/office/drawing/2014/main" id="{61CFCCA6-CF28-4B8B-A055-3C0C97CCA5AF}"/>
              </a:ext>
            </a:extLst>
          </p:cNvPr>
          <p:cNvSpPr txBox="1"/>
          <p:nvPr/>
        </p:nvSpPr>
        <p:spPr>
          <a:xfrm>
            <a:off x="786954" y="2846838"/>
            <a:ext cx="880369"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'2.1.0'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0" name="직사각형 9">
            <a:extLst>
              <a:ext uri="{FF2B5EF4-FFF2-40B4-BE49-F238E27FC236}">
                <a16:creationId xmlns:a16="http://schemas.microsoft.com/office/drawing/2014/main" id="{67B80B5A-DA8B-4D3F-AB1D-AFAD7CD632EA}"/>
              </a:ext>
            </a:extLst>
          </p:cNvPr>
          <p:cNvSpPr/>
          <p:nvPr/>
        </p:nvSpPr>
        <p:spPr>
          <a:xfrm>
            <a:off x="723892" y="3554871"/>
            <a:ext cx="8993204"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(x_train_all, y_train_all), (x_test, y_test) = tf.keras.datasets.fashion_mnist.load_data()</a:t>
            </a:r>
          </a:p>
          <a:p>
            <a:r>
              <a:rPr lang="en-US" altLang="ko-KR" sz="1400">
                <a:solidFill>
                  <a:schemeClr val="tx1"/>
                </a:solidFill>
                <a:latin typeface="Consolas" panose="020B0609020204030204" pitchFamily="49" charset="0"/>
              </a:rPr>
              <a:t>print(x_train_all.shape, y_train_all.shape)</a:t>
            </a:r>
            <a:endParaRPr lang="ko-KR" altLang="en-US" sz="14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E38B49EE-3878-4CE7-83F8-52F8A8A2896A}"/>
              </a:ext>
            </a:extLst>
          </p:cNvPr>
          <p:cNvSpPr txBox="1"/>
          <p:nvPr/>
        </p:nvSpPr>
        <p:spPr>
          <a:xfrm>
            <a:off x="723892" y="3228540"/>
            <a:ext cx="272484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패션 </a:t>
            </a:r>
            <a:r>
              <a:rPr lang="en-US" altLang="ko-KR" sz="1400">
                <a:solidFill>
                  <a:srgbClr val="000000"/>
                </a:solidFill>
                <a:latin typeface="고도 M" panose="02000503000000020004" pitchFamily="2" charset="-127"/>
                <a:ea typeface="고도 M" panose="02000503000000020004" pitchFamily="2" charset="-127"/>
              </a:rPr>
              <a:t>MNIST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sp>
        <p:nvSpPr>
          <p:cNvPr id="12" name="TextBox 11">
            <a:extLst>
              <a:ext uri="{FF2B5EF4-FFF2-40B4-BE49-F238E27FC236}">
                <a16:creationId xmlns:a16="http://schemas.microsoft.com/office/drawing/2014/main" id="{2791C1E6-80B1-4556-BBC4-BCB049B64E06}"/>
              </a:ext>
            </a:extLst>
          </p:cNvPr>
          <p:cNvSpPr txBox="1"/>
          <p:nvPr/>
        </p:nvSpPr>
        <p:spPr>
          <a:xfrm>
            <a:off x="844761" y="4089499"/>
            <a:ext cx="2569934"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(60000, 28, 28) (60000,)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23892" y="4837712"/>
            <a:ext cx="4433540"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matplotlib.pyplot as plt</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plt.imshow(x_train_all[0], cmap='gray')</a:t>
            </a:r>
          </a:p>
          <a:p>
            <a:r>
              <a:rPr lang="en-US" altLang="ko-KR" sz="1400">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0BC60711-834A-42CD-9B12-CDD9C8342950}"/>
              </a:ext>
            </a:extLst>
          </p:cNvPr>
          <p:cNvSpPr txBox="1"/>
          <p:nvPr/>
        </p:nvSpPr>
        <p:spPr>
          <a:xfrm>
            <a:off x="786954" y="4511381"/>
            <a:ext cx="272484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패션 </a:t>
            </a:r>
            <a:r>
              <a:rPr lang="en-US" altLang="ko-KR" sz="1400">
                <a:solidFill>
                  <a:srgbClr val="000000"/>
                </a:solidFill>
                <a:latin typeface="고도 M" panose="02000503000000020004" pitchFamily="2" charset="-127"/>
                <a:ea typeface="고도 M" panose="02000503000000020004" pitchFamily="2" charset="-127"/>
              </a:rPr>
              <a:t>MNIST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pic>
        <p:nvPicPr>
          <p:cNvPr id="67586" name="Picture 2">
            <a:extLst>
              <a:ext uri="{FF2B5EF4-FFF2-40B4-BE49-F238E27FC236}">
                <a16:creationId xmlns:a16="http://schemas.microsoft.com/office/drawing/2014/main" id="{57DF6353-B37B-4AED-8255-3686B7AE6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8013" y="4511381"/>
            <a:ext cx="1650140" cy="1630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75664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23892" y="1604060"/>
            <a:ext cx="8993204"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print(y_train_all[:10])</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9720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타깃의 내용과 의미 확인</a:t>
            </a:r>
          </a:p>
        </p:txBody>
      </p:sp>
      <p:sp>
        <p:nvSpPr>
          <p:cNvPr id="7" name="직사각형 6">
            <a:extLst>
              <a:ext uri="{FF2B5EF4-FFF2-40B4-BE49-F238E27FC236}">
                <a16:creationId xmlns:a16="http://schemas.microsoft.com/office/drawing/2014/main" id="{62006B71-AE37-4BAF-9823-80C2DE9C2638}"/>
              </a:ext>
            </a:extLst>
          </p:cNvPr>
          <p:cNvSpPr/>
          <p:nvPr/>
        </p:nvSpPr>
        <p:spPr>
          <a:xfrm>
            <a:off x="723892" y="2487473"/>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class_names = ['</a:t>
            </a:r>
            <a:r>
              <a:rPr lang="ko-KR" altLang="en-US" sz="1400">
                <a:solidFill>
                  <a:schemeClr val="tx1"/>
                </a:solidFill>
                <a:latin typeface="Consolas" panose="020B0609020204030204" pitchFamily="49" charset="0"/>
              </a:rPr>
              <a:t>티셔츠</a:t>
            </a:r>
            <a:r>
              <a:rPr lang="en-US" altLang="ko-KR" sz="1400">
                <a:solidFill>
                  <a:schemeClr val="tx1"/>
                </a:solidFill>
                <a:latin typeface="Consolas" panose="020B0609020204030204" pitchFamily="49" charset="0"/>
              </a:rPr>
              <a:t>/</a:t>
            </a:r>
            <a:r>
              <a:rPr lang="ko-KR" altLang="en-US" sz="1400">
                <a:solidFill>
                  <a:schemeClr val="tx1"/>
                </a:solidFill>
                <a:latin typeface="Consolas" panose="020B0609020204030204" pitchFamily="49" charset="0"/>
              </a:rPr>
              <a:t>윗도리</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바지</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스웨터</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드레스</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코트</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샌들</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셔츠</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스니커즈</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가방</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앵클부츠</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print(class_names[y_train_all[0]])</a:t>
            </a:r>
            <a:endParaRPr lang="ko-KR" altLang="en-US" sz="1400">
              <a:solidFill>
                <a:schemeClr val="tx1"/>
              </a:solidFill>
              <a:latin typeface="Consolas" panose="020B0609020204030204" pitchFamily="49" charset="0"/>
            </a:endParaRPr>
          </a:p>
        </p:txBody>
      </p:sp>
      <p:sp>
        <p:nvSpPr>
          <p:cNvPr id="9" name="TextBox 8">
            <a:extLst>
              <a:ext uri="{FF2B5EF4-FFF2-40B4-BE49-F238E27FC236}">
                <a16:creationId xmlns:a16="http://schemas.microsoft.com/office/drawing/2014/main" id="{61CFCCA6-CF28-4B8B-A055-3C0C97CCA5AF}"/>
              </a:ext>
            </a:extLst>
          </p:cNvPr>
          <p:cNvSpPr txBox="1"/>
          <p:nvPr/>
        </p:nvSpPr>
        <p:spPr>
          <a:xfrm>
            <a:off x="786954" y="3256744"/>
            <a:ext cx="1037463"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t>
            </a:r>
            <a:r>
              <a:rPr lang="ko-KR" altLang="en-US" sz="1400">
                <a:solidFill>
                  <a:srgbClr val="000000"/>
                </a:solidFill>
                <a:latin typeface="Consolas" panose="020B0609020204030204" pitchFamily="49" charset="0"/>
                <a:ea typeface="고도 M" panose="02000503000000020004" pitchFamily="2" charset="-127"/>
              </a:rPr>
              <a:t>앵클부츠</a:t>
            </a:r>
            <a:r>
              <a:rPr lang="en-US" altLang="ko-KR" sz="1400">
                <a:solidFill>
                  <a:srgbClr val="000000"/>
                </a:solidFill>
                <a:latin typeface="Consolas" panose="020B0609020204030204" pitchFamily="49" charset="0"/>
                <a:ea typeface="고도 M" panose="02000503000000020004" pitchFamily="2" charset="-127"/>
              </a:rPr>
              <a:t>'</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4066112"/>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np.bincount(y_train_all)</a:t>
            </a:r>
          </a:p>
        </p:txBody>
      </p:sp>
      <p:sp>
        <p:nvSpPr>
          <p:cNvPr id="14" name="TextBox 13">
            <a:extLst>
              <a:ext uri="{FF2B5EF4-FFF2-40B4-BE49-F238E27FC236}">
                <a16:creationId xmlns:a16="http://schemas.microsoft.com/office/drawing/2014/main" id="{0BC60711-834A-42CD-9B12-CDD9C8342950}"/>
              </a:ext>
            </a:extLst>
          </p:cNvPr>
          <p:cNvSpPr txBox="1"/>
          <p:nvPr/>
        </p:nvSpPr>
        <p:spPr>
          <a:xfrm>
            <a:off x="723892" y="3741894"/>
            <a:ext cx="1266693"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 분포 확인</a:t>
            </a:r>
          </a:p>
        </p:txBody>
      </p:sp>
      <p:sp>
        <p:nvSpPr>
          <p:cNvPr id="24" name="TextBox 23">
            <a:extLst>
              <a:ext uri="{FF2B5EF4-FFF2-40B4-BE49-F238E27FC236}">
                <a16:creationId xmlns:a16="http://schemas.microsoft.com/office/drawing/2014/main" id="{45436B19-951E-4D27-A96C-2F98A65A4033}"/>
              </a:ext>
            </a:extLst>
          </p:cNvPr>
          <p:cNvSpPr txBox="1"/>
          <p:nvPr/>
        </p:nvSpPr>
        <p:spPr>
          <a:xfrm>
            <a:off x="838506" y="1935321"/>
            <a:ext cx="2271776"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[9 0 0 3 0 2 7 2 5 5]</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9652E6F1-8306-49CB-89B7-A08C34988BD4}"/>
              </a:ext>
            </a:extLst>
          </p:cNvPr>
          <p:cNvSpPr txBox="1"/>
          <p:nvPr/>
        </p:nvSpPr>
        <p:spPr>
          <a:xfrm>
            <a:off x="786953" y="4370352"/>
            <a:ext cx="8640825"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array([6000, 6000, 6000, 6000, 6000, 6000, 6000, 6000, 6000, 6000], dtype=int64)</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71318486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2884123"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훈련 세트와 검증 세트 고르게 나누기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sklearn.model_selection import train_test_split</a:t>
            </a:r>
          </a:p>
          <a:p>
            <a:r>
              <a:rPr lang="en-US" altLang="ko-KR" sz="1400">
                <a:solidFill>
                  <a:schemeClr val="tx1"/>
                </a:solidFill>
                <a:latin typeface="Consolas" panose="020B0609020204030204" pitchFamily="49" charset="0"/>
              </a:rPr>
              <a:t>x_train, x_val, y_train, y_val = train_test_split(x_train_all, y_train_all, stratify=y_train_all, test_size=0.2, random_state=42)</a:t>
            </a:r>
          </a:p>
        </p:txBody>
      </p:sp>
      <p:sp>
        <p:nvSpPr>
          <p:cNvPr id="16" name="TextBox 15">
            <a:extLst>
              <a:ext uri="{FF2B5EF4-FFF2-40B4-BE49-F238E27FC236}">
                <a16:creationId xmlns:a16="http://schemas.microsoft.com/office/drawing/2014/main" id="{1EE1F164-B81B-4F97-94E8-4A2F1124B281}"/>
              </a:ext>
            </a:extLst>
          </p:cNvPr>
          <p:cNvSpPr txBox="1"/>
          <p:nvPr/>
        </p:nvSpPr>
        <p:spPr>
          <a:xfrm>
            <a:off x="829530" y="2750649"/>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array([4800, 4800, 4800, 4800, 4800, 4800, 4800, 4800, 4800, 4800],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9" name="직사각형 18">
            <a:extLst>
              <a:ext uri="{FF2B5EF4-FFF2-40B4-BE49-F238E27FC236}">
                <a16:creationId xmlns:a16="http://schemas.microsoft.com/office/drawing/2014/main" id="{0D554D81-3F70-4976-A6E1-409A1545FF5A}"/>
              </a:ext>
            </a:extLst>
          </p:cNvPr>
          <p:cNvSpPr/>
          <p:nvPr/>
        </p:nvSpPr>
        <p:spPr>
          <a:xfrm>
            <a:off x="755423" y="2498039"/>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np.bincount(y_train)</a:t>
            </a:r>
            <a:endParaRPr lang="ko-KR" altLang="en-US" sz="1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68734573-A96D-46A0-8049-D1898F2C2556}"/>
              </a:ext>
            </a:extLst>
          </p:cNvPr>
          <p:cNvSpPr txBox="1"/>
          <p:nvPr/>
        </p:nvSpPr>
        <p:spPr>
          <a:xfrm>
            <a:off x="834787" y="3433821"/>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array([1200, 1200, 1200, 1200, 1200, 1200, 1200, 1200, 1200, 1200],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1" name="직사각형 20">
            <a:extLst>
              <a:ext uri="{FF2B5EF4-FFF2-40B4-BE49-F238E27FC236}">
                <a16:creationId xmlns:a16="http://schemas.microsoft.com/office/drawing/2014/main" id="{AF70128C-9ACE-4D5F-A263-9EEA579B0323}"/>
              </a:ext>
            </a:extLst>
          </p:cNvPr>
          <p:cNvSpPr/>
          <p:nvPr/>
        </p:nvSpPr>
        <p:spPr>
          <a:xfrm>
            <a:off x="723892" y="3156326"/>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np.bincount(y_val)</a:t>
            </a:r>
            <a:endParaRPr lang="ko-KR" altLang="en-US" sz="1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207883F6-EE67-4273-A843-E2804EDE2997}"/>
              </a:ext>
            </a:extLst>
          </p:cNvPr>
          <p:cNvSpPr txBox="1"/>
          <p:nvPr/>
        </p:nvSpPr>
        <p:spPr>
          <a:xfrm>
            <a:off x="755423" y="3898296"/>
            <a:ext cx="158569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입력 데이터 정규화</a:t>
            </a:r>
          </a:p>
        </p:txBody>
      </p:sp>
      <p:sp>
        <p:nvSpPr>
          <p:cNvPr id="22" name="직사각형 21">
            <a:extLst>
              <a:ext uri="{FF2B5EF4-FFF2-40B4-BE49-F238E27FC236}">
                <a16:creationId xmlns:a16="http://schemas.microsoft.com/office/drawing/2014/main" id="{489CE891-490A-405C-BF6C-E3A39F0DE4BE}"/>
              </a:ext>
            </a:extLst>
          </p:cNvPr>
          <p:cNvSpPr/>
          <p:nvPr/>
        </p:nvSpPr>
        <p:spPr>
          <a:xfrm>
            <a:off x="786954" y="4244330"/>
            <a:ext cx="8930142" cy="523220"/>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x_train = x_train / 255</a:t>
            </a:r>
          </a:p>
          <a:p>
            <a:r>
              <a:rPr lang="nn-NO" altLang="ko-KR" sz="1400">
                <a:solidFill>
                  <a:schemeClr val="tx1"/>
                </a:solidFill>
                <a:latin typeface="Consolas" panose="020B0609020204030204" pitchFamily="49" charset="0"/>
              </a:rPr>
              <a:t>x_val = x_val / 255</a:t>
            </a:r>
            <a:endParaRPr lang="en-US" altLang="ko-KR" sz="1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57E0B30F-BE71-4FC0-A7E2-C8677ADC2605}"/>
              </a:ext>
            </a:extLst>
          </p:cNvPr>
          <p:cNvSpPr txBox="1"/>
          <p:nvPr/>
        </p:nvSpPr>
        <p:spPr>
          <a:xfrm>
            <a:off x="786954" y="4924248"/>
            <a:ext cx="273183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훈련 세트와 검증 세트의 차원 변경</a:t>
            </a:r>
          </a:p>
        </p:txBody>
      </p:sp>
      <p:sp>
        <p:nvSpPr>
          <p:cNvPr id="24" name="직사각형 23">
            <a:extLst>
              <a:ext uri="{FF2B5EF4-FFF2-40B4-BE49-F238E27FC236}">
                <a16:creationId xmlns:a16="http://schemas.microsoft.com/office/drawing/2014/main" id="{CC9DFC1C-80F4-48C0-A87D-0C65F4F61837}"/>
              </a:ext>
            </a:extLst>
          </p:cNvPr>
          <p:cNvSpPr/>
          <p:nvPr/>
        </p:nvSpPr>
        <p:spPr>
          <a:xfrm>
            <a:off x="786954" y="5256763"/>
            <a:ext cx="8930142" cy="738664"/>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x_train = x_train.reshape(-1, 784)</a:t>
            </a:r>
          </a:p>
          <a:p>
            <a:r>
              <a:rPr lang="nn-NO" altLang="ko-KR" sz="1400">
                <a:solidFill>
                  <a:schemeClr val="tx1"/>
                </a:solidFill>
                <a:latin typeface="Consolas" panose="020B0609020204030204" pitchFamily="49" charset="0"/>
              </a:rPr>
              <a:t>x_val = x_val.reshape(-1, 784)</a:t>
            </a:r>
          </a:p>
          <a:p>
            <a:r>
              <a:rPr lang="en-US" altLang="ko-KR" sz="1400">
                <a:solidFill>
                  <a:schemeClr val="tx1"/>
                </a:solidFill>
                <a:latin typeface="Consolas" panose="020B0609020204030204" pitchFamily="49" charset="0"/>
              </a:rPr>
              <a:t>print(x_train.shape, x_val.shape)</a:t>
            </a:r>
          </a:p>
        </p:txBody>
      </p:sp>
      <p:sp>
        <p:nvSpPr>
          <p:cNvPr id="25" name="TextBox 24">
            <a:extLst>
              <a:ext uri="{FF2B5EF4-FFF2-40B4-BE49-F238E27FC236}">
                <a16:creationId xmlns:a16="http://schemas.microsoft.com/office/drawing/2014/main" id="{8FC659BC-D2FA-41B5-8826-90A24556D01F}"/>
              </a:ext>
            </a:extLst>
          </p:cNvPr>
          <p:cNvSpPr txBox="1"/>
          <p:nvPr/>
        </p:nvSpPr>
        <p:spPr>
          <a:xfrm>
            <a:off x="918869" y="5995427"/>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784) (12000, 784)</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581695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528664"/>
            <a:ext cx="23855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450623" y="925750"/>
            <a:ext cx="5246949"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타깃 데이터를 준비하고 다중 분류 신경망을 훈련한다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55272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A1A0006A-ED68-465E-B38F-062487D13BC4}"/>
              </a:ext>
            </a:extLst>
          </p:cNvPr>
          <p:cNvSpPr/>
          <p:nvPr/>
        </p:nvSpPr>
        <p:spPr>
          <a:xfrm>
            <a:off x="2856096"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BE258F67-B5B2-4650-8DB8-3A8C3430A32B}"/>
              </a:ext>
            </a:extLst>
          </p:cNvPr>
          <p:cNvSpPr/>
          <p:nvPr/>
        </p:nvSpPr>
        <p:spPr>
          <a:xfrm>
            <a:off x="3159464"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4990E21-1585-4285-9EB8-B7B7A571B657}"/>
              </a:ext>
            </a:extLst>
          </p:cNvPr>
          <p:cNvSpPr/>
          <p:nvPr/>
        </p:nvSpPr>
        <p:spPr>
          <a:xfrm>
            <a:off x="3462833"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5A4431CD-030F-42FA-A701-1E27D7F09586}"/>
              </a:ext>
            </a:extLst>
          </p:cNvPr>
          <p:cNvSpPr/>
          <p:nvPr/>
        </p:nvSpPr>
        <p:spPr>
          <a:xfrm>
            <a:off x="3766201"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F52353C-9CFB-4698-8ACA-00D7620834BD}"/>
              </a:ext>
            </a:extLst>
          </p:cNvPr>
          <p:cNvSpPr/>
          <p:nvPr/>
        </p:nvSpPr>
        <p:spPr>
          <a:xfrm>
            <a:off x="4069570"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2C4A1323-DE66-4CCB-AF41-83A03730EF73}"/>
              </a:ext>
            </a:extLst>
          </p:cNvPr>
          <p:cNvSpPr/>
          <p:nvPr/>
        </p:nvSpPr>
        <p:spPr>
          <a:xfrm>
            <a:off x="4372939"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BA6D0388-C02B-4593-A1F2-4D760183C5B5}"/>
              </a:ext>
            </a:extLst>
          </p:cNvPr>
          <p:cNvSpPr/>
          <p:nvPr/>
        </p:nvSpPr>
        <p:spPr>
          <a:xfrm>
            <a:off x="467630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601A93A-0AC4-4AAB-B0B9-E939B373AA2B}"/>
              </a:ext>
            </a:extLst>
          </p:cNvPr>
          <p:cNvSpPr/>
          <p:nvPr/>
        </p:nvSpPr>
        <p:spPr>
          <a:xfrm>
            <a:off x="4979676"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70410FC-1017-4066-9C3F-D6591681C2E8}"/>
              </a:ext>
            </a:extLst>
          </p:cNvPr>
          <p:cNvSpPr/>
          <p:nvPr/>
        </p:nvSpPr>
        <p:spPr>
          <a:xfrm>
            <a:off x="5283044"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55272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144B4625-1AE0-4AEF-9B12-C3A89A3B9133}"/>
              </a:ext>
            </a:extLst>
          </p:cNvPr>
          <p:cNvSpPr/>
          <p:nvPr/>
        </p:nvSpPr>
        <p:spPr>
          <a:xfrm>
            <a:off x="2856096"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0A8F0A0-0824-42A4-888B-52CA5F62C7DD}"/>
              </a:ext>
            </a:extLst>
          </p:cNvPr>
          <p:cNvSpPr/>
          <p:nvPr/>
        </p:nvSpPr>
        <p:spPr>
          <a:xfrm>
            <a:off x="3159464"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C61C637-43B6-45C9-AB74-65A47A501666}"/>
              </a:ext>
            </a:extLst>
          </p:cNvPr>
          <p:cNvSpPr/>
          <p:nvPr/>
        </p:nvSpPr>
        <p:spPr>
          <a:xfrm>
            <a:off x="3462833"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C7E9E5CF-C33E-4FC7-9593-E06FA60F63DA}"/>
              </a:ext>
            </a:extLst>
          </p:cNvPr>
          <p:cNvSpPr/>
          <p:nvPr/>
        </p:nvSpPr>
        <p:spPr>
          <a:xfrm>
            <a:off x="3766201"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655A957-3E15-468A-A9DC-B0CED6AE05D7}"/>
              </a:ext>
            </a:extLst>
          </p:cNvPr>
          <p:cNvSpPr/>
          <p:nvPr/>
        </p:nvSpPr>
        <p:spPr>
          <a:xfrm>
            <a:off x="4069570"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186E322-0F5B-474A-836E-D37F5F2070BB}"/>
              </a:ext>
            </a:extLst>
          </p:cNvPr>
          <p:cNvSpPr/>
          <p:nvPr/>
        </p:nvSpPr>
        <p:spPr>
          <a:xfrm>
            <a:off x="4372939"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FCFAA90E-8F69-461A-8E9E-6F105BEBB2AD}"/>
              </a:ext>
            </a:extLst>
          </p:cNvPr>
          <p:cNvSpPr/>
          <p:nvPr/>
        </p:nvSpPr>
        <p:spPr>
          <a:xfrm>
            <a:off x="467630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8D558A9-82FF-4CB0-BC04-E83A54E9F534}"/>
              </a:ext>
            </a:extLst>
          </p:cNvPr>
          <p:cNvSpPr/>
          <p:nvPr/>
        </p:nvSpPr>
        <p:spPr>
          <a:xfrm>
            <a:off x="4979676"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2BDE06F-1BA0-4105-A890-F8E68F6ED06E}"/>
              </a:ext>
            </a:extLst>
          </p:cNvPr>
          <p:cNvSpPr/>
          <p:nvPr/>
        </p:nvSpPr>
        <p:spPr>
          <a:xfrm>
            <a:off x="5283044"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55272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BCC3849A-B233-4319-8FE7-441697296874}"/>
              </a:ext>
            </a:extLst>
          </p:cNvPr>
          <p:cNvSpPr/>
          <p:nvPr/>
        </p:nvSpPr>
        <p:spPr>
          <a:xfrm>
            <a:off x="2856096"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C71DDE8-BCE8-42B4-9529-64E90C4DFB9A}"/>
              </a:ext>
            </a:extLst>
          </p:cNvPr>
          <p:cNvSpPr/>
          <p:nvPr/>
        </p:nvSpPr>
        <p:spPr>
          <a:xfrm>
            <a:off x="3159464"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D1B7B11-0904-4BB0-B559-47F57887425C}"/>
              </a:ext>
            </a:extLst>
          </p:cNvPr>
          <p:cNvSpPr/>
          <p:nvPr/>
        </p:nvSpPr>
        <p:spPr>
          <a:xfrm>
            <a:off x="3462833"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CF21CB3-929B-47A8-84C6-3209FB166B91}"/>
              </a:ext>
            </a:extLst>
          </p:cNvPr>
          <p:cNvSpPr/>
          <p:nvPr/>
        </p:nvSpPr>
        <p:spPr>
          <a:xfrm>
            <a:off x="3766201"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DD7F6AF-694E-4F76-901F-67A891FCD9E0}"/>
              </a:ext>
            </a:extLst>
          </p:cNvPr>
          <p:cNvSpPr/>
          <p:nvPr/>
        </p:nvSpPr>
        <p:spPr>
          <a:xfrm>
            <a:off x="4069570"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5D7070FD-E1CF-4555-9DCC-F98E9192524E}"/>
              </a:ext>
            </a:extLst>
          </p:cNvPr>
          <p:cNvSpPr/>
          <p:nvPr/>
        </p:nvSpPr>
        <p:spPr>
          <a:xfrm>
            <a:off x="4372939"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3C50C6D-EF5B-461D-9A20-BF05E54B913B}"/>
              </a:ext>
            </a:extLst>
          </p:cNvPr>
          <p:cNvSpPr/>
          <p:nvPr/>
        </p:nvSpPr>
        <p:spPr>
          <a:xfrm>
            <a:off x="467630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107A089-1F82-4D12-8277-F322EE1ABA32}"/>
              </a:ext>
            </a:extLst>
          </p:cNvPr>
          <p:cNvSpPr/>
          <p:nvPr/>
        </p:nvSpPr>
        <p:spPr>
          <a:xfrm>
            <a:off x="4979676"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845CE85D-63F5-4A0F-A9AF-F7B1E8A78D76}"/>
              </a:ext>
            </a:extLst>
          </p:cNvPr>
          <p:cNvSpPr/>
          <p:nvPr/>
        </p:nvSpPr>
        <p:spPr>
          <a:xfrm>
            <a:off x="5283044"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55272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3D4A29C8-8EF8-4BC6-A6AF-C0CC94406B21}"/>
              </a:ext>
            </a:extLst>
          </p:cNvPr>
          <p:cNvSpPr/>
          <p:nvPr/>
        </p:nvSpPr>
        <p:spPr>
          <a:xfrm>
            <a:off x="2856096"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7CE88D9D-200A-4ECD-9253-8D87453AC34D}"/>
              </a:ext>
            </a:extLst>
          </p:cNvPr>
          <p:cNvSpPr/>
          <p:nvPr/>
        </p:nvSpPr>
        <p:spPr>
          <a:xfrm>
            <a:off x="3159464"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D5DD2FD-F475-4409-965A-45A5AE0CF9F6}"/>
              </a:ext>
            </a:extLst>
          </p:cNvPr>
          <p:cNvSpPr/>
          <p:nvPr/>
        </p:nvSpPr>
        <p:spPr>
          <a:xfrm>
            <a:off x="3462833"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282991B-FB1A-4C63-989F-C51CDC10A920}"/>
              </a:ext>
            </a:extLst>
          </p:cNvPr>
          <p:cNvSpPr/>
          <p:nvPr/>
        </p:nvSpPr>
        <p:spPr>
          <a:xfrm>
            <a:off x="3766201"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D6ACD341-EA9A-4F96-B5AE-1605F0DE879B}"/>
              </a:ext>
            </a:extLst>
          </p:cNvPr>
          <p:cNvSpPr/>
          <p:nvPr/>
        </p:nvSpPr>
        <p:spPr>
          <a:xfrm>
            <a:off x="4069570"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03C7221-D876-4273-95C5-F981D43E7891}"/>
              </a:ext>
            </a:extLst>
          </p:cNvPr>
          <p:cNvSpPr/>
          <p:nvPr/>
        </p:nvSpPr>
        <p:spPr>
          <a:xfrm>
            <a:off x="4372939"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14298B6-BA8A-4692-89BE-A7143A0BC6AC}"/>
              </a:ext>
            </a:extLst>
          </p:cNvPr>
          <p:cNvSpPr/>
          <p:nvPr/>
        </p:nvSpPr>
        <p:spPr>
          <a:xfrm>
            <a:off x="467630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924D8CA-4F8B-42B9-BE29-8C3FD3DBFA2A}"/>
              </a:ext>
            </a:extLst>
          </p:cNvPr>
          <p:cNvSpPr/>
          <p:nvPr/>
        </p:nvSpPr>
        <p:spPr>
          <a:xfrm>
            <a:off x="4979676"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EFC8A72-68F8-4359-A3F1-3B75DB60F283}"/>
              </a:ext>
            </a:extLst>
          </p:cNvPr>
          <p:cNvSpPr/>
          <p:nvPr/>
        </p:nvSpPr>
        <p:spPr>
          <a:xfrm>
            <a:off x="5283044"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55272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A68ADD8-0FB8-4D7C-BEAB-901300957B93}"/>
              </a:ext>
            </a:extLst>
          </p:cNvPr>
          <p:cNvSpPr/>
          <p:nvPr/>
        </p:nvSpPr>
        <p:spPr>
          <a:xfrm>
            <a:off x="2856096"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0D9E37C-FF84-43F6-8BE5-9C14AA9EC916}"/>
              </a:ext>
            </a:extLst>
          </p:cNvPr>
          <p:cNvSpPr/>
          <p:nvPr/>
        </p:nvSpPr>
        <p:spPr>
          <a:xfrm>
            <a:off x="3159464"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52287C2-4F35-429D-BA99-1FE62F404A31}"/>
              </a:ext>
            </a:extLst>
          </p:cNvPr>
          <p:cNvSpPr/>
          <p:nvPr/>
        </p:nvSpPr>
        <p:spPr>
          <a:xfrm>
            <a:off x="3462833"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269CA9D-9C36-4E5B-B7A7-66333465CE3C}"/>
              </a:ext>
            </a:extLst>
          </p:cNvPr>
          <p:cNvSpPr/>
          <p:nvPr/>
        </p:nvSpPr>
        <p:spPr>
          <a:xfrm>
            <a:off x="3766201"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6A380B49-509D-4BF2-A681-ABCA1EFBA53B}"/>
              </a:ext>
            </a:extLst>
          </p:cNvPr>
          <p:cNvSpPr/>
          <p:nvPr/>
        </p:nvSpPr>
        <p:spPr>
          <a:xfrm>
            <a:off x="4069570"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82BFD58-11A7-4452-A5AF-16ED013051D9}"/>
              </a:ext>
            </a:extLst>
          </p:cNvPr>
          <p:cNvSpPr/>
          <p:nvPr/>
        </p:nvSpPr>
        <p:spPr>
          <a:xfrm>
            <a:off x="4372939"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9F5F2DB-DD2D-4F5A-822D-74DBDE9175CB}"/>
              </a:ext>
            </a:extLst>
          </p:cNvPr>
          <p:cNvSpPr/>
          <p:nvPr/>
        </p:nvSpPr>
        <p:spPr>
          <a:xfrm>
            <a:off x="467630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43C1A4A5-FFF2-4707-BF0F-7215C38450DA}"/>
              </a:ext>
            </a:extLst>
          </p:cNvPr>
          <p:cNvSpPr/>
          <p:nvPr/>
        </p:nvSpPr>
        <p:spPr>
          <a:xfrm>
            <a:off x="4979676"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0E081A2-A06C-45A6-B510-A65D01B77D77}"/>
              </a:ext>
            </a:extLst>
          </p:cNvPr>
          <p:cNvSpPr/>
          <p:nvPr/>
        </p:nvSpPr>
        <p:spPr>
          <a:xfrm>
            <a:off x="5283044"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55272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636A86FC-5E9F-40C2-8F33-4D9BFD8F2A89}"/>
              </a:ext>
            </a:extLst>
          </p:cNvPr>
          <p:cNvSpPr/>
          <p:nvPr/>
        </p:nvSpPr>
        <p:spPr>
          <a:xfrm>
            <a:off x="2856096"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999DDA3C-92A9-4F25-B605-7ED820C11D25}"/>
              </a:ext>
            </a:extLst>
          </p:cNvPr>
          <p:cNvSpPr/>
          <p:nvPr/>
        </p:nvSpPr>
        <p:spPr>
          <a:xfrm>
            <a:off x="3159464"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18AB54-EA07-4DDE-AF7E-0E4C04CB7EA8}"/>
              </a:ext>
            </a:extLst>
          </p:cNvPr>
          <p:cNvSpPr/>
          <p:nvPr/>
        </p:nvSpPr>
        <p:spPr>
          <a:xfrm>
            <a:off x="3462833"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960EEC7-07C6-4768-9FEF-406EE5F94EE2}"/>
              </a:ext>
            </a:extLst>
          </p:cNvPr>
          <p:cNvSpPr/>
          <p:nvPr/>
        </p:nvSpPr>
        <p:spPr>
          <a:xfrm>
            <a:off x="3766201"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900E6672-2F64-4078-991F-58942F51E11E}"/>
              </a:ext>
            </a:extLst>
          </p:cNvPr>
          <p:cNvSpPr/>
          <p:nvPr/>
        </p:nvSpPr>
        <p:spPr>
          <a:xfrm>
            <a:off x="4069570"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0863EAB4-B29A-4D63-8CBD-C33E01DA9DB5}"/>
              </a:ext>
            </a:extLst>
          </p:cNvPr>
          <p:cNvSpPr/>
          <p:nvPr/>
        </p:nvSpPr>
        <p:spPr>
          <a:xfrm>
            <a:off x="4372939"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BBC6D4C-9079-419E-9F87-F0BCF87CDE1D}"/>
              </a:ext>
            </a:extLst>
          </p:cNvPr>
          <p:cNvSpPr/>
          <p:nvPr/>
        </p:nvSpPr>
        <p:spPr>
          <a:xfrm>
            <a:off x="467630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3F41504-9B63-4352-BA33-4EE12A18509A}"/>
              </a:ext>
            </a:extLst>
          </p:cNvPr>
          <p:cNvSpPr/>
          <p:nvPr/>
        </p:nvSpPr>
        <p:spPr>
          <a:xfrm>
            <a:off x="4979676"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24E6F6-F258-43FA-90E1-3CDC9C3ACCD3}"/>
              </a:ext>
            </a:extLst>
          </p:cNvPr>
          <p:cNvSpPr/>
          <p:nvPr/>
        </p:nvSpPr>
        <p:spPr>
          <a:xfrm>
            <a:off x="5283044"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55272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BF73B39-547B-43E3-A090-DE365E84CCCE}"/>
              </a:ext>
            </a:extLst>
          </p:cNvPr>
          <p:cNvSpPr/>
          <p:nvPr/>
        </p:nvSpPr>
        <p:spPr>
          <a:xfrm>
            <a:off x="2856096"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664D49B0-3E8A-4EFB-9BAB-DA77FACC0FB4}"/>
              </a:ext>
            </a:extLst>
          </p:cNvPr>
          <p:cNvSpPr/>
          <p:nvPr/>
        </p:nvSpPr>
        <p:spPr>
          <a:xfrm>
            <a:off x="3159464"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2315F16C-288D-428B-8839-863A93F8DA83}"/>
              </a:ext>
            </a:extLst>
          </p:cNvPr>
          <p:cNvSpPr/>
          <p:nvPr/>
        </p:nvSpPr>
        <p:spPr>
          <a:xfrm>
            <a:off x="3462833"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A3C892E-4482-4935-974C-4A53A71C20DF}"/>
              </a:ext>
            </a:extLst>
          </p:cNvPr>
          <p:cNvSpPr/>
          <p:nvPr/>
        </p:nvSpPr>
        <p:spPr>
          <a:xfrm>
            <a:off x="3766201"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F77FF71-0B4B-4332-9DB6-40A1DFEE8B23}"/>
              </a:ext>
            </a:extLst>
          </p:cNvPr>
          <p:cNvSpPr/>
          <p:nvPr/>
        </p:nvSpPr>
        <p:spPr>
          <a:xfrm>
            <a:off x="4069570"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29D96948-1483-4288-BE26-744BC13E550E}"/>
              </a:ext>
            </a:extLst>
          </p:cNvPr>
          <p:cNvSpPr/>
          <p:nvPr/>
        </p:nvSpPr>
        <p:spPr>
          <a:xfrm>
            <a:off x="4372939"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EFF83EC0-279E-4BFC-9BAF-457CEF4EE1EA}"/>
              </a:ext>
            </a:extLst>
          </p:cNvPr>
          <p:cNvSpPr/>
          <p:nvPr/>
        </p:nvSpPr>
        <p:spPr>
          <a:xfrm>
            <a:off x="467630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61F7CB5-7B1B-4B4A-A68F-0DDCBAE32ECC}"/>
              </a:ext>
            </a:extLst>
          </p:cNvPr>
          <p:cNvSpPr/>
          <p:nvPr/>
        </p:nvSpPr>
        <p:spPr>
          <a:xfrm>
            <a:off x="4979676"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43CF7E9-D341-4150-BC6C-5EF6EB459BC9}"/>
              </a:ext>
            </a:extLst>
          </p:cNvPr>
          <p:cNvSpPr/>
          <p:nvPr/>
        </p:nvSpPr>
        <p:spPr>
          <a:xfrm>
            <a:off x="5283044"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55272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42AA040-FD0F-4311-8353-2FC16D10F7D4}"/>
              </a:ext>
            </a:extLst>
          </p:cNvPr>
          <p:cNvSpPr/>
          <p:nvPr/>
        </p:nvSpPr>
        <p:spPr>
          <a:xfrm>
            <a:off x="2856096"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7A2749BE-29B8-4232-B424-8AEBD2FC25FD}"/>
              </a:ext>
            </a:extLst>
          </p:cNvPr>
          <p:cNvSpPr/>
          <p:nvPr/>
        </p:nvSpPr>
        <p:spPr>
          <a:xfrm>
            <a:off x="3159464"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FC05BE3-452F-4D7E-8DB4-18D4EC9DCFE1}"/>
              </a:ext>
            </a:extLst>
          </p:cNvPr>
          <p:cNvSpPr/>
          <p:nvPr/>
        </p:nvSpPr>
        <p:spPr>
          <a:xfrm>
            <a:off x="3462833"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268CD78F-94C5-420A-9AE3-09F0EE0A648A}"/>
              </a:ext>
            </a:extLst>
          </p:cNvPr>
          <p:cNvSpPr/>
          <p:nvPr/>
        </p:nvSpPr>
        <p:spPr>
          <a:xfrm>
            <a:off x="3766201"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EFBFEE1-C078-49E0-9A1B-03FFA1AB92DC}"/>
              </a:ext>
            </a:extLst>
          </p:cNvPr>
          <p:cNvSpPr/>
          <p:nvPr/>
        </p:nvSpPr>
        <p:spPr>
          <a:xfrm>
            <a:off x="4069570"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A33C6799-F77D-4593-951F-F96F15C1A629}"/>
              </a:ext>
            </a:extLst>
          </p:cNvPr>
          <p:cNvSpPr/>
          <p:nvPr/>
        </p:nvSpPr>
        <p:spPr>
          <a:xfrm>
            <a:off x="4372939"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8ABB37E4-2B94-4D94-8F80-3B587947204D}"/>
              </a:ext>
            </a:extLst>
          </p:cNvPr>
          <p:cNvSpPr/>
          <p:nvPr/>
        </p:nvSpPr>
        <p:spPr>
          <a:xfrm>
            <a:off x="467630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5833885-C9D3-43B6-BDEC-3106FD16B0CE}"/>
              </a:ext>
            </a:extLst>
          </p:cNvPr>
          <p:cNvSpPr/>
          <p:nvPr/>
        </p:nvSpPr>
        <p:spPr>
          <a:xfrm>
            <a:off x="4979676"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D9FA81-AD75-4092-B1ED-D8F72457AAD7}"/>
              </a:ext>
            </a:extLst>
          </p:cNvPr>
          <p:cNvSpPr/>
          <p:nvPr/>
        </p:nvSpPr>
        <p:spPr>
          <a:xfrm>
            <a:off x="5283044"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14449626-5E8F-4904-B711-51370C0E52FB}"/>
              </a:ext>
            </a:extLst>
          </p:cNvPr>
          <p:cNvSpPr txBox="1"/>
          <p:nvPr/>
        </p:nvSpPr>
        <p:spPr>
          <a:xfrm>
            <a:off x="1630606" y="2501460"/>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6</a:t>
            </a:r>
            <a:endParaRPr lang="ko-KR" altLang="en-US" sz="1800">
              <a:solidFill>
                <a:schemeClr val="tx1"/>
              </a:solidFill>
              <a:latin typeface="Consolas" panose="020B0609020204030204" pitchFamily="49" charset="0"/>
            </a:endParaRPr>
          </a:p>
        </p:txBody>
      </p:sp>
      <p:sp>
        <p:nvSpPr>
          <p:cNvPr id="106" name="TextBox 105">
            <a:extLst>
              <a:ext uri="{FF2B5EF4-FFF2-40B4-BE49-F238E27FC236}">
                <a16:creationId xmlns:a16="http://schemas.microsoft.com/office/drawing/2014/main" id="{D220A4B3-B3DB-4247-91F4-E691FFB1D2C7}"/>
              </a:ext>
            </a:extLst>
          </p:cNvPr>
          <p:cNvSpPr txBox="1"/>
          <p:nvPr/>
        </p:nvSpPr>
        <p:spPr>
          <a:xfrm>
            <a:off x="1630606" y="2805916"/>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107" name="TextBox 106">
            <a:extLst>
              <a:ext uri="{FF2B5EF4-FFF2-40B4-BE49-F238E27FC236}">
                <a16:creationId xmlns:a16="http://schemas.microsoft.com/office/drawing/2014/main" id="{6317F5DA-E2F1-4199-8400-F7E47850A549}"/>
              </a:ext>
            </a:extLst>
          </p:cNvPr>
          <p:cNvSpPr txBox="1"/>
          <p:nvPr/>
        </p:nvSpPr>
        <p:spPr>
          <a:xfrm>
            <a:off x="1630606" y="3110372"/>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108" name="TextBox 107">
            <a:extLst>
              <a:ext uri="{FF2B5EF4-FFF2-40B4-BE49-F238E27FC236}">
                <a16:creationId xmlns:a16="http://schemas.microsoft.com/office/drawing/2014/main" id="{80581D98-6EC6-42C3-A350-75D07B6F16B7}"/>
              </a:ext>
            </a:extLst>
          </p:cNvPr>
          <p:cNvSpPr txBox="1"/>
          <p:nvPr/>
        </p:nvSpPr>
        <p:spPr>
          <a:xfrm>
            <a:off x="1630606" y="341482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4</a:t>
            </a:r>
            <a:endParaRPr lang="ko-KR" altLang="en-US" sz="1800">
              <a:solidFill>
                <a:schemeClr val="tx1"/>
              </a:solidFill>
              <a:latin typeface="Consolas" panose="020B0609020204030204" pitchFamily="49" charset="0"/>
            </a:endParaRPr>
          </a:p>
        </p:txBody>
      </p:sp>
      <p:sp>
        <p:nvSpPr>
          <p:cNvPr id="109" name="TextBox 108">
            <a:extLst>
              <a:ext uri="{FF2B5EF4-FFF2-40B4-BE49-F238E27FC236}">
                <a16:creationId xmlns:a16="http://schemas.microsoft.com/office/drawing/2014/main" id="{F7EF8FFD-E709-4B0E-8819-765389BD45CF}"/>
              </a:ext>
            </a:extLst>
          </p:cNvPr>
          <p:cNvSpPr txBox="1"/>
          <p:nvPr/>
        </p:nvSpPr>
        <p:spPr>
          <a:xfrm>
            <a:off x="1630606" y="3719284"/>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9</a:t>
            </a:r>
            <a:endParaRPr lang="ko-KR" altLang="en-US" sz="1800">
              <a:solidFill>
                <a:schemeClr val="tx1"/>
              </a:solidFill>
              <a:latin typeface="Consolas" panose="020B0609020204030204" pitchFamily="49" charset="0"/>
            </a:endParaRPr>
          </a:p>
        </p:txBody>
      </p:sp>
      <p:sp>
        <p:nvSpPr>
          <p:cNvPr id="110" name="TextBox 109">
            <a:extLst>
              <a:ext uri="{FF2B5EF4-FFF2-40B4-BE49-F238E27FC236}">
                <a16:creationId xmlns:a16="http://schemas.microsoft.com/office/drawing/2014/main" id="{59047DCA-794D-4837-A314-0CE4CD98C5FD}"/>
              </a:ext>
            </a:extLst>
          </p:cNvPr>
          <p:cNvSpPr txBox="1"/>
          <p:nvPr/>
        </p:nvSpPr>
        <p:spPr>
          <a:xfrm>
            <a:off x="1630606" y="4023740"/>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111" name="TextBox 110">
            <a:extLst>
              <a:ext uri="{FF2B5EF4-FFF2-40B4-BE49-F238E27FC236}">
                <a16:creationId xmlns:a16="http://schemas.microsoft.com/office/drawing/2014/main" id="{689EB0C4-0842-4E5A-8F59-E3CCB8B5B26D}"/>
              </a:ext>
            </a:extLst>
          </p:cNvPr>
          <p:cNvSpPr txBox="1"/>
          <p:nvPr/>
        </p:nvSpPr>
        <p:spPr>
          <a:xfrm>
            <a:off x="1630606" y="4328196"/>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7</a:t>
            </a:r>
            <a:endParaRPr lang="ko-KR" altLang="en-US" sz="1800">
              <a:solidFill>
                <a:schemeClr val="tx1"/>
              </a:solidFill>
              <a:latin typeface="Consolas" panose="020B0609020204030204" pitchFamily="49" charset="0"/>
            </a:endParaRPr>
          </a:p>
        </p:txBody>
      </p:sp>
      <p:sp>
        <p:nvSpPr>
          <p:cNvPr id="112" name="TextBox 111">
            <a:extLst>
              <a:ext uri="{FF2B5EF4-FFF2-40B4-BE49-F238E27FC236}">
                <a16:creationId xmlns:a16="http://schemas.microsoft.com/office/drawing/2014/main" id="{58671CE9-173D-497F-B8C5-98947A80D033}"/>
              </a:ext>
            </a:extLst>
          </p:cNvPr>
          <p:cNvSpPr txBox="1"/>
          <p:nvPr/>
        </p:nvSpPr>
        <p:spPr>
          <a:xfrm>
            <a:off x="1630606" y="4632653"/>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2</a:t>
            </a:r>
            <a:endParaRPr lang="ko-KR" altLang="en-US" sz="1800">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stCxn id="5" idx="3"/>
            <a:endCxn id="2" idx="1"/>
          </p:cNvCxnSpPr>
          <p:nvPr/>
        </p:nvCxnSpPr>
        <p:spPr>
          <a:xfrm>
            <a:off x="1941910" y="2686126"/>
            <a:ext cx="610817" cy="3291"/>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06" idx="3"/>
            <a:endCxn id="29" idx="1"/>
          </p:cNvCxnSpPr>
          <p:nvPr/>
        </p:nvCxnSpPr>
        <p:spPr>
          <a:xfrm>
            <a:off x="1941910" y="2990582"/>
            <a:ext cx="610817" cy="2204"/>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07" idx="3"/>
            <a:endCxn id="40" idx="1"/>
          </p:cNvCxnSpPr>
          <p:nvPr/>
        </p:nvCxnSpPr>
        <p:spPr>
          <a:xfrm>
            <a:off x="1941910" y="3295038"/>
            <a:ext cx="610817" cy="111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08" idx="3"/>
            <a:endCxn id="51" idx="1"/>
          </p:cNvCxnSpPr>
          <p:nvPr/>
        </p:nvCxnSpPr>
        <p:spPr>
          <a:xfrm>
            <a:off x="1941910" y="3599494"/>
            <a:ext cx="610817"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09" idx="3"/>
            <a:endCxn id="62" idx="1"/>
          </p:cNvCxnSpPr>
          <p:nvPr/>
        </p:nvCxnSpPr>
        <p:spPr>
          <a:xfrm flipV="1">
            <a:off x="1941910" y="3902892"/>
            <a:ext cx="610817" cy="105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10" idx="3"/>
            <a:endCxn id="73" idx="1"/>
          </p:cNvCxnSpPr>
          <p:nvPr/>
        </p:nvCxnSpPr>
        <p:spPr>
          <a:xfrm flipV="1">
            <a:off x="1941910" y="4206260"/>
            <a:ext cx="610817" cy="214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11" idx="3"/>
            <a:endCxn id="84" idx="1"/>
          </p:cNvCxnSpPr>
          <p:nvPr/>
        </p:nvCxnSpPr>
        <p:spPr>
          <a:xfrm flipV="1">
            <a:off x="1941910" y="4509629"/>
            <a:ext cx="610817" cy="3233"/>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12" idx="3"/>
            <a:endCxn id="95" idx="1"/>
          </p:cNvCxnSpPr>
          <p:nvPr/>
        </p:nvCxnSpPr>
        <p:spPr>
          <a:xfrm flipV="1">
            <a:off x="1941910" y="4812997"/>
            <a:ext cx="610817" cy="432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4" name="TextBox 7183">
                <a:extLst>
                  <a:ext uri="{FF2B5EF4-FFF2-40B4-BE49-F238E27FC236}">
                    <a16:creationId xmlns:a16="http://schemas.microsoft.com/office/drawing/2014/main" id="{CAADF971-5749-4B3F-85D0-AA396DFCBF7F}"/>
                  </a:ext>
                </a:extLst>
              </p:cNvPr>
              <p:cNvSpPr txBox="1"/>
              <p:nvPr/>
            </p:nvSpPr>
            <p:spPr>
              <a:xfrm>
                <a:off x="3844188" y="5001985"/>
                <a:ext cx="4507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184" name="TextBox 7183">
                <a:extLst>
                  <a:ext uri="{FF2B5EF4-FFF2-40B4-BE49-F238E27FC236}">
                    <a16:creationId xmlns:a16="http://schemas.microsoft.com/office/drawing/2014/main" id="{CAADF971-5749-4B3F-85D0-AA396DFCBF7F}"/>
                  </a:ext>
                </a:extLst>
              </p:cNvPr>
              <p:cNvSpPr txBox="1">
                <a:spLocks noRot="1" noChangeAspect="1" noMove="1" noResize="1" noEditPoints="1" noAdjustHandles="1" noChangeArrowheads="1" noChangeShapeType="1" noTextEdit="1"/>
              </p:cNvSpPr>
              <p:nvPr/>
            </p:nvSpPr>
            <p:spPr>
              <a:xfrm>
                <a:off x="3844188" y="5001985"/>
                <a:ext cx="450764" cy="4616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08B313F7-76D7-4312-A211-8057F9C20355}"/>
                  </a:ext>
                </a:extLst>
              </p:cNvPr>
              <p:cNvSpPr txBox="1"/>
              <p:nvPr/>
            </p:nvSpPr>
            <p:spPr>
              <a:xfrm>
                <a:off x="1602703" y="4868741"/>
                <a:ext cx="383438"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1800" i="1" smtClean="0">
                          <a:solidFill>
                            <a:schemeClr val="tx1"/>
                          </a:solidFill>
                          <a:latin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37" name="TextBox 136">
                <a:extLst>
                  <a:ext uri="{FF2B5EF4-FFF2-40B4-BE49-F238E27FC236}">
                    <a16:creationId xmlns:a16="http://schemas.microsoft.com/office/drawing/2014/main" id="{08B313F7-76D7-4312-A211-8057F9C20355}"/>
                  </a:ext>
                </a:extLst>
              </p:cNvPr>
              <p:cNvSpPr txBox="1">
                <a:spLocks noRot="1" noChangeAspect="1" noMove="1" noResize="1" noEditPoints="1" noAdjustHandles="1" noChangeArrowheads="1" noChangeShapeType="1" noTextEdit="1"/>
              </p:cNvSpPr>
              <p:nvPr/>
            </p:nvSpPr>
            <p:spPr>
              <a:xfrm>
                <a:off x="1602703" y="4868741"/>
                <a:ext cx="383438" cy="369332"/>
              </a:xfrm>
              <a:prstGeom prst="rect">
                <a:avLst/>
              </a:prstGeom>
              <a:blipFill>
                <a:blip r:embed="rId4"/>
                <a:stretch>
                  <a:fillRect/>
                </a:stretch>
              </a:blipFill>
            </p:spPr>
            <p:txBody>
              <a:bodyPr/>
              <a:lstStyle/>
              <a:p>
                <a:r>
                  <a:rPr lang="ko-KR" altLang="en-US">
                    <a:noFill/>
                  </a:rPr>
                  <a:t> </a:t>
                </a:r>
              </a:p>
            </p:txBody>
          </p:sp>
        </mc:Fallback>
      </mc:AlternateContent>
      <p:sp>
        <p:nvSpPr>
          <p:cNvPr id="7185" name="오른쪽 중괄호 7184">
            <a:extLst>
              <a:ext uri="{FF2B5EF4-FFF2-40B4-BE49-F238E27FC236}">
                <a16:creationId xmlns:a16="http://schemas.microsoft.com/office/drawing/2014/main" id="{C6C131AB-62A4-40F7-81EC-1FB5307575E1}"/>
              </a:ext>
            </a:extLst>
          </p:cNvPr>
          <p:cNvSpPr/>
          <p:nvPr/>
        </p:nvSpPr>
        <p:spPr>
          <a:xfrm>
            <a:off x="5697571" y="2535842"/>
            <a:ext cx="135669" cy="3097703"/>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186" name="TextBox 7185">
            <a:extLst>
              <a:ext uri="{FF2B5EF4-FFF2-40B4-BE49-F238E27FC236}">
                <a16:creationId xmlns:a16="http://schemas.microsoft.com/office/drawing/2014/main" id="{465A98DF-96CC-4E38-AA57-BB312266B477}"/>
              </a:ext>
            </a:extLst>
          </p:cNvPr>
          <p:cNvSpPr txBox="1"/>
          <p:nvPr/>
        </p:nvSpPr>
        <p:spPr>
          <a:xfrm>
            <a:off x="5847698" y="3885298"/>
            <a:ext cx="85792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48,000</a:t>
            </a:r>
            <a:endParaRPr lang="ko-KR" altLang="en-US">
              <a:solidFill>
                <a:schemeClr val="tx1"/>
              </a:solidFill>
              <a:latin typeface="Consolas" panose="020B0609020204030204" pitchFamily="49" charset="0"/>
            </a:endParaRPr>
          </a:p>
        </p:txBody>
      </p:sp>
      <p:sp>
        <p:nvSpPr>
          <p:cNvPr id="140" name="오른쪽 중괄호 139">
            <a:extLst>
              <a:ext uri="{FF2B5EF4-FFF2-40B4-BE49-F238E27FC236}">
                <a16:creationId xmlns:a16="http://schemas.microsoft.com/office/drawing/2014/main" id="{A35E5BE2-B8E6-48E4-B390-A967EC26BA9D}"/>
              </a:ext>
            </a:extLst>
          </p:cNvPr>
          <p:cNvSpPr/>
          <p:nvPr/>
        </p:nvSpPr>
        <p:spPr>
          <a:xfrm rot="16200000">
            <a:off x="3998469" y="898366"/>
            <a:ext cx="142201" cy="3033686"/>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1" name="TextBox 140">
            <a:extLst>
              <a:ext uri="{FF2B5EF4-FFF2-40B4-BE49-F238E27FC236}">
                <a16:creationId xmlns:a16="http://schemas.microsoft.com/office/drawing/2014/main" id="{AA10A0E6-475D-443E-AADF-C9F8464FC01C}"/>
              </a:ext>
            </a:extLst>
          </p:cNvPr>
          <p:cNvSpPr txBox="1"/>
          <p:nvPr/>
        </p:nvSpPr>
        <p:spPr>
          <a:xfrm>
            <a:off x="3865026" y="2044331"/>
            <a:ext cx="409086"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16272547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528664"/>
            <a:ext cx="23855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450623" y="925750"/>
            <a:ext cx="5246949"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타깃 데이터를 준비하고 다중 분류 신경망을 훈련한다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55272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55272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55272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55272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55272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55272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55272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55272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cxnSpLocks/>
            <a:stCxn id="3" idx="6"/>
            <a:endCxn id="2" idx="1"/>
          </p:cNvCxnSpPr>
          <p:nvPr/>
        </p:nvCxnSpPr>
        <p:spPr>
          <a:xfrm>
            <a:off x="1653949" y="2689388"/>
            <a:ext cx="898778"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31" idx="6"/>
            <a:endCxn id="29" idx="1"/>
          </p:cNvCxnSpPr>
          <p:nvPr/>
        </p:nvCxnSpPr>
        <p:spPr>
          <a:xfrm>
            <a:off x="1653949" y="2992757"/>
            <a:ext cx="898778"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32" idx="6"/>
            <a:endCxn id="40" idx="1"/>
          </p:cNvCxnSpPr>
          <p:nvPr/>
        </p:nvCxnSpPr>
        <p:spPr>
          <a:xfrm>
            <a:off x="1653949" y="3296126"/>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34" idx="6"/>
            <a:endCxn id="51" idx="1"/>
          </p:cNvCxnSpPr>
          <p:nvPr/>
        </p:nvCxnSpPr>
        <p:spPr>
          <a:xfrm>
            <a:off x="1653949" y="3599495"/>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35" idx="6"/>
            <a:endCxn id="62" idx="1"/>
          </p:cNvCxnSpPr>
          <p:nvPr/>
        </p:nvCxnSpPr>
        <p:spPr>
          <a:xfrm>
            <a:off x="1653949" y="3902864"/>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36" idx="6"/>
            <a:endCxn id="73" idx="1"/>
          </p:cNvCxnSpPr>
          <p:nvPr/>
        </p:nvCxnSpPr>
        <p:spPr>
          <a:xfrm>
            <a:off x="1653949" y="4206233"/>
            <a:ext cx="898778"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38" idx="6"/>
            <a:endCxn id="84" idx="1"/>
          </p:cNvCxnSpPr>
          <p:nvPr/>
        </p:nvCxnSpPr>
        <p:spPr>
          <a:xfrm>
            <a:off x="1653949" y="4509602"/>
            <a:ext cx="898778"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39" idx="6"/>
            <a:endCxn id="95" idx="1"/>
          </p:cNvCxnSpPr>
          <p:nvPr/>
        </p:nvCxnSpPr>
        <p:spPr>
          <a:xfrm>
            <a:off x="1653949" y="4812971"/>
            <a:ext cx="898778" cy="2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3" name="직사각형 112">
            <a:extLst>
              <a:ext uri="{FF2B5EF4-FFF2-40B4-BE49-F238E27FC236}">
                <a16:creationId xmlns:a16="http://schemas.microsoft.com/office/drawing/2014/main" id="{6418FBAB-D2A8-4CC1-B66B-89B666C83E09}"/>
              </a:ext>
            </a:extLst>
          </p:cNvPr>
          <p:cNvSpPr/>
          <p:nvPr/>
        </p:nvSpPr>
        <p:spPr>
          <a:xfrm>
            <a:off x="2552727" y="496144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57FCC896-082E-4D83-A26F-ABBF3CD407A7}"/>
              </a:ext>
            </a:extLst>
          </p:cNvPr>
          <p:cNvSpPr/>
          <p:nvPr/>
        </p:nvSpPr>
        <p:spPr>
          <a:xfrm>
            <a:off x="2552727" y="526158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타원 2">
            <a:extLst>
              <a:ext uri="{FF2B5EF4-FFF2-40B4-BE49-F238E27FC236}">
                <a16:creationId xmlns:a16="http://schemas.microsoft.com/office/drawing/2014/main" id="{229A12C6-E48D-43D5-9E98-C8C15D3ECCB1}"/>
              </a:ext>
            </a:extLst>
          </p:cNvPr>
          <p:cNvSpPr/>
          <p:nvPr/>
        </p:nvSpPr>
        <p:spPr>
          <a:xfrm>
            <a:off x="1350580" y="2537703"/>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타원 130">
            <a:extLst>
              <a:ext uri="{FF2B5EF4-FFF2-40B4-BE49-F238E27FC236}">
                <a16:creationId xmlns:a16="http://schemas.microsoft.com/office/drawing/2014/main" id="{D6713551-32FB-4FEF-B79A-96A65E7BE8BB}"/>
              </a:ext>
            </a:extLst>
          </p:cNvPr>
          <p:cNvSpPr/>
          <p:nvPr/>
        </p:nvSpPr>
        <p:spPr>
          <a:xfrm>
            <a:off x="1350580" y="2841072"/>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타원 131">
            <a:extLst>
              <a:ext uri="{FF2B5EF4-FFF2-40B4-BE49-F238E27FC236}">
                <a16:creationId xmlns:a16="http://schemas.microsoft.com/office/drawing/2014/main" id="{3BE01124-97C6-408B-A28F-FD2B9BFAFD22}"/>
              </a:ext>
            </a:extLst>
          </p:cNvPr>
          <p:cNvSpPr/>
          <p:nvPr/>
        </p:nvSpPr>
        <p:spPr>
          <a:xfrm>
            <a:off x="1350580" y="3144441"/>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 name="타원 133">
            <a:extLst>
              <a:ext uri="{FF2B5EF4-FFF2-40B4-BE49-F238E27FC236}">
                <a16:creationId xmlns:a16="http://schemas.microsoft.com/office/drawing/2014/main" id="{0945E3A6-1E1D-4E1B-9321-DC86CA2584BD}"/>
              </a:ext>
            </a:extLst>
          </p:cNvPr>
          <p:cNvSpPr/>
          <p:nvPr/>
        </p:nvSpPr>
        <p:spPr>
          <a:xfrm>
            <a:off x="1350580" y="3447810"/>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 name="타원 134">
            <a:extLst>
              <a:ext uri="{FF2B5EF4-FFF2-40B4-BE49-F238E27FC236}">
                <a16:creationId xmlns:a16="http://schemas.microsoft.com/office/drawing/2014/main" id="{42A80F98-1CA8-4007-B645-80D5F994E16A}"/>
              </a:ext>
            </a:extLst>
          </p:cNvPr>
          <p:cNvSpPr/>
          <p:nvPr/>
        </p:nvSpPr>
        <p:spPr>
          <a:xfrm>
            <a:off x="1350580" y="3751179"/>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 name="타원 135">
            <a:extLst>
              <a:ext uri="{FF2B5EF4-FFF2-40B4-BE49-F238E27FC236}">
                <a16:creationId xmlns:a16="http://schemas.microsoft.com/office/drawing/2014/main" id="{274467D4-137F-4D70-87CE-50647F1210A8}"/>
              </a:ext>
            </a:extLst>
          </p:cNvPr>
          <p:cNvSpPr/>
          <p:nvPr/>
        </p:nvSpPr>
        <p:spPr>
          <a:xfrm>
            <a:off x="1350580" y="4054548"/>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타원 137">
            <a:extLst>
              <a:ext uri="{FF2B5EF4-FFF2-40B4-BE49-F238E27FC236}">
                <a16:creationId xmlns:a16="http://schemas.microsoft.com/office/drawing/2014/main" id="{7544BF89-45F7-4287-A321-6FD1E6A14B63}"/>
              </a:ext>
            </a:extLst>
          </p:cNvPr>
          <p:cNvSpPr/>
          <p:nvPr/>
        </p:nvSpPr>
        <p:spPr>
          <a:xfrm>
            <a:off x="1350580" y="4357917"/>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타원 138">
            <a:extLst>
              <a:ext uri="{FF2B5EF4-FFF2-40B4-BE49-F238E27FC236}">
                <a16:creationId xmlns:a16="http://schemas.microsoft.com/office/drawing/2014/main" id="{34654463-77D2-4172-B74E-9DA4854866D6}"/>
              </a:ext>
            </a:extLst>
          </p:cNvPr>
          <p:cNvSpPr/>
          <p:nvPr/>
        </p:nvSpPr>
        <p:spPr>
          <a:xfrm>
            <a:off x="1350580" y="4661286"/>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타원 141">
            <a:extLst>
              <a:ext uri="{FF2B5EF4-FFF2-40B4-BE49-F238E27FC236}">
                <a16:creationId xmlns:a16="http://schemas.microsoft.com/office/drawing/2014/main" id="{14B8EA99-52A9-42B4-AE72-BB11660E2DEF}"/>
              </a:ext>
            </a:extLst>
          </p:cNvPr>
          <p:cNvSpPr/>
          <p:nvPr/>
        </p:nvSpPr>
        <p:spPr>
          <a:xfrm>
            <a:off x="1350580" y="4964655"/>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타원 142">
            <a:extLst>
              <a:ext uri="{FF2B5EF4-FFF2-40B4-BE49-F238E27FC236}">
                <a16:creationId xmlns:a16="http://schemas.microsoft.com/office/drawing/2014/main" id="{0CA20BBE-72B6-4A6A-8134-3C57C16A7A1B}"/>
              </a:ext>
            </a:extLst>
          </p:cNvPr>
          <p:cNvSpPr/>
          <p:nvPr/>
        </p:nvSpPr>
        <p:spPr>
          <a:xfrm>
            <a:off x="1350580" y="5268024"/>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44" name="직선 화살표 연결선 143">
            <a:extLst>
              <a:ext uri="{FF2B5EF4-FFF2-40B4-BE49-F238E27FC236}">
                <a16:creationId xmlns:a16="http://schemas.microsoft.com/office/drawing/2014/main" id="{7780BF39-C3D4-40A9-A44D-472A63E82072}"/>
              </a:ext>
            </a:extLst>
          </p:cNvPr>
          <p:cNvCxnSpPr>
            <a:cxnSpLocks/>
            <a:stCxn id="142" idx="6"/>
            <a:endCxn id="113" idx="1"/>
          </p:cNvCxnSpPr>
          <p:nvPr/>
        </p:nvCxnSpPr>
        <p:spPr>
          <a:xfrm flipV="1">
            <a:off x="1653949" y="5113132"/>
            <a:ext cx="898778" cy="320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5" name="직선 화살표 연결선 144">
            <a:extLst>
              <a:ext uri="{FF2B5EF4-FFF2-40B4-BE49-F238E27FC236}">
                <a16:creationId xmlns:a16="http://schemas.microsoft.com/office/drawing/2014/main" id="{B62BDF91-59E8-4F19-AABB-623858256D20}"/>
              </a:ext>
            </a:extLst>
          </p:cNvPr>
          <p:cNvCxnSpPr>
            <a:cxnSpLocks/>
            <a:stCxn id="143" idx="6"/>
            <a:endCxn id="114" idx="1"/>
          </p:cNvCxnSpPr>
          <p:nvPr/>
        </p:nvCxnSpPr>
        <p:spPr>
          <a:xfrm flipV="1">
            <a:off x="1653949" y="5413267"/>
            <a:ext cx="898778" cy="644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0624B9F9-54A8-4E42-90D1-A4C3C5949518}"/>
              </a:ext>
            </a:extLst>
          </p:cNvPr>
          <p:cNvSpPr txBox="1"/>
          <p:nvPr/>
        </p:nvSpPr>
        <p:spPr>
          <a:xfrm>
            <a:off x="965630" y="5624473"/>
            <a:ext cx="106150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출력층의 뉴런</a:t>
            </a:r>
          </a:p>
        </p:txBody>
      </p:sp>
      <p:cxnSp>
        <p:nvCxnSpPr>
          <p:cNvPr id="147" name="직선 화살표 연결선 146">
            <a:extLst>
              <a:ext uri="{FF2B5EF4-FFF2-40B4-BE49-F238E27FC236}">
                <a16:creationId xmlns:a16="http://schemas.microsoft.com/office/drawing/2014/main" id="{00E77B59-D737-42A3-9F78-83E40AA6714C}"/>
              </a:ext>
            </a:extLst>
          </p:cNvPr>
          <p:cNvCxnSpPr>
            <a:cxnSpLocks/>
          </p:cNvCxnSpPr>
          <p:nvPr/>
        </p:nvCxnSpPr>
        <p:spPr>
          <a:xfrm>
            <a:off x="2945410" y="3819106"/>
            <a:ext cx="1244251" cy="0"/>
          </a:xfrm>
          <a:prstGeom prst="straightConnector1">
            <a:avLst/>
          </a:prstGeom>
          <a:ln w="19050">
            <a:solidFill>
              <a:schemeClr val="tx1"/>
            </a:solidFill>
            <a:prstDash val="solid"/>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BAC9EDB0-F7E1-4041-A0CC-0A4D9C94576F}"/>
              </a:ext>
            </a:extLst>
          </p:cNvPr>
          <p:cNvSpPr txBox="1"/>
          <p:nvPr/>
        </p:nvSpPr>
        <p:spPr>
          <a:xfrm>
            <a:off x="2945410" y="3074504"/>
            <a:ext cx="1244251" cy="646331"/>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가장 큰 출려값의</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인덱스가 타깃과</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동일한지 비교</a:t>
            </a:r>
          </a:p>
        </p:txBody>
      </p:sp>
      <p:sp>
        <p:nvSpPr>
          <p:cNvPr id="158" name="직사각형 157">
            <a:extLst>
              <a:ext uri="{FF2B5EF4-FFF2-40B4-BE49-F238E27FC236}">
                <a16:creationId xmlns:a16="http://schemas.microsoft.com/office/drawing/2014/main" id="{6A600A7D-F2BB-40DC-9921-18679BC83D03}"/>
              </a:ext>
            </a:extLst>
          </p:cNvPr>
          <p:cNvSpPr/>
          <p:nvPr/>
        </p:nvSpPr>
        <p:spPr>
          <a:xfrm>
            <a:off x="4302703" y="253170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AEC0B9A3-CE67-4B3B-9F84-7529EDAF5136}"/>
              </a:ext>
            </a:extLst>
          </p:cNvPr>
          <p:cNvSpPr/>
          <p:nvPr/>
        </p:nvSpPr>
        <p:spPr>
          <a:xfrm>
            <a:off x="4302703" y="283507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370555AB-5FE9-47EC-BC3C-CFEFEFCD5D24}"/>
              </a:ext>
            </a:extLst>
          </p:cNvPr>
          <p:cNvSpPr/>
          <p:nvPr/>
        </p:nvSpPr>
        <p:spPr>
          <a:xfrm>
            <a:off x="4302703" y="3138446"/>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5785AE4A-0035-4B62-A4A2-83E3390B848E}"/>
              </a:ext>
            </a:extLst>
          </p:cNvPr>
          <p:cNvSpPr/>
          <p:nvPr/>
        </p:nvSpPr>
        <p:spPr>
          <a:xfrm>
            <a:off x="4302703" y="344181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7A6BE5C4-DC1E-4314-9A6E-89552FD45466}"/>
              </a:ext>
            </a:extLst>
          </p:cNvPr>
          <p:cNvSpPr/>
          <p:nvPr/>
        </p:nvSpPr>
        <p:spPr>
          <a:xfrm>
            <a:off x="4302703" y="374518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7B663612-DFEF-4B87-A6B8-C58686E9795F}"/>
              </a:ext>
            </a:extLst>
          </p:cNvPr>
          <p:cNvSpPr/>
          <p:nvPr/>
        </p:nvSpPr>
        <p:spPr>
          <a:xfrm>
            <a:off x="4302703" y="404855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1F2F8B3F-0FC6-41E8-9E05-79E131A65332}"/>
              </a:ext>
            </a:extLst>
          </p:cNvPr>
          <p:cNvSpPr/>
          <p:nvPr/>
        </p:nvSpPr>
        <p:spPr>
          <a:xfrm>
            <a:off x="4302703" y="435192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C59AFBC0-B2DE-4598-8186-A97A5C87B536}"/>
              </a:ext>
            </a:extLst>
          </p:cNvPr>
          <p:cNvSpPr/>
          <p:nvPr/>
        </p:nvSpPr>
        <p:spPr>
          <a:xfrm>
            <a:off x="4302703" y="465528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393BEC0D-FEAE-4D88-86B6-72ACAA9DDF7C}"/>
              </a:ext>
            </a:extLst>
          </p:cNvPr>
          <p:cNvSpPr/>
          <p:nvPr/>
        </p:nvSpPr>
        <p:spPr>
          <a:xfrm>
            <a:off x="4302703" y="495542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D0748A3C-A10F-4B78-BB1D-5785FA5F7E0D}"/>
              </a:ext>
            </a:extLst>
          </p:cNvPr>
          <p:cNvSpPr/>
          <p:nvPr/>
        </p:nvSpPr>
        <p:spPr>
          <a:xfrm>
            <a:off x="4302703" y="525555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8" name="TextBox 167">
            <a:extLst>
              <a:ext uri="{FF2B5EF4-FFF2-40B4-BE49-F238E27FC236}">
                <a16:creationId xmlns:a16="http://schemas.microsoft.com/office/drawing/2014/main" id="{A6EBA185-E1E0-4AE3-A1DB-08745D9894E9}"/>
              </a:ext>
            </a:extLst>
          </p:cNvPr>
          <p:cNvSpPr txBox="1"/>
          <p:nvPr/>
        </p:nvSpPr>
        <p:spPr>
          <a:xfrm>
            <a:off x="4636063" y="4365105"/>
            <a:ext cx="540533"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셔츠</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69" name="TextBox 168">
            <a:extLst>
              <a:ext uri="{FF2B5EF4-FFF2-40B4-BE49-F238E27FC236}">
                <a16:creationId xmlns:a16="http://schemas.microsoft.com/office/drawing/2014/main" id="{3471531F-92A2-47E9-99A5-2073C1CFAC4C}"/>
              </a:ext>
            </a:extLst>
          </p:cNvPr>
          <p:cNvSpPr txBox="1"/>
          <p:nvPr/>
        </p:nvSpPr>
        <p:spPr>
          <a:xfrm>
            <a:off x="4812416" y="2038946"/>
            <a:ext cx="1463862"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레이블 </a:t>
            </a:r>
            <a:r>
              <a:rPr lang="en-US" altLang="ko-KR" sz="1200">
                <a:solidFill>
                  <a:srgbClr val="000000"/>
                </a:solidFill>
                <a:latin typeface="고도 M" panose="02000503000000020004" pitchFamily="2" charset="-127"/>
                <a:ea typeface="고도 M" panose="02000503000000020004" pitchFamily="2" charset="-127"/>
              </a:rPr>
              <a:t>b</a:t>
            </a:r>
            <a:r>
              <a:rPr lang="ko-KR" altLang="en-US" sz="1200">
                <a:solidFill>
                  <a:srgbClr val="000000"/>
                </a:solidFill>
                <a:latin typeface="고도 M" panose="02000503000000020004" pitchFamily="2" charset="-127"/>
                <a:ea typeface="고도 M" panose="02000503000000020004" pitchFamily="2" charset="-127"/>
              </a:rPr>
              <a:t>를</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원</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핫 인코딩한 배열</a:t>
            </a:r>
          </a:p>
        </p:txBody>
      </p:sp>
      <p:cxnSp>
        <p:nvCxnSpPr>
          <p:cNvPr id="7182" name="연결선: 구부러짐 7181">
            <a:extLst>
              <a:ext uri="{FF2B5EF4-FFF2-40B4-BE49-F238E27FC236}">
                <a16:creationId xmlns:a16="http://schemas.microsoft.com/office/drawing/2014/main" id="{75379CB2-7957-4DF7-B971-0A78EBD0672F}"/>
              </a:ext>
            </a:extLst>
          </p:cNvPr>
          <p:cNvCxnSpPr>
            <a:stCxn id="169" idx="1"/>
            <a:endCxn id="158" idx="0"/>
          </p:cNvCxnSpPr>
          <p:nvPr/>
        </p:nvCxnSpPr>
        <p:spPr>
          <a:xfrm rot="10800000" flipV="1">
            <a:off x="4454388" y="2269779"/>
            <a:ext cx="358028" cy="261930"/>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56039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직사각형 1">
            <a:extLst>
              <a:ext uri="{FF2B5EF4-FFF2-40B4-BE49-F238E27FC236}">
                <a16:creationId xmlns:a16="http://schemas.microsoft.com/office/drawing/2014/main" id="{48FA36A9-6CCE-4FA7-9E12-8122FFA35488}"/>
              </a:ext>
            </a:extLst>
          </p:cNvPr>
          <p:cNvSpPr/>
          <p:nvPr/>
        </p:nvSpPr>
        <p:spPr>
          <a:xfrm>
            <a:off x="1212230" y="1484643"/>
            <a:ext cx="8050715" cy="2862322"/>
          </a:xfrm>
          <a:prstGeom prst="rect">
            <a:avLst/>
          </a:prstGeom>
        </p:spPr>
        <p:txBody>
          <a:bodyPr wrap="square">
            <a:spAutoFit/>
          </a:bodyPr>
          <a:lstStyle/>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입력 데이터 포인트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음성인식에 있어서는 녹음된 사운드 파일</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이미지 </a:t>
            </a:r>
            <a:r>
              <a:rPr lang="ko-KR" altLang="en-US" sz="2000" err="1">
                <a:solidFill>
                  <a:srgbClr val="494E52"/>
                </a:solidFill>
                <a:latin typeface="맑은 고딕" panose="020B0503020000020004" pitchFamily="50" charset="-127"/>
                <a:ea typeface="맑은 고딕" panose="020B0503020000020004" pitchFamily="50" charset="-127"/>
              </a:rPr>
              <a:t>태깅</a:t>
            </a:r>
            <a:r>
              <a:rPr lang="ko-KR" altLang="en-US" sz="2000">
                <a:solidFill>
                  <a:srgbClr val="494E52"/>
                </a:solidFill>
                <a:latin typeface="맑은 고딕" panose="020B0503020000020004" pitchFamily="50" charset="-127"/>
                <a:ea typeface="맑은 고딕" panose="020B0503020000020004" pitchFamily="50" charset="-127"/>
              </a:rPr>
              <a:t> 작업에는 사진을 의미 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기대 출력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음성 인식 작업에서는 사람이 사운드 파일을 듣고 옮긴 글</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이미지 작업에서 기대하는 출력은 </a:t>
            </a:r>
            <a:r>
              <a:rPr lang="en-US" altLang="ko-KR" sz="2000">
                <a:solidFill>
                  <a:srgbClr val="494E52"/>
                </a:solidFill>
                <a:latin typeface="맑은 고딕" panose="020B0503020000020004" pitchFamily="50" charset="-127"/>
                <a:ea typeface="맑은 고딕" panose="020B0503020000020004" pitchFamily="50" charset="-127"/>
              </a:rPr>
              <a:t>'</a:t>
            </a:r>
            <a:r>
              <a:rPr lang="ko-KR" altLang="en-US" sz="2000">
                <a:solidFill>
                  <a:srgbClr val="494E52"/>
                </a:solidFill>
                <a:latin typeface="맑은 고딕" panose="020B0503020000020004" pitchFamily="50" charset="-127"/>
                <a:ea typeface="맑은 고딕" panose="020B0503020000020004" pitchFamily="50" charset="-127"/>
              </a:rPr>
              <a:t>강아지</a:t>
            </a:r>
            <a:r>
              <a:rPr lang="en-US" altLang="ko-KR" sz="2000">
                <a:solidFill>
                  <a:srgbClr val="494E52"/>
                </a:solidFill>
                <a:latin typeface="맑은 고딕" panose="020B0503020000020004" pitchFamily="50" charset="-127"/>
                <a:ea typeface="맑은 고딕" panose="020B0503020000020004" pitchFamily="50" charset="-127"/>
              </a:rPr>
              <a:t>','</a:t>
            </a:r>
            <a:r>
              <a:rPr lang="ko-KR" altLang="en-US" sz="2000">
                <a:solidFill>
                  <a:srgbClr val="494E52"/>
                </a:solidFill>
                <a:latin typeface="맑은 고딕" panose="020B0503020000020004" pitchFamily="50" charset="-127"/>
                <a:ea typeface="맑은 고딕" panose="020B0503020000020004" pitchFamily="50" charset="-127"/>
              </a:rPr>
              <a:t>고양이</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같은 태그</a:t>
            </a:r>
            <a:endParaRPr lang="en-US" altLang="ko-KR" sz="2000">
              <a:solidFill>
                <a:srgbClr val="494E52"/>
              </a:solidFill>
              <a:latin typeface="맑은 고딕" panose="020B0503020000020004" pitchFamily="50" charset="-127"/>
              <a:ea typeface="맑은 고딕" panose="020B0503020000020004" pitchFamily="50" charset="-127"/>
            </a:endParaRPr>
          </a:p>
          <a:p>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알고리즘 성능 측정 방법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알고리즘의 현재 출력과 기대 출력 간의 차이를 결정하기 위해 필요하다</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피드백을 위해 필요한 것으로 이런 수정 단계를 학습</a:t>
            </a:r>
            <a:r>
              <a:rPr lang="en-US" altLang="ko-KR" sz="2000">
                <a:solidFill>
                  <a:srgbClr val="494E52"/>
                </a:solidFill>
                <a:latin typeface="맑은 고딕" panose="020B0503020000020004" pitchFamily="50" charset="-127"/>
                <a:ea typeface="맑은 고딕" panose="020B0503020000020004" pitchFamily="50" charset="-127"/>
              </a:rPr>
              <a:t>(learning)</a:t>
            </a:r>
            <a:r>
              <a:rPr lang="ko-KR" altLang="en-US" sz="2000">
                <a:solidFill>
                  <a:srgbClr val="494E52"/>
                </a:solidFill>
                <a:latin typeface="맑은 고딕" panose="020B0503020000020004" pitchFamily="50" charset="-127"/>
                <a:ea typeface="맑은 고딕" panose="020B0503020000020004" pitchFamily="50" charset="-127"/>
              </a:rPr>
              <a:t>이라고 한다</a:t>
            </a:r>
            <a:r>
              <a:rPr lang="en-US" altLang="ko-KR" sz="2000">
                <a:solidFill>
                  <a:srgbClr val="494E52"/>
                </a:solidFill>
                <a:latin typeface="맑은 고딕" panose="020B0503020000020004" pitchFamily="50" charset="-127"/>
                <a:ea typeface="맑은 고딕" panose="020B0503020000020004" pitchFamily="50" charset="-127"/>
              </a:rPr>
              <a:t>.</a:t>
            </a:r>
            <a:endParaRPr lang="en-US" altLang="ko-KR" sz="2000" i="0">
              <a:solidFill>
                <a:srgbClr val="494E52"/>
              </a:solidFill>
              <a:effectLst/>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74011623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3821495"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to_categorical</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 사용해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인코딩하기</a:t>
            </a:r>
            <a:r>
              <a:rPr lang="en-US" altLang="ko-KR" sz="1400">
                <a:solidFill>
                  <a:srgbClr val="000000"/>
                </a:solidFill>
                <a:latin typeface="고도 M" panose="02000503000000020004" pitchFamily="2" charset="-127"/>
                <a:ea typeface="고도 M" panose="02000503000000020004" pitchFamily="2" charset="-127"/>
              </a:rPr>
              <a:t> </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tf.keras.utils.to_categorical([0, 1, 3])</a:t>
            </a:r>
          </a:p>
        </p:txBody>
      </p:sp>
      <p:sp>
        <p:nvSpPr>
          <p:cNvPr id="20" name="TextBox 19">
            <a:extLst>
              <a:ext uri="{FF2B5EF4-FFF2-40B4-BE49-F238E27FC236}">
                <a16:creationId xmlns:a16="http://schemas.microsoft.com/office/drawing/2014/main" id="{68734573-A96D-46A0-8049-D1898F2C2556}"/>
              </a:ext>
            </a:extLst>
          </p:cNvPr>
          <p:cNvSpPr txBox="1"/>
          <p:nvPr/>
        </p:nvSpPr>
        <p:spPr>
          <a:xfrm>
            <a:off x="818485" y="1927217"/>
            <a:ext cx="8055564" cy="738664"/>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 0., 0., 0.],</a:t>
            </a:r>
          </a:p>
          <a:p>
            <a:pPr lvl="0">
              <a:defRPr/>
            </a:pPr>
            <a:r>
              <a:rPr lang="en-US" altLang="ko-KR" sz="1400">
                <a:solidFill>
                  <a:srgbClr val="000000"/>
                </a:solidFill>
                <a:latin typeface="Consolas" panose="020B0609020204030204" pitchFamily="49" charset="0"/>
                <a:ea typeface="고도 M" panose="02000503000000020004" pitchFamily="2" charset="-127"/>
              </a:rPr>
              <a:t>       [0., 1., 0., 0.],</a:t>
            </a:r>
          </a:p>
          <a:p>
            <a:pPr lvl="0">
              <a:defRPr/>
            </a:pPr>
            <a:r>
              <a:rPr lang="en-US" altLang="ko-KR" sz="1400">
                <a:solidFill>
                  <a:srgbClr val="000000"/>
                </a:solidFill>
                <a:latin typeface="Consolas" panose="020B0609020204030204" pitchFamily="49" charset="0"/>
                <a:ea typeface="고도 M" panose="02000503000000020004" pitchFamily="2" charset="-127"/>
              </a:rPr>
              <a:t>       [0., 0., 0., 1.]], </a:t>
            </a:r>
            <a:r>
              <a:rPr lang="en-US" altLang="ko-KR" sz="1400" err="1">
                <a:solidFill>
                  <a:srgbClr val="000000"/>
                </a:solidFill>
                <a:latin typeface="Consolas" panose="020B0609020204030204" pitchFamily="49" charset="0"/>
                <a:ea typeface="고도 M" panose="02000503000000020004" pitchFamily="2" charset="-127"/>
              </a:rPr>
              <a:t>dtype</a:t>
            </a:r>
            <a:r>
              <a:rPr lang="en-US" altLang="ko-KR" sz="1400">
                <a:solidFill>
                  <a:srgbClr val="000000"/>
                </a:solidFill>
                <a:latin typeface="Consolas" panose="020B0609020204030204" pitchFamily="49" charset="0"/>
                <a:ea typeface="고도 M" panose="02000503000000020004" pitchFamily="2" charset="-127"/>
              </a:rPr>
              <a:t>=float32)</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2" name="직사각형 21">
            <a:extLst>
              <a:ext uri="{FF2B5EF4-FFF2-40B4-BE49-F238E27FC236}">
                <a16:creationId xmlns:a16="http://schemas.microsoft.com/office/drawing/2014/main" id="{489CE891-490A-405C-BF6C-E3A39F0DE4BE}"/>
              </a:ext>
            </a:extLst>
          </p:cNvPr>
          <p:cNvSpPr/>
          <p:nvPr/>
        </p:nvSpPr>
        <p:spPr>
          <a:xfrm>
            <a:off x="723892" y="3859912"/>
            <a:ext cx="8930142"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print(y_train[0], y_train_encoded[0])</a:t>
            </a:r>
            <a:endParaRPr lang="en-US" altLang="ko-KR" sz="1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1A8B3769-B7B5-487F-8282-6ABC1EC7F0F4}"/>
              </a:ext>
            </a:extLst>
          </p:cNvPr>
          <p:cNvSpPr/>
          <p:nvPr/>
        </p:nvSpPr>
        <p:spPr>
          <a:xfrm>
            <a:off x="723892" y="2731808"/>
            <a:ext cx="8930142" cy="738664"/>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y_train_encoded = tf.keras.utils.to_categorical(y_train)</a:t>
            </a:r>
          </a:p>
          <a:p>
            <a:r>
              <a:rPr lang="nn-NO" altLang="ko-KR" sz="1400">
                <a:solidFill>
                  <a:schemeClr val="tx1"/>
                </a:solidFill>
                <a:latin typeface="Consolas" panose="020B0609020204030204" pitchFamily="49" charset="0"/>
              </a:rPr>
              <a:t>y_val_encoded = tf.keras.utils.to_categorical(y_val)</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y_train_encoded.shape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y_val_encoded.shape</a:t>
            </a:r>
            <a:r>
              <a:rPr lang="en-US" altLang="ko-KR" sz="1400">
                <a:solidFill>
                  <a:schemeClr val="tx1"/>
                </a:solidFill>
                <a:latin typeface="Consolas" panose="020B0609020204030204" pitchFamily="49" charset="0"/>
              </a:rPr>
              <a:t>)</a:t>
            </a:r>
          </a:p>
        </p:txBody>
      </p:sp>
      <p:sp>
        <p:nvSpPr>
          <p:cNvPr id="26" name="TextBox 25">
            <a:extLst>
              <a:ext uri="{FF2B5EF4-FFF2-40B4-BE49-F238E27FC236}">
                <a16:creationId xmlns:a16="http://schemas.microsoft.com/office/drawing/2014/main" id="{002201BB-7454-4491-BABB-F0CE61878728}"/>
              </a:ext>
            </a:extLst>
          </p:cNvPr>
          <p:cNvSpPr txBox="1"/>
          <p:nvPr/>
        </p:nvSpPr>
        <p:spPr>
          <a:xfrm>
            <a:off x="871037" y="3460697"/>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10) (12000, 10)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7" name="TextBox 26">
            <a:extLst>
              <a:ext uri="{FF2B5EF4-FFF2-40B4-BE49-F238E27FC236}">
                <a16:creationId xmlns:a16="http://schemas.microsoft.com/office/drawing/2014/main" id="{B148886F-74A2-4134-AD85-6379B20E990E}"/>
              </a:ext>
            </a:extLst>
          </p:cNvPr>
          <p:cNvSpPr txBox="1"/>
          <p:nvPr/>
        </p:nvSpPr>
        <p:spPr>
          <a:xfrm>
            <a:off x="871037" y="4157914"/>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 [0. 0. 0. 0. 0. 0. 1. 0. 0. 0.]</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56292085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4428456"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MultiClassNetwork</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클래스로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203132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fc = </a:t>
            </a:r>
            <a:r>
              <a:rPr lang="en-US" altLang="ko-KR" sz="1400" err="1">
                <a:solidFill>
                  <a:schemeClr val="tx1"/>
                </a:solidFill>
                <a:latin typeface="Consolas" panose="020B0609020204030204" pitchFamily="49" charset="0"/>
              </a:rPr>
              <a:t>MultiClassNetwork</a:t>
            </a:r>
            <a:r>
              <a:rPr lang="en-US" altLang="ko-KR" sz="1400">
                <a:solidFill>
                  <a:schemeClr val="tx1"/>
                </a:solidFill>
                <a:latin typeface="Consolas" panose="020B0609020204030204" pitchFamily="49" charset="0"/>
              </a:rPr>
              <a:t>(units=100,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=256)</a:t>
            </a:r>
          </a:p>
          <a:p>
            <a:r>
              <a:rPr lang="en-US" altLang="ko-KR" sz="1400" err="1">
                <a:solidFill>
                  <a:schemeClr val="tx1"/>
                </a:solidFill>
                <a:latin typeface="Consolas" panose="020B0609020204030204" pitchFamily="49" charset="0"/>
              </a:rPr>
              <a:t>fc.fit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y_train_encoded</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 epochs=40)</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fc.losses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fc.val_losses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87042" name="Picture 2">
            <a:extLst>
              <a:ext uri="{FF2B5EF4-FFF2-40B4-BE49-F238E27FC236}">
                <a16:creationId xmlns:a16="http://schemas.microsoft.com/office/drawing/2014/main" id="{DFC7C486-6F87-4ED3-B92C-C5230CF0C6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612" y="3773542"/>
            <a:ext cx="4369511" cy="2920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10905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516462" y="886016"/>
            <a:ext cx="35846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케라스로</a:t>
            </a:r>
            <a:r>
              <a:rPr lang="ko-KR" altLang="en-US" sz="1800">
                <a:solidFill>
                  <a:srgbClr val="000000"/>
                </a:solidFill>
                <a:latin typeface="고도 M" panose="02000503000000020004" pitchFamily="2" charset="-127"/>
                <a:ea typeface="고도 M" panose="02000503000000020004" pitchFamily="2" charset="-127"/>
              </a:rPr>
              <a:t> 다중 분류 신경망 훈련하기</a:t>
            </a:r>
          </a:p>
        </p:txBody>
      </p:sp>
      <mc:AlternateContent xmlns:mc="http://schemas.openxmlformats.org/markup-compatibility/2006" xmlns:a14="http://schemas.microsoft.com/office/drawing/2010/main">
        <mc:Choice Requires="a14">
          <p:sp>
            <p:nvSpPr>
              <p:cNvPr id="19" name="타원 18">
                <a:extLst>
                  <a:ext uri="{FF2B5EF4-FFF2-40B4-BE49-F238E27FC236}">
                    <a16:creationId xmlns:a16="http://schemas.microsoft.com/office/drawing/2014/main" id="{BD88FFC7-B509-4FB4-A86F-A483B03F6831}"/>
                  </a:ext>
                </a:extLst>
              </p:cNvPr>
              <p:cNvSpPr/>
              <p:nvPr/>
            </p:nvSpPr>
            <p:spPr>
              <a:xfrm>
                <a:off x="2347943" y="1815656"/>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19" name="타원 18">
                <a:extLst>
                  <a:ext uri="{FF2B5EF4-FFF2-40B4-BE49-F238E27FC236}">
                    <a16:creationId xmlns:a16="http://schemas.microsoft.com/office/drawing/2014/main" id="{BD88FFC7-B509-4FB4-A86F-A483B03F6831}"/>
                  </a:ext>
                </a:extLst>
              </p:cNvPr>
              <p:cNvSpPr>
                <a:spLocks noRot="1" noChangeAspect="1" noMove="1" noResize="1" noEditPoints="1" noAdjustHandles="1" noChangeArrowheads="1" noChangeShapeType="1" noTextEdit="1"/>
              </p:cNvSpPr>
              <p:nvPr/>
            </p:nvSpPr>
            <p:spPr>
              <a:xfrm>
                <a:off x="2347943" y="1815656"/>
                <a:ext cx="429045" cy="429044"/>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타원 19">
                <a:extLst>
                  <a:ext uri="{FF2B5EF4-FFF2-40B4-BE49-F238E27FC236}">
                    <a16:creationId xmlns:a16="http://schemas.microsoft.com/office/drawing/2014/main" id="{306205B5-F440-48FE-9CF5-B5A4815B6628}"/>
                  </a:ext>
                </a:extLst>
              </p:cNvPr>
              <p:cNvSpPr/>
              <p:nvPr/>
            </p:nvSpPr>
            <p:spPr>
              <a:xfrm>
                <a:off x="2347943" y="2577105"/>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20" name="타원 19">
                <a:extLst>
                  <a:ext uri="{FF2B5EF4-FFF2-40B4-BE49-F238E27FC236}">
                    <a16:creationId xmlns:a16="http://schemas.microsoft.com/office/drawing/2014/main" id="{306205B5-F440-48FE-9CF5-B5A4815B6628}"/>
                  </a:ext>
                </a:extLst>
              </p:cNvPr>
              <p:cNvSpPr>
                <a:spLocks noRot="1" noChangeAspect="1" noMove="1" noResize="1" noEditPoints="1" noAdjustHandles="1" noChangeArrowheads="1" noChangeShapeType="1" noTextEdit="1"/>
              </p:cNvSpPr>
              <p:nvPr/>
            </p:nvSpPr>
            <p:spPr>
              <a:xfrm>
                <a:off x="2347943" y="2577105"/>
                <a:ext cx="429045" cy="429044"/>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21" name="타원 20">
            <a:extLst>
              <a:ext uri="{FF2B5EF4-FFF2-40B4-BE49-F238E27FC236}">
                <a16:creationId xmlns:a16="http://schemas.microsoft.com/office/drawing/2014/main" id="{743565EB-964A-4012-8604-C65FE43309D4}"/>
              </a:ext>
            </a:extLst>
          </p:cNvPr>
          <p:cNvSpPr/>
          <p:nvPr/>
        </p:nvSpPr>
        <p:spPr>
          <a:xfrm>
            <a:off x="4172691" y="2041319"/>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5BE8DF7-E5B0-4346-9ECE-E51BF999C828}"/>
              </a:ext>
            </a:extLst>
          </p:cNvPr>
          <p:cNvSpPr/>
          <p:nvPr/>
        </p:nvSpPr>
        <p:spPr>
          <a:xfrm>
            <a:off x="4172692" y="3371314"/>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D32E3AC3-0444-4806-AB2E-9D5CE425B36D}"/>
              </a:ext>
            </a:extLst>
          </p:cNvPr>
          <p:cNvSpPr/>
          <p:nvPr/>
        </p:nvSpPr>
        <p:spPr>
          <a:xfrm>
            <a:off x="4601736" y="2152759"/>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900AF5D-2370-40BB-AEBC-EDFB28A2AF5B}"/>
              </a:ext>
            </a:extLst>
          </p:cNvPr>
          <p:cNvSpPr/>
          <p:nvPr/>
        </p:nvSpPr>
        <p:spPr>
          <a:xfrm>
            <a:off x="4601737" y="348275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1805CB97-F2FF-460C-B432-0062F22BBFA5}"/>
              </a:ext>
            </a:extLst>
          </p:cNvPr>
          <p:cNvSpPr/>
          <p:nvPr/>
        </p:nvSpPr>
        <p:spPr>
          <a:xfrm>
            <a:off x="5912007" y="3371314"/>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DEF7E612-E5BA-4EF1-A520-C679A2DD9E98}"/>
              </a:ext>
            </a:extLst>
          </p:cNvPr>
          <p:cNvSpPr/>
          <p:nvPr/>
        </p:nvSpPr>
        <p:spPr>
          <a:xfrm>
            <a:off x="6353477" y="348275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E4D3DFBC-FC6A-43C4-88C3-E8F94A3889A7}"/>
              </a:ext>
            </a:extLst>
          </p:cNvPr>
          <p:cNvCxnSpPr>
            <a:stCxn id="19" idx="6"/>
            <a:endCxn id="21" idx="2"/>
          </p:cNvCxnSpPr>
          <p:nvPr/>
        </p:nvCxnSpPr>
        <p:spPr>
          <a:xfrm>
            <a:off x="2776987" y="2030179"/>
            <a:ext cx="1395704" cy="22566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BB96C235-C7F1-4F44-92BB-7E86B52DC4B2}"/>
              </a:ext>
            </a:extLst>
          </p:cNvPr>
          <p:cNvCxnSpPr>
            <a:cxnSpLocks/>
            <a:stCxn id="20" idx="6"/>
            <a:endCxn id="22" idx="2"/>
          </p:cNvCxnSpPr>
          <p:nvPr/>
        </p:nvCxnSpPr>
        <p:spPr>
          <a:xfrm>
            <a:off x="2776987" y="2791628"/>
            <a:ext cx="1395704" cy="7942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29F7F46-FB92-4422-AFDE-1C7B3AF1941D}"/>
              </a:ext>
            </a:extLst>
          </p:cNvPr>
          <p:cNvCxnSpPr>
            <a:cxnSpLocks/>
            <a:stCxn id="20" idx="6"/>
            <a:endCxn id="21" idx="2"/>
          </p:cNvCxnSpPr>
          <p:nvPr/>
        </p:nvCxnSpPr>
        <p:spPr>
          <a:xfrm flipV="1">
            <a:off x="2776987" y="2255842"/>
            <a:ext cx="1395704" cy="5357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EE08B3B-55FC-4B0F-9CA8-BBA576E56F02}"/>
              </a:ext>
            </a:extLst>
          </p:cNvPr>
          <p:cNvCxnSpPr>
            <a:cxnSpLocks/>
            <a:stCxn id="19" idx="6"/>
            <a:endCxn id="22" idx="2"/>
          </p:cNvCxnSpPr>
          <p:nvPr/>
        </p:nvCxnSpPr>
        <p:spPr>
          <a:xfrm>
            <a:off x="2776987" y="2030179"/>
            <a:ext cx="1395704" cy="155565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8D7564D3-C080-45CC-9D13-971FADFC45BC}"/>
              </a:ext>
            </a:extLst>
          </p:cNvPr>
          <p:cNvCxnSpPr>
            <a:cxnSpLocks/>
            <a:stCxn id="23" idx="6"/>
            <a:endCxn id="25" idx="2"/>
          </p:cNvCxnSpPr>
          <p:nvPr/>
        </p:nvCxnSpPr>
        <p:spPr>
          <a:xfrm>
            <a:off x="4807900" y="2255841"/>
            <a:ext cx="1104107" cy="132999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52BE44C5-4375-4035-9CF5-8560C92756CE}"/>
              </a:ext>
            </a:extLst>
          </p:cNvPr>
          <p:cNvCxnSpPr>
            <a:cxnSpLocks/>
            <a:stCxn id="24" idx="6"/>
            <a:endCxn id="25" idx="2"/>
          </p:cNvCxnSpPr>
          <p:nvPr/>
        </p:nvCxnSpPr>
        <p:spPr>
          <a:xfrm>
            <a:off x="4807901" y="3585835"/>
            <a:ext cx="1104107"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C1A3931A-7A21-4DD0-8D2C-10B4B9321B65}"/>
              </a:ext>
            </a:extLst>
          </p:cNvPr>
          <p:cNvCxnSpPr>
            <a:cxnSpLocks/>
            <a:stCxn id="26" idx="6"/>
          </p:cNvCxnSpPr>
          <p:nvPr/>
        </p:nvCxnSpPr>
        <p:spPr>
          <a:xfrm>
            <a:off x="6559640" y="3585836"/>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D622CF8-92D5-4EC3-8CC3-983294264C5E}"/>
              </a:ext>
            </a:extLst>
          </p:cNvPr>
          <p:cNvSpPr txBox="1"/>
          <p:nvPr/>
        </p:nvSpPr>
        <p:spPr>
          <a:xfrm>
            <a:off x="2293961" y="5314172"/>
            <a:ext cx="596638"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입력층</a:t>
            </a:r>
          </a:p>
        </p:txBody>
      </p:sp>
      <p:sp>
        <p:nvSpPr>
          <p:cNvPr id="35" name="TextBox 34">
            <a:extLst>
              <a:ext uri="{FF2B5EF4-FFF2-40B4-BE49-F238E27FC236}">
                <a16:creationId xmlns:a16="http://schemas.microsoft.com/office/drawing/2014/main" id="{CED3848F-4632-44EA-BCEE-DFB829C3F419}"/>
              </a:ext>
            </a:extLst>
          </p:cNvPr>
          <p:cNvSpPr txBox="1"/>
          <p:nvPr/>
        </p:nvSpPr>
        <p:spPr>
          <a:xfrm>
            <a:off x="4093229" y="5174078"/>
            <a:ext cx="598241"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은닉층</a:t>
            </a:r>
          </a:p>
        </p:txBody>
      </p:sp>
      <p:sp>
        <p:nvSpPr>
          <p:cNvPr id="36" name="TextBox 35">
            <a:extLst>
              <a:ext uri="{FF2B5EF4-FFF2-40B4-BE49-F238E27FC236}">
                <a16:creationId xmlns:a16="http://schemas.microsoft.com/office/drawing/2014/main" id="{EAAA7FFE-0390-476D-AB0A-B6C05D4FB92A}"/>
              </a:ext>
            </a:extLst>
          </p:cNvPr>
          <p:cNvSpPr txBox="1"/>
          <p:nvPr/>
        </p:nvSpPr>
        <p:spPr>
          <a:xfrm>
            <a:off x="5839709" y="4624278"/>
            <a:ext cx="599844"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출력층</a:t>
            </a:r>
          </a:p>
        </p:txBody>
      </p:sp>
      <p:sp>
        <p:nvSpPr>
          <p:cNvPr id="37" name="TextBox 36">
            <a:extLst>
              <a:ext uri="{FF2B5EF4-FFF2-40B4-BE49-F238E27FC236}">
                <a16:creationId xmlns:a16="http://schemas.microsoft.com/office/drawing/2014/main" id="{4D4F20E6-3508-4B01-9FC7-C72FA7335D3E}"/>
              </a:ext>
            </a:extLst>
          </p:cNvPr>
          <p:cNvSpPr txBox="1"/>
          <p:nvPr/>
        </p:nvSpPr>
        <p:spPr>
          <a:xfrm>
            <a:off x="5096727" y="1677156"/>
            <a:ext cx="946721" cy="276999"/>
          </a:xfrm>
          <a:prstGeom prst="rect">
            <a:avLst/>
          </a:prstGeom>
          <a:noFill/>
        </p:spPr>
        <p:txBody>
          <a:bodyPr wrap="squar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활성화 함수</a:t>
            </a:r>
          </a:p>
        </p:txBody>
      </p:sp>
      <p:sp>
        <p:nvSpPr>
          <p:cNvPr id="38" name="타원 37">
            <a:extLst>
              <a:ext uri="{FF2B5EF4-FFF2-40B4-BE49-F238E27FC236}">
                <a16:creationId xmlns:a16="http://schemas.microsoft.com/office/drawing/2014/main" id="{7987CA77-F3D5-4784-BA93-6B00D3B04307}"/>
              </a:ext>
            </a:extLst>
          </p:cNvPr>
          <p:cNvSpPr/>
          <p:nvPr/>
        </p:nvSpPr>
        <p:spPr>
          <a:xfrm>
            <a:off x="4172692" y="4661055"/>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CC5BB86B-FF04-49B4-9F0A-D25FB51ED925}"/>
              </a:ext>
            </a:extLst>
          </p:cNvPr>
          <p:cNvSpPr/>
          <p:nvPr/>
        </p:nvSpPr>
        <p:spPr>
          <a:xfrm>
            <a:off x="4601737" y="4772495"/>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22BD06E2-B4A9-4C20-9718-2066BEA03109}"/>
              </a:ext>
            </a:extLst>
          </p:cNvPr>
          <p:cNvCxnSpPr>
            <a:cxnSpLocks/>
            <a:stCxn id="39" idx="6"/>
            <a:endCxn id="25" idx="2"/>
          </p:cNvCxnSpPr>
          <p:nvPr/>
        </p:nvCxnSpPr>
        <p:spPr>
          <a:xfrm flipV="1">
            <a:off x="4807901" y="3585836"/>
            <a:ext cx="1104107" cy="12897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연결선: 구부러짐 40">
            <a:extLst>
              <a:ext uri="{FF2B5EF4-FFF2-40B4-BE49-F238E27FC236}">
                <a16:creationId xmlns:a16="http://schemas.microsoft.com/office/drawing/2014/main" id="{490F53FC-F737-4F41-A5CE-60A4717C0B16}"/>
              </a:ext>
            </a:extLst>
          </p:cNvPr>
          <p:cNvCxnSpPr>
            <a:cxnSpLocks/>
            <a:stCxn id="59" idx="0"/>
            <a:endCxn id="37" idx="3"/>
          </p:cNvCxnSpPr>
          <p:nvPr/>
        </p:nvCxnSpPr>
        <p:spPr>
          <a:xfrm rot="16200000" flipV="1">
            <a:off x="5830417" y="2028687"/>
            <a:ext cx="835488" cy="40942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연결선: 구부러짐 41">
            <a:extLst>
              <a:ext uri="{FF2B5EF4-FFF2-40B4-BE49-F238E27FC236}">
                <a16:creationId xmlns:a16="http://schemas.microsoft.com/office/drawing/2014/main" id="{E5BE00B2-4481-4AFF-B18C-1819CC0A26E7}"/>
              </a:ext>
            </a:extLst>
          </p:cNvPr>
          <p:cNvCxnSpPr>
            <a:cxnSpLocks/>
            <a:stCxn id="23" idx="0"/>
            <a:endCxn id="37" idx="1"/>
          </p:cNvCxnSpPr>
          <p:nvPr/>
        </p:nvCxnSpPr>
        <p:spPr>
          <a:xfrm rot="5400000" flipH="1" flipV="1">
            <a:off x="4732221" y="1788254"/>
            <a:ext cx="337103" cy="391909"/>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타원 42">
                <a:extLst>
                  <a:ext uri="{FF2B5EF4-FFF2-40B4-BE49-F238E27FC236}">
                    <a16:creationId xmlns:a16="http://schemas.microsoft.com/office/drawing/2014/main" id="{7D743A65-2216-48E5-BD65-21F395477BF3}"/>
                  </a:ext>
                </a:extLst>
              </p:cNvPr>
              <p:cNvSpPr/>
              <p:nvPr/>
            </p:nvSpPr>
            <p:spPr>
              <a:xfrm>
                <a:off x="2347942" y="3338553"/>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43" name="타원 42">
                <a:extLst>
                  <a:ext uri="{FF2B5EF4-FFF2-40B4-BE49-F238E27FC236}">
                    <a16:creationId xmlns:a16="http://schemas.microsoft.com/office/drawing/2014/main" id="{7D743A65-2216-48E5-BD65-21F395477BF3}"/>
                  </a:ext>
                </a:extLst>
              </p:cNvPr>
              <p:cNvSpPr>
                <a:spLocks noRot="1" noChangeAspect="1" noMove="1" noResize="1" noEditPoints="1" noAdjustHandles="1" noChangeArrowheads="1" noChangeShapeType="1" noTextEdit="1"/>
              </p:cNvSpPr>
              <p:nvPr/>
            </p:nvSpPr>
            <p:spPr>
              <a:xfrm>
                <a:off x="2347942" y="3338553"/>
                <a:ext cx="429045" cy="429044"/>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타원 43">
                <a:extLst>
                  <a:ext uri="{FF2B5EF4-FFF2-40B4-BE49-F238E27FC236}">
                    <a16:creationId xmlns:a16="http://schemas.microsoft.com/office/drawing/2014/main" id="{31A737AF-1E50-4DA7-8709-DF65164CA650}"/>
                  </a:ext>
                </a:extLst>
              </p:cNvPr>
              <p:cNvSpPr/>
              <p:nvPr/>
            </p:nvSpPr>
            <p:spPr>
              <a:xfrm>
                <a:off x="2347941" y="4833367"/>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44" name="타원 43">
                <a:extLst>
                  <a:ext uri="{FF2B5EF4-FFF2-40B4-BE49-F238E27FC236}">
                    <a16:creationId xmlns:a16="http://schemas.microsoft.com/office/drawing/2014/main" id="{31A737AF-1E50-4DA7-8709-DF65164CA650}"/>
                  </a:ext>
                </a:extLst>
              </p:cNvPr>
              <p:cNvSpPr>
                <a:spLocks noRot="1" noChangeAspect="1" noMove="1" noResize="1" noEditPoints="1" noAdjustHandles="1" noChangeArrowheads="1" noChangeShapeType="1" noTextEdit="1"/>
              </p:cNvSpPr>
              <p:nvPr/>
            </p:nvSpPr>
            <p:spPr>
              <a:xfrm>
                <a:off x="2347941" y="4833367"/>
                <a:ext cx="429045" cy="429044"/>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B72CFBCE-780C-4F1F-8B03-E3C0EC056CCF}"/>
              </a:ext>
            </a:extLst>
          </p:cNvPr>
          <p:cNvCxnSpPr>
            <a:cxnSpLocks/>
            <a:stCxn id="20" idx="6"/>
            <a:endCxn id="38" idx="2"/>
          </p:cNvCxnSpPr>
          <p:nvPr/>
        </p:nvCxnSpPr>
        <p:spPr>
          <a:xfrm>
            <a:off x="2776987" y="2791628"/>
            <a:ext cx="1395704" cy="208395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1A5C4DD7-6340-4BFD-BE34-5A047E3C9948}"/>
              </a:ext>
            </a:extLst>
          </p:cNvPr>
          <p:cNvCxnSpPr>
            <a:cxnSpLocks/>
            <a:stCxn id="19" idx="6"/>
            <a:endCxn id="38" idx="2"/>
          </p:cNvCxnSpPr>
          <p:nvPr/>
        </p:nvCxnSpPr>
        <p:spPr>
          <a:xfrm>
            <a:off x="2776987" y="2030179"/>
            <a:ext cx="1395704" cy="284539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912E1326-133E-4A51-967B-230C496983A1}"/>
              </a:ext>
            </a:extLst>
          </p:cNvPr>
          <p:cNvCxnSpPr>
            <a:cxnSpLocks/>
            <a:stCxn id="43" idx="6"/>
            <a:endCxn id="21" idx="2"/>
          </p:cNvCxnSpPr>
          <p:nvPr/>
        </p:nvCxnSpPr>
        <p:spPr>
          <a:xfrm flipV="1">
            <a:off x="2776986" y="2255842"/>
            <a:ext cx="1395704" cy="12972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FB3C56E6-CA50-4DE9-A8FC-86B1A150953B}"/>
              </a:ext>
            </a:extLst>
          </p:cNvPr>
          <p:cNvCxnSpPr>
            <a:cxnSpLocks/>
            <a:stCxn id="43" idx="6"/>
            <a:endCxn id="22" idx="2"/>
          </p:cNvCxnSpPr>
          <p:nvPr/>
        </p:nvCxnSpPr>
        <p:spPr>
          <a:xfrm>
            <a:off x="2776986" y="3553076"/>
            <a:ext cx="1395705" cy="3276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F96D383D-9BD8-4FB7-9686-D0FBBD496C80}"/>
              </a:ext>
            </a:extLst>
          </p:cNvPr>
          <p:cNvCxnSpPr>
            <a:cxnSpLocks/>
            <a:stCxn id="43" idx="6"/>
            <a:endCxn id="38" idx="2"/>
          </p:cNvCxnSpPr>
          <p:nvPr/>
        </p:nvCxnSpPr>
        <p:spPr>
          <a:xfrm>
            <a:off x="2776986" y="3553076"/>
            <a:ext cx="1395705" cy="132250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CAB0C5B2-D3E4-464A-B960-D16C97B55138}"/>
              </a:ext>
            </a:extLst>
          </p:cNvPr>
          <p:cNvCxnSpPr>
            <a:cxnSpLocks/>
            <a:stCxn id="44" idx="6"/>
            <a:endCxn id="21" idx="2"/>
          </p:cNvCxnSpPr>
          <p:nvPr/>
        </p:nvCxnSpPr>
        <p:spPr>
          <a:xfrm flipV="1">
            <a:off x="2776986" y="2255842"/>
            <a:ext cx="1395705" cy="279204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548BB23C-FC8D-46D6-8E61-8F502592EB16}"/>
              </a:ext>
            </a:extLst>
          </p:cNvPr>
          <p:cNvCxnSpPr>
            <a:cxnSpLocks/>
            <a:stCxn id="44" idx="6"/>
            <a:endCxn id="22" idx="2"/>
          </p:cNvCxnSpPr>
          <p:nvPr/>
        </p:nvCxnSpPr>
        <p:spPr>
          <a:xfrm flipV="1">
            <a:off x="2776986" y="3585836"/>
            <a:ext cx="1395706" cy="14620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50C47226-2647-4BFB-B414-B8E4AC7AE1F3}"/>
              </a:ext>
            </a:extLst>
          </p:cNvPr>
          <p:cNvCxnSpPr>
            <a:cxnSpLocks/>
            <a:stCxn id="44" idx="6"/>
            <a:endCxn id="38" idx="2"/>
          </p:cNvCxnSpPr>
          <p:nvPr/>
        </p:nvCxnSpPr>
        <p:spPr>
          <a:xfrm flipV="1">
            <a:off x="2776986" y="4875578"/>
            <a:ext cx="1395706" cy="17231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505FCB9-576D-4811-A6C4-F8959DA25BA8}"/>
                  </a:ext>
                </a:extLst>
              </p:cNvPr>
              <p:cNvSpPr txBox="1"/>
              <p:nvPr/>
            </p:nvSpPr>
            <p:spPr>
              <a:xfrm>
                <a:off x="2417557" y="4062491"/>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0505FCB9-576D-4811-A6C4-F8959DA25BA8}"/>
                  </a:ext>
                </a:extLst>
              </p:cNvPr>
              <p:cNvSpPr txBox="1">
                <a:spLocks noRot="1" noChangeAspect="1" noMove="1" noResize="1" noEditPoints="1" noAdjustHandles="1" noChangeArrowheads="1" noChangeShapeType="1" noTextEdit="1"/>
              </p:cNvSpPr>
              <p:nvPr/>
            </p:nvSpPr>
            <p:spPr>
              <a:xfrm>
                <a:off x="2417557" y="4062491"/>
                <a:ext cx="266098" cy="369332"/>
              </a:xfrm>
              <a:prstGeom prst="rect">
                <a:avLst/>
              </a:prstGeom>
              <a:blipFill>
                <a:blip r:embed="rId7"/>
                <a:stretch>
                  <a:fillRect l="-6977" r="-6977"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01F5193-3A97-4285-B16D-8D26EAA2CE3B}"/>
                  </a:ext>
                </a:extLst>
              </p:cNvPr>
              <p:cNvSpPr txBox="1"/>
              <p:nvPr/>
            </p:nvSpPr>
            <p:spPr>
              <a:xfrm>
                <a:off x="4253324" y="3977775"/>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801F5193-3A97-4285-B16D-8D26EAA2CE3B}"/>
                  </a:ext>
                </a:extLst>
              </p:cNvPr>
              <p:cNvSpPr txBox="1">
                <a:spLocks noRot="1" noChangeAspect="1" noMove="1" noResize="1" noEditPoints="1" noAdjustHandles="1" noChangeArrowheads="1" noChangeShapeType="1" noTextEdit="1"/>
              </p:cNvSpPr>
              <p:nvPr/>
            </p:nvSpPr>
            <p:spPr>
              <a:xfrm>
                <a:off x="4253324" y="3977775"/>
                <a:ext cx="266098" cy="369332"/>
              </a:xfrm>
              <a:prstGeom prst="rect">
                <a:avLst/>
              </a:prstGeom>
              <a:blipFill>
                <a:blip r:embed="rId8"/>
                <a:stretch>
                  <a:fillRect l="-6977" r="-6977" b="-5000"/>
                </a:stretch>
              </a:blipFill>
            </p:spPr>
            <p:txBody>
              <a:bodyPr/>
              <a:lstStyle/>
              <a:p>
                <a:r>
                  <a:rPr lang="ko-KR" altLang="en-US">
                    <a:noFill/>
                  </a:rPr>
                  <a:t> </a:t>
                </a:r>
              </a:p>
            </p:txBody>
          </p:sp>
        </mc:Fallback>
      </mc:AlternateContent>
      <p:sp>
        <p:nvSpPr>
          <p:cNvPr id="55" name="TextBox 54">
            <a:extLst>
              <a:ext uri="{FF2B5EF4-FFF2-40B4-BE49-F238E27FC236}">
                <a16:creationId xmlns:a16="http://schemas.microsoft.com/office/drawing/2014/main" id="{30C1FEA2-1AAB-4AA5-956D-2A5694B6A569}"/>
              </a:ext>
            </a:extLst>
          </p:cNvPr>
          <p:cNvSpPr txBox="1"/>
          <p:nvPr/>
        </p:nvSpPr>
        <p:spPr>
          <a:xfrm>
            <a:off x="7415595" y="4678548"/>
            <a:ext cx="463588"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예측</a:t>
            </a:r>
          </a:p>
        </p:txBody>
      </p:sp>
      <p:sp>
        <p:nvSpPr>
          <p:cNvPr id="56" name="타원 55">
            <a:extLst>
              <a:ext uri="{FF2B5EF4-FFF2-40B4-BE49-F238E27FC236}">
                <a16:creationId xmlns:a16="http://schemas.microsoft.com/office/drawing/2014/main" id="{777BEA33-CBAB-45B9-9863-6EF8880F6FA2}"/>
              </a:ext>
            </a:extLst>
          </p:cNvPr>
          <p:cNvSpPr/>
          <p:nvPr/>
        </p:nvSpPr>
        <p:spPr>
          <a:xfrm>
            <a:off x="5912007" y="2541948"/>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606213E2-660C-434D-B475-B4C7B43471D8}"/>
              </a:ext>
            </a:extLst>
          </p:cNvPr>
          <p:cNvSpPr/>
          <p:nvPr/>
        </p:nvSpPr>
        <p:spPr>
          <a:xfrm>
            <a:off x="5912007" y="4202908"/>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419220F9-3865-4AD4-B867-CF9BE3D4C988}"/>
              </a:ext>
            </a:extLst>
          </p:cNvPr>
          <p:cNvCxnSpPr>
            <a:cxnSpLocks/>
            <a:stCxn id="23" idx="6"/>
            <a:endCxn id="57" idx="2"/>
          </p:cNvCxnSpPr>
          <p:nvPr/>
        </p:nvCxnSpPr>
        <p:spPr>
          <a:xfrm>
            <a:off x="4807900" y="2255841"/>
            <a:ext cx="1104107" cy="216159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273EBD7A-5173-4C3F-B3CD-364C4E378274}"/>
              </a:ext>
            </a:extLst>
          </p:cNvPr>
          <p:cNvSpPr/>
          <p:nvPr/>
        </p:nvSpPr>
        <p:spPr>
          <a:xfrm>
            <a:off x="6349792" y="265114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F066FAF1-DA1F-4DD6-931B-0114960AEBC4}"/>
              </a:ext>
            </a:extLst>
          </p:cNvPr>
          <p:cNvCxnSpPr>
            <a:cxnSpLocks/>
            <a:stCxn id="59" idx="6"/>
          </p:cNvCxnSpPr>
          <p:nvPr/>
        </p:nvCxnSpPr>
        <p:spPr>
          <a:xfrm>
            <a:off x="6555956" y="2754226"/>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722429E9-374D-4242-A3E2-7B34D268F75C}"/>
                  </a:ext>
                </a:extLst>
              </p:cNvPr>
              <p:cNvSpPr txBox="1"/>
              <p:nvPr/>
            </p:nvSpPr>
            <p:spPr>
              <a:xfrm>
                <a:off x="7372862" y="2581213"/>
                <a:ext cx="5361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722429E9-374D-4242-A3E2-7B34D268F75C}"/>
                  </a:ext>
                </a:extLst>
              </p:cNvPr>
              <p:cNvSpPr txBox="1">
                <a:spLocks noRot="1" noChangeAspect="1" noMove="1" noResize="1" noEditPoints="1" noAdjustHandles="1" noChangeArrowheads="1" noChangeShapeType="1" noTextEdit="1"/>
              </p:cNvSpPr>
              <p:nvPr/>
            </p:nvSpPr>
            <p:spPr>
              <a:xfrm>
                <a:off x="7372862" y="2581213"/>
                <a:ext cx="536172" cy="369332"/>
              </a:xfrm>
              <a:prstGeom prst="rect">
                <a:avLst/>
              </a:prstGeom>
              <a:blipFill>
                <a:blip r:embed="rId9"/>
                <a:stretch>
                  <a:fillRect t="-6557" r="-19318" b="-6557"/>
                </a:stretch>
              </a:blipFill>
            </p:spPr>
            <p:txBody>
              <a:bodyPr/>
              <a:lstStyle/>
              <a:p>
                <a:r>
                  <a:rPr lang="ko-KR" altLang="en-US">
                    <a:noFill/>
                  </a:rPr>
                  <a:t> </a:t>
                </a:r>
              </a:p>
            </p:txBody>
          </p:sp>
        </mc:Fallback>
      </mc:AlternateContent>
      <p:sp>
        <p:nvSpPr>
          <p:cNvPr id="62" name="타원 61">
            <a:extLst>
              <a:ext uri="{FF2B5EF4-FFF2-40B4-BE49-F238E27FC236}">
                <a16:creationId xmlns:a16="http://schemas.microsoft.com/office/drawing/2014/main" id="{AA3EEC69-0B49-40DA-A680-9F70A5906592}"/>
              </a:ext>
            </a:extLst>
          </p:cNvPr>
          <p:cNvSpPr/>
          <p:nvPr/>
        </p:nvSpPr>
        <p:spPr>
          <a:xfrm>
            <a:off x="6349792" y="4316819"/>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3" name="직선 화살표 연결선 62">
            <a:extLst>
              <a:ext uri="{FF2B5EF4-FFF2-40B4-BE49-F238E27FC236}">
                <a16:creationId xmlns:a16="http://schemas.microsoft.com/office/drawing/2014/main" id="{2AD7C7E5-5B23-4C0C-89D9-9EE5582C3688}"/>
              </a:ext>
            </a:extLst>
          </p:cNvPr>
          <p:cNvCxnSpPr>
            <a:cxnSpLocks/>
            <a:stCxn id="62" idx="6"/>
          </p:cNvCxnSpPr>
          <p:nvPr/>
        </p:nvCxnSpPr>
        <p:spPr>
          <a:xfrm>
            <a:off x="6555956" y="4419902"/>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9680ACF3-8961-41EB-B93D-EAA1C7EF830D}"/>
              </a:ext>
            </a:extLst>
          </p:cNvPr>
          <p:cNvCxnSpPr>
            <a:cxnSpLocks/>
            <a:stCxn id="23" idx="6"/>
            <a:endCxn id="56" idx="2"/>
          </p:cNvCxnSpPr>
          <p:nvPr/>
        </p:nvCxnSpPr>
        <p:spPr>
          <a:xfrm>
            <a:off x="4807900" y="2255841"/>
            <a:ext cx="1104107" cy="5006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784B653B-CD83-403A-A025-62AA05BF5870}"/>
              </a:ext>
            </a:extLst>
          </p:cNvPr>
          <p:cNvCxnSpPr>
            <a:cxnSpLocks/>
            <a:stCxn id="24" idx="6"/>
            <a:endCxn id="56" idx="2"/>
          </p:cNvCxnSpPr>
          <p:nvPr/>
        </p:nvCxnSpPr>
        <p:spPr>
          <a:xfrm flipV="1">
            <a:off x="4807901" y="2756471"/>
            <a:ext cx="1104107" cy="829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D3130EDA-A45D-4170-8DE7-4E4DFDC525C8}"/>
              </a:ext>
            </a:extLst>
          </p:cNvPr>
          <p:cNvCxnSpPr>
            <a:cxnSpLocks/>
            <a:stCxn id="39" idx="6"/>
            <a:endCxn id="56" idx="2"/>
          </p:cNvCxnSpPr>
          <p:nvPr/>
        </p:nvCxnSpPr>
        <p:spPr>
          <a:xfrm flipV="1">
            <a:off x="4807901" y="2756471"/>
            <a:ext cx="1104107" cy="211910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09C97411-4868-4DE0-A9E1-796822CE0BF6}"/>
              </a:ext>
            </a:extLst>
          </p:cNvPr>
          <p:cNvCxnSpPr>
            <a:cxnSpLocks/>
            <a:stCxn id="24" idx="6"/>
            <a:endCxn id="57" idx="2"/>
          </p:cNvCxnSpPr>
          <p:nvPr/>
        </p:nvCxnSpPr>
        <p:spPr>
          <a:xfrm>
            <a:off x="4807901" y="3585835"/>
            <a:ext cx="1104107" cy="83159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3784199C-1E29-4FCE-8C85-39E95ED686FE}"/>
              </a:ext>
            </a:extLst>
          </p:cNvPr>
          <p:cNvCxnSpPr>
            <a:cxnSpLocks/>
            <a:stCxn id="39" idx="6"/>
            <a:endCxn id="57" idx="2"/>
          </p:cNvCxnSpPr>
          <p:nvPr/>
        </p:nvCxnSpPr>
        <p:spPr>
          <a:xfrm flipV="1">
            <a:off x="4807901" y="4417431"/>
            <a:ext cx="1104107" cy="4581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4DA54C6-9380-4DAC-9073-A72C2E6763D7}"/>
                  </a:ext>
                </a:extLst>
              </p:cNvPr>
              <p:cNvSpPr txBox="1"/>
              <p:nvPr/>
            </p:nvSpPr>
            <p:spPr>
              <a:xfrm>
                <a:off x="7372861" y="3346985"/>
                <a:ext cx="5414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D4DA54C6-9380-4DAC-9073-A72C2E6763D7}"/>
                  </a:ext>
                </a:extLst>
              </p:cNvPr>
              <p:cNvSpPr txBox="1">
                <a:spLocks noRot="1" noChangeAspect="1" noMove="1" noResize="1" noEditPoints="1" noAdjustHandles="1" noChangeArrowheads="1" noChangeShapeType="1" noTextEdit="1"/>
              </p:cNvSpPr>
              <p:nvPr/>
            </p:nvSpPr>
            <p:spPr>
              <a:xfrm>
                <a:off x="7372861" y="3346985"/>
                <a:ext cx="541495" cy="369332"/>
              </a:xfrm>
              <a:prstGeom prst="rect">
                <a:avLst/>
              </a:prstGeom>
              <a:blipFill>
                <a:blip r:embed="rId10"/>
                <a:stretch>
                  <a:fillRect t="-6557" r="-19101"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2540DA2-2BA0-4113-80FC-044198EB38F4}"/>
                  </a:ext>
                </a:extLst>
              </p:cNvPr>
              <p:cNvSpPr txBox="1"/>
              <p:nvPr/>
            </p:nvSpPr>
            <p:spPr>
              <a:xfrm>
                <a:off x="7372860" y="4211341"/>
                <a:ext cx="5414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2540DA2-2BA0-4113-80FC-044198EB38F4}"/>
                  </a:ext>
                </a:extLst>
              </p:cNvPr>
              <p:cNvSpPr txBox="1">
                <a:spLocks noRot="1" noChangeAspect="1" noMove="1" noResize="1" noEditPoints="1" noAdjustHandles="1" noChangeArrowheads="1" noChangeShapeType="1" noTextEdit="1"/>
              </p:cNvSpPr>
              <p:nvPr/>
            </p:nvSpPr>
            <p:spPr>
              <a:xfrm>
                <a:off x="7372860" y="4211341"/>
                <a:ext cx="541495" cy="369332"/>
              </a:xfrm>
              <a:prstGeom prst="rect">
                <a:avLst/>
              </a:prstGeom>
              <a:blipFill>
                <a:blip r:embed="rId11"/>
                <a:stretch>
                  <a:fillRect t="-6667" r="-19101" b="-6667"/>
                </a:stretch>
              </a:blipFill>
            </p:spPr>
            <p:txBody>
              <a:bodyPr/>
              <a:lstStyle/>
              <a:p>
                <a:r>
                  <a:rPr lang="ko-KR" altLang="en-US">
                    <a:noFill/>
                  </a:rPr>
                  <a:t> </a:t>
                </a:r>
              </a:p>
            </p:txBody>
          </p:sp>
        </mc:Fallback>
      </mc:AlternateContent>
      <p:sp>
        <p:nvSpPr>
          <p:cNvPr id="77" name="TextBox 76">
            <a:extLst>
              <a:ext uri="{FF2B5EF4-FFF2-40B4-BE49-F238E27FC236}">
                <a16:creationId xmlns:a16="http://schemas.microsoft.com/office/drawing/2014/main" id="{15A3BC64-D648-4B8A-AC90-7548099429D9}"/>
              </a:ext>
            </a:extLst>
          </p:cNvPr>
          <p:cNvSpPr txBox="1"/>
          <p:nvPr/>
        </p:nvSpPr>
        <p:spPr>
          <a:xfrm>
            <a:off x="3978166" y="5614225"/>
            <a:ext cx="1057665"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Dense(100)</a:t>
            </a:r>
            <a:endParaRPr lang="ko-KR" altLang="en-US" sz="1400">
              <a:solidFill>
                <a:srgbClr val="3399FF"/>
              </a:solidFill>
              <a:latin typeface="고도 M" panose="02000503000000020004" pitchFamily="2" charset="-127"/>
              <a:ea typeface="고도 M" panose="02000503000000020004" pitchFamily="2" charset="-127"/>
            </a:endParaRPr>
          </a:p>
        </p:txBody>
      </p:sp>
      <p:sp>
        <p:nvSpPr>
          <p:cNvPr id="78" name="오른쪽 중괄호 77">
            <a:extLst>
              <a:ext uri="{FF2B5EF4-FFF2-40B4-BE49-F238E27FC236}">
                <a16:creationId xmlns:a16="http://schemas.microsoft.com/office/drawing/2014/main" id="{8BFCD8CB-CC0F-4448-ACA9-F5F9F990D98F}"/>
              </a:ext>
            </a:extLst>
          </p:cNvPr>
          <p:cNvSpPr/>
          <p:nvPr/>
        </p:nvSpPr>
        <p:spPr>
          <a:xfrm rot="5400000">
            <a:off x="4364107" y="5269269"/>
            <a:ext cx="153510" cy="596639"/>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79" name="TextBox 78">
            <a:extLst>
              <a:ext uri="{FF2B5EF4-FFF2-40B4-BE49-F238E27FC236}">
                <a16:creationId xmlns:a16="http://schemas.microsoft.com/office/drawing/2014/main" id="{95094263-DF6C-43FF-9428-C84F4C02333E}"/>
              </a:ext>
            </a:extLst>
          </p:cNvPr>
          <p:cNvSpPr txBox="1"/>
          <p:nvPr/>
        </p:nvSpPr>
        <p:spPr>
          <a:xfrm>
            <a:off x="5758941" y="5591171"/>
            <a:ext cx="1057665"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Dense(10)</a:t>
            </a:r>
            <a:endParaRPr lang="ko-KR" altLang="en-US" sz="1400">
              <a:solidFill>
                <a:srgbClr val="3399FF"/>
              </a:solidFill>
              <a:latin typeface="고도 M" panose="02000503000000020004" pitchFamily="2" charset="-127"/>
              <a:ea typeface="고도 M" panose="02000503000000020004" pitchFamily="2" charset="-127"/>
            </a:endParaRPr>
          </a:p>
        </p:txBody>
      </p:sp>
      <p:sp>
        <p:nvSpPr>
          <p:cNvPr id="80" name="오른쪽 중괄호 79">
            <a:extLst>
              <a:ext uri="{FF2B5EF4-FFF2-40B4-BE49-F238E27FC236}">
                <a16:creationId xmlns:a16="http://schemas.microsoft.com/office/drawing/2014/main" id="{533D96C8-B2D5-4B78-803A-31123B2CC120}"/>
              </a:ext>
            </a:extLst>
          </p:cNvPr>
          <p:cNvSpPr/>
          <p:nvPr/>
        </p:nvSpPr>
        <p:spPr>
          <a:xfrm rot="5400000">
            <a:off x="6144882" y="5246215"/>
            <a:ext cx="153510" cy="596639"/>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81" name="오른쪽 중괄호 80">
            <a:extLst>
              <a:ext uri="{FF2B5EF4-FFF2-40B4-BE49-F238E27FC236}">
                <a16:creationId xmlns:a16="http://schemas.microsoft.com/office/drawing/2014/main" id="{28F21606-86DA-4A03-B9C5-F536623DAC98}"/>
              </a:ext>
            </a:extLst>
          </p:cNvPr>
          <p:cNvSpPr/>
          <p:nvPr/>
        </p:nvSpPr>
        <p:spPr>
          <a:xfrm rot="5400000">
            <a:off x="4309476" y="4353021"/>
            <a:ext cx="179662" cy="3603597"/>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82" name="TextBox 81">
            <a:extLst>
              <a:ext uri="{FF2B5EF4-FFF2-40B4-BE49-F238E27FC236}">
                <a16:creationId xmlns:a16="http://schemas.microsoft.com/office/drawing/2014/main" id="{CF8D0CED-4D5A-4156-AA6C-6CB611A53269}"/>
              </a:ext>
            </a:extLst>
          </p:cNvPr>
          <p:cNvSpPr txBox="1"/>
          <p:nvPr/>
        </p:nvSpPr>
        <p:spPr>
          <a:xfrm>
            <a:off x="3860772" y="6244651"/>
            <a:ext cx="1160180"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Sequential()</a:t>
            </a:r>
            <a:endParaRPr lang="ko-KR" altLang="en-US" sz="1400">
              <a:solidFill>
                <a:srgbClr val="3399FF"/>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7592410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516462" y="886016"/>
            <a:ext cx="35846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케라스로</a:t>
            </a:r>
            <a:r>
              <a:rPr lang="ko-KR" altLang="en-US" sz="1800">
                <a:solidFill>
                  <a:srgbClr val="000000"/>
                </a:solidFill>
                <a:latin typeface="고도 M" panose="02000503000000020004" pitchFamily="2" charset="-127"/>
                <a:ea typeface="고도 M" panose="02000503000000020004" pitchFamily="2" charset="-127"/>
              </a:rPr>
              <a:t>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753829"/>
            <a:ext cx="8930142"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tensorflow.keras</a:t>
            </a:r>
            <a:r>
              <a:rPr lang="en-US" altLang="ko-KR" sz="1400">
                <a:solidFill>
                  <a:schemeClr val="tx1"/>
                </a:solidFill>
                <a:latin typeface="Consolas" panose="020B0609020204030204" pitchFamily="49" charset="0"/>
              </a:rPr>
              <a:t> import Sequential</a:t>
            </a:r>
          </a:p>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tensorflow.keras.layers</a:t>
            </a:r>
            <a:r>
              <a:rPr lang="en-US" altLang="ko-KR" sz="1400">
                <a:solidFill>
                  <a:schemeClr val="tx1"/>
                </a:solidFill>
                <a:latin typeface="Consolas" panose="020B0609020204030204" pitchFamily="49" charset="0"/>
              </a:rPr>
              <a:t> import Dense</a:t>
            </a:r>
          </a:p>
          <a:p>
            <a:r>
              <a:rPr lang="en-US" altLang="ko-KR" sz="1400">
                <a:solidFill>
                  <a:schemeClr val="tx1"/>
                </a:solidFill>
                <a:latin typeface="Consolas" panose="020B0609020204030204" pitchFamily="49" charset="0"/>
              </a:rPr>
              <a:t>model = Sequential()</a:t>
            </a:r>
          </a:p>
        </p:txBody>
      </p:sp>
      <p:sp>
        <p:nvSpPr>
          <p:cNvPr id="7" name="직사각형 6">
            <a:extLst>
              <a:ext uri="{FF2B5EF4-FFF2-40B4-BE49-F238E27FC236}">
                <a16:creationId xmlns:a16="http://schemas.microsoft.com/office/drawing/2014/main" id="{59960143-8387-49C8-B471-481F03B644AB}"/>
              </a:ext>
            </a:extLst>
          </p:cNvPr>
          <p:cNvSpPr/>
          <p:nvPr/>
        </p:nvSpPr>
        <p:spPr>
          <a:xfrm>
            <a:off x="755423" y="5876853"/>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history.history.keys</a:t>
            </a:r>
            <a:r>
              <a:rPr lang="en-US" altLang="ko-KR" sz="14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AB176B1A-17F7-42CD-A1B6-99D92FBD2442}"/>
              </a:ext>
            </a:extLst>
          </p:cNvPr>
          <p:cNvSpPr txBox="1"/>
          <p:nvPr/>
        </p:nvSpPr>
        <p:spPr>
          <a:xfrm>
            <a:off x="871037" y="6238962"/>
            <a:ext cx="8055564" cy="307777"/>
          </a:xfrm>
          <a:prstGeom prst="rect">
            <a:avLst/>
          </a:prstGeom>
          <a:noFill/>
        </p:spPr>
        <p:txBody>
          <a:bodyPr wrap="square" rtlCol="0">
            <a:spAutoFit/>
          </a:bodyPr>
          <a:lstStyle/>
          <a:p>
            <a:pPr lvl="0">
              <a:defRPr/>
            </a:pPr>
            <a:r>
              <a:rPr lang="en-US" altLang="ko-KR" sz="1400" err="1">
                <a:solidFill>
                  <a:srgbClr val="000000"/>
                </a:solidFill>
                <a:latin typeface="Consolas" panose="020B0609020204030204" pitchFamily="49" charset="0"/>
                <a:ea typeface="고도 M" panose="02000503000000020004" pitchFamily="2" charset="-127"/>
              </a:rPr>
              <a:t>dict_keys</a:t>
            </a:r>
            <a:r>
              <a:rPr lang="en-US" altLang="ko-KR" sz="1400">
                <a:solidFill>
                  <a:srgbClr val="000000"/>
                </a:solidFill>
                <a:latin typeface="Consolas" panose="020B0609020204030204" pitchFamily="49" charset="0"/>
                <a:ea typeface="고도 M" panose="02000503000000020004" pitchFamily="2" charset="-127"/>
              </a:rPr>
              <a:t>(['loss', 'accuracy', '</a:t>
            </a:r>
            <a:r>
              <a:rPr lang="en-US" altLang="ko-KR" sz="1400" err="1">
                <a:solidFill>
                  <a:srgbClr val="000000"/>
                </a:solidFill>
                <a:latin typeface="Consolas" panose="020B0609020204030204" pitchFamily="49" charset="0"/>
                <a:ea typeface="고도 M" panose="02000503000000020004" pitchFamily="2" charset="-127"/>
              </a:rPr>
              <a:t>val_loss</a:t>
            </a:r>
            <a:r>
              <a:rPr lang="en-US" altLang="ko-KR" sz="1400">
                <a:solidFill>
                  <a:srgbClr val="000000"/>
                </a:solidFill>
                <a:latin typeface="Consolas" panose="020B0609020204030204" pitchFamily="49" charset="0"/>
                <a:ea typeface="고도 M" panose="02000503000000020004" pitchFamily="2" charset="-127"/>
              </a:rPr>
              <a:t>', '</a:t>
            </a:r>
            <a:r>
              <a:rPr lang="en-US" altLang="ko-KR" sz="1400" err="1">
                <a:solidFill>
                  <a:srgbClr val="000000"/>
                </a:solidFill>
                <a:latin typeface="Consolas" panose="020B0609020204030204" pitchFamily="49" charset="0"/>
                <a:ea typeface="고도 M" panose="02000503000000020004" pitchFamily="2" charset="-127"/>
              </a:rPr>
              <a:t>val_accuracy</a:t>
            </a:r>
            <a:r>
              <a:rPr lang="en-US" altLang="ko-KR" sz="1400">
                <a:solidFill>
                  <a:srgbClr val="000000"/>
                </a:solidFill>
                <a:latin typeface="Consolas" panose="020B0609020204030204" pitchFamily="49" charset="0"/>
                <a:ea typeface="고도 M" panose="02000503000000020004" pitchFamily="2" charset="-127"/>
              </a:rPr>
              <a:t>'])</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13E30F0E-B750-4D32-83A1-D830B3F9D9C0}"/>
              </a:ext>
            </a:extLst>
          </p:cNvPr>
          <p:cNvSpPr txBox="1"/>
          <p:nvPr/>
        </p:nvSpPr>
        <p:spPr>
          <a:xfrm>
            <a:off x="723891" y="5569076"/>
            <a:ext cx="2647713"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history</a:t>
            </a:r>
            <a:r>
              <a:rPr lang="ko-KR" altLang="en-US" sz="1400">
                <a:solidFill>
                  <a:srgbClr val="000000"/>
                </a:solidFill>
                <a:latin typeface="고도 M" panose="02000503000000020004" pitchFamily="2" charset="-127"/>
                <a:ea typeface="고도 M" panose="02000503000000020004" pitchFamily="2" charset="-127"/>
              </a:rPr>
              <a:t>객체의 </a:t>
            </a:r>
            <a:r>
              <a:rPr lang="en-US" altLang="ko-KR" sz="1400">
                <a:solidFill>
                  <a:srgbClr val="000000"/>
                </a:solidFill>
                <a:latin typeface="고도 M" panose="02000503000000020004" pitchFamily="2" charset="-127"/>
                <a:ea typeface="고도 M" panose="02000503000000020004" pitchFamily="2" charset="-127"/>
              </a:rPr>
              <a:t>history </a:t>
            </a:r>
            <a:r>
              <a:rPr lang="ko-KR" altLang="en-US" sz="1400" err="1">
                <a:solidFill>
                  <a:srgbClr val="000000"/>
                </a:solidFill>
                <a:latin typeface="고도 M" panose="02000503000000020004" pitchFamily="2" charset="-127"/>
                <a:ea typeface="고도 M" panose="02000503000000020004" pitchFamily="2" charset="-127"/>
              </a:rPr>
              <a:t>딕셔너리</a:t>
            </a:r>
            <a:r>
              <a:rPr lang="ko-KR" altLang="en-US" sz="1400">
                <a:solidFill>
                  <a:srgbClr val="000000"/>
                </a:solidFill>
                <a:latin typeface="고도 M" panose="02000503000000020004" pitchFamily="2" charset="-127"/>
                <a:ea typeface="고도 M" panose="02000503000000020004" pitchFamily="2" charset="-127"/>
              </a:rPr>
              <a:t> </a:t>
            </a:r>
          </a:p>
        </p:txBody>
      </p:sp>
      <p:sp>
        <p:nvSpPr>
          <p:cNvPr id="10" name="직사각형 9">
            <a:extLst>
              <a:ext uri="{FF2B5EF4-FFF2-40B4-BE49-F238E27FC236}">
                <a16:creationId xmlns:a16="http://schemas.microsoft.com/office/drawing/2014/main" id="{081A4D01-4B04-4CB4-AD4F-37C7905E49E1}"/>
              </a:ext>
            </a:extLst>
          </p:cNvPr>
          <p:cNvSpPr/>
          <p:nvPr/>
        </p:nvSpPr>
        <p:spPr>
          <a:xfrm>
            <a:off x="755423" y="4897041"/>
            <a:ext cx="8930142"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history = </a:t>
            </a:r>
            <a:r>
              <a:rPr lang="en-US" altLang="ko-KR" sz="1400" err="1">
                <a:solidFill>
                  <a:schemeClr val="tx1"/>
                </a:solidFill>
                <a:latin typeface="Consolas" panose="020B0609020204030204" pitchFamily="49" charset="0"/>
              </a:rPr>
              <a:t>model.fit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y_train_encoded</a:t>
            </a:r>
            <a:r>
              <a:rPr lang="en-US" altLang="ko-KR" sz="1400">
                <a:solidFill>
                  <a:schemeClr val="tx1"/>
                </a:solidFill>
                <a:latin typeface="Consolas" panose="020B0609020204030204" pitchFamily="49" charset="0"/>
              </a:rPr>
              <a:t>, epochs=40,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validation_data</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a:t>
            </a:r>
          </a:p>
        </p:txBody>
      </p:sp>
      <p:sp>
        <p:nvSpPr>
          <p:cNvPr id="11" name="TextBox 10">
            <a:extLst>
              <a:ext uri="{FF2B5EF4-FFF2-40B4-BE49-F238E27FC236}">
                <a16:creationId xmlns:a16="http://schemas.microsoft.com/office/drawing/2014/main" id="{999ED892-57C6-4C65-8D17-59651B81D774}"/>
              </a:ext>
            </a:extLst>
          </p:cNvPr>
          <p:cNvSpPr txBox="1"/>
          <p:nvPr/>
        </p:nvSpPr>
        <p:spPr>
          <a:xfrm>
            <a:off x="723891" y="4589264"/>
            <a:ext cx="120738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모델 훈련하기</a:t>
            </a:r>
          </a:p>
        </p:txBody>
      </p:sp>
      <p:sp>
        <p:nvSpPr>
          <p:cNvPr id="12" name="직사각형 11">
            <a:extLst>
              <a:ext uri="{FF2B5EF4-FFF2-40B4-BE49-F238E27FC236}">
                <a16:creationId xmlns:a16="http://schemas.microsoft.com/office/drawing/2014/main" id="{5AAB9677-C3CF-4EA1-854F-D99215EDBD54}"/>
              </a:ext>
            </a:extLst>
          </p:cNvPr>
          <p:cNvSpPr/>
          <p:nvPr/>
        </p:nvSpPr>
        <p:spPr>
          <a:xfrm>
            <a:off x="760678" y="3987897"/>
            <a:ext cx="8930142" cy="523220"/>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model.compile</a:t>
            </a:r>
            <a:r>
              <a:rPr lang="en-US" altLang="ko-KR" sz="1400">
                <a:solidFill>
                  <a:schemeClr val="tx1"/>
                </a:solidFill>
                <a:latin typeface="Consolas" panose="020B0609020204030204" pitchFamily="49" charset="0"/>
              </a:rPr>
              <a:t>(optimizer='</a:t>
            </a:r>
            <a:r>
              <a:rPr lang="en-US" altLang="ko-KR" sz="1400" err="1">
                <a:solidFill>
                  <a:schemeClr val="tx1"/>
                </a:solidFill>
                <a:latin typeface="Consolas" panose="020B0609020204030204" pitchFamily="49" charset="0"/>
              </a:rPr>
              <a:t>sgd</a:t>
            </a:r>
            <a:r>
              <a:rPr lang="en-US" altLang="ko-KR" sz="1400">
                <a:solidFill>
                  <a:schemeClr val="tx1"/>
                </a:solidFill>
                <a:latin typeface="Consolas" panose="020B0609020204030204" pitchFamily="49" charset="0"/>
              </a:rPr>
              <a:t>', loss='</a:t>
            </a:r>
            <a:r>
              <a:rPr lang="en-US" altLang="ko-KR" sz="1400" err="1">
                <a:solidFill>
                  <a:schemeClr val="tx1"/>
                </a:solidFill>
                <a:latin typeface="Consolas" panose="020B0609020204030204" pitchFamily="49" charset="0"/>
              </a:rPr>
              <a:t>categorical_crossentropy</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metrics=['accuracy'])</a:t>
            </a:r>
          </a:p>
        </p:txBody>
      </p:sp>
      <p:sp>
        <p:nvSpPr>
          <p:cNvPr id="14" name="TextBox 13">
            <a:extLst>
              <a:ext uri="{FF2B5EF4-FFF2-40B4-BE49-F238E27FC236}">
                <a16:creationId xmlns:a16="http://schemas.microsoft.com/office/drawing/2014/main" id="{963DD8FF-CD0E-493B-BB93-610ECC3BEF42}"/>
              </a:ext>
            </a:extLst>
          </p:cNvPr>
          <p:cNvSpPr txBox="1"/>
          <p:nvPr/>
        </p:nvSpPr>
        <p:spPr>
          <a:xfrm>
            <a:off x="729146" y="3680120"/>
            <a:ext cx="267573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최적화 알고리즘과 손실 함수 지정</a:t>
            </a:r>
          </a:p>
        </p:txBody>
      </p:sp>
      <p:sp>
        <p:nvSpPr>
          <p:cNvPr id="15" name="직사각형 14">
            <a:extLst>
              <a:ext uri="{FF2B5EF4-FFF2-40B4-BE49-F238E27FC236}">
                <a16:creationId xmlns:a16="http://schemas.microsoft.com/office/drawing/2014/main" id="{9A3CB015-65EE-4E23-8994-898B79AAEFBF}"/>
              </a:ext>
            </a:extLst>
          </p:cNvPr>
          <p:cNvSpPr/>
          <p:nvPr/>
        </p:nvSpPr>
        <p:spPr>
          <a:xfrm>
            <a:off x="755423" y="2976498"/>
            <a:ext cx="8930142" cy="523220"/>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(Dense(100, activation='sigmoid', </a:t>
            </a:r>
            <a:r>
              <a:rPr lang="en-US" altLang="ko-KR" sz="1400" err="1">
                <a:solidFill>
                  <a:schemeClr val="tx1"/>
                </a:solidFill>
                <a:latin typeface="Consolas" panose="020B0609020204030204" pitchFamily="49" charset="0"/>
              </a:rPr>
              <a:t>input_shape</a:t>
            </a:r>
            <a:r>
              <a:rPr lang="en-US" altLang="ko-KR" sz="1400">
                <a:solidFill>
                  <a:schemeClr val="tx1"/>
                </a:solidFill>
                <a:latin typeface="Consolas" panose="020B0609020204030204" pitchFamily="49" charset="0"/>
              </a:rPr>
              <a:t>=(784,)))</a:t>
            </a:r>
          </a:p>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(Dense(10, activation='</a:t>
            </a:r>
            <a:r>
              <a:rPr lang="en-US" altLang="ko-KR" sz="1400" err="1">
                <a:solidFill>
                  <a:schemeClr val="tx1"/>
                </a:solidFill>
                <a:latin typeface="Consolas" panose="020B0609020204030204" pitchFamily="49" charset="0"/>
              </a:rPr>
              <a:t>softmax</a:t>
            </a:r>
            <a:r>
              <a:rPr lang="en-US" altLang="ko-KR" sz="1400">
                <a:solidFill>
                  <a:schemeClr val="tx1"/>
                </a:solidFill>
                <a:latin typeface="Consolas" panose="020B0609020204030204" pitchFamily="49" charset="0"/>
              </a:rPr>
              <a:t>'))</a:t>
            </a:r>
          </a:p>
        </p:txBody>
      </p:sp>
      <p:sp>
        <p:nvSpPr>
          <p:cNvPr id="16" name="TextBox 15">
            <a:extLst>
              <a:ext uri="{FF2B5EF4-FFF2-40B4-BE49-F238E27FC236}">
                <a16:creationId xmlns:a16="http://schemas.microsoft.com/office/drawing/2014/main" id="{440A308B-CAED-469C-AA50-82574D0E3E0B}"/>
              </a:ext>
            </a:extLst>
          </p:cNvPr>
          <p:cNvSpPr txBox="1"/>
          <p:nvPr/>
        </p:nvSpPr>
        <p:spPr>
          <a:xfrm>
            <a:off x="723891" y="2668721"/>
            <a:ext cx="245932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은닉층과 출력층을 모델에 추가</a:t>
            </a:r>
          </a:p>
        </p:txBody>
      </p:sp>
      <p:sp>
        <p:nvSpPr>
          <p:cNvPr id="17" name="TextBox 16">
            <a:extLst>
              <a:ext uri="{FF2B5EF4-FFF2-40B4-BE49-F238E27FC236}">
                <a16:creationId xmlns:a16="http://schemas.microsoft.com/office/drawing/2014/main" id="{A9FEAFF7-7463-45EB-A207-FFE84F111A80}"/>
              </a:ext>
            </a:extLst>
          </p:cNvPr>
          <p:cNvSpPr txBox="1"/>
          <p:nvPr/>
        </p:nvSpPr>
        <p:spPr>
          <a:xfrm>
            <a:off x="723891" y="1456873"/>
            <a:ext cx="894797"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모델 생성</a:t>
            </a:r>
          </a:p>
        </p:txBody>
      </p:sp>
    </p:spTree>
    <p:extLst>
      <p:ext uri="{BB962C8B-B14F-4D97-AF65-F5344CB8AC3E}">
        <p14:creationId xmlns:p14="http://schemas.microsoft.com/office/powerpoint/2010/main" val="146400969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05349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손실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('epoch')</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88066" name="Picture 2">
            <a:extLst>
              <a:ext uri="{FF2B5EF4-FFF2-40B4-BE49-F238E27FC236}">
                <a16:creationId xmlns:a16="http://schemas.microsoft.com/office/drawing/2014/main" id="{AC16793F-F373-4EB3-AF2D-C2CD2D0A4D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9981" y="3258534"/>
            <a:ext cx="4895521" cy="3322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65294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21700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정확도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['accuracy'])</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val_accuracy</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('accuracy')</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('epoch')</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train_accuracy</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val_accuracy</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90114" name="Picture 2">
            <a:extLst>
              <a:ext uri="{FF2B5EF4-FFF2-40B4-BE49-F238E27FC236}">
                <a16:creationId xmlns:a16="http://schemas.microsoft.com/office/drawing/2014/main" id="{F73F9753-3247-4C72-96CD-2209EF8DF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2633" y="3269045"/>
            <a:ext cx="4645573" cy="3104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87933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80369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검증 세트 정확도 계산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loss, accuracy = </a:t>
            </a:r>
            <a:r>
              <a:rPr lang="en-US" altLang="ko-KR" sz="1400" err="1">
                <a:solidFill>
                  <a:schemeClr val="tx1"/>
                </a:solidFill>
                <a:latin typeface="Consolas" panose="020B0609020204030204" pitchFamily="49" charset="0"/>
              </a:rPr>
              <a:t>model.evaluate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 verbose=0)</a:t>
            </a:r>
          </a:p>
          <a:p>
            <a:r>
              <a:rPr lang="en-US" altLang="ko-KR" sz="1400">
                <a:solidFill>
                  <a:schemeClr val="tx1"/>
                </a:solidFill>
                <a:latin typeface="Consolas" panose="020B0609020204030204" pitchFamily="49" charset="0"/>
              </a:rPr>
              <a:t>print(accuracy)</a:t>
            </a:r>
          </a:p>
        </p:txBody>
      </p:sp>
      <p:sp>
        <p:nvSpPr>
          <p:cNvPr id="7" name="TextBox 6">
            <a:extLst>
              <a:ext uri="{FF2B5EF4-FFF2-40B4-BE49-F238E27FC236}">
                <a16:creationId xmlns:a16="http://schemas.microsoft.com/office/drawing/2014/main" id="{BFC81231-83F8-4479-A8FB-257795CF7A05}"/>
              </a:ext>
            </a:extLst>
          </p:cNvPr>
          <p:cNvSpPr txBox="1"/>
          <p:nvPr/>
        </p:nvSpPr>
        <p:spPr>
          <a:xfrm>
            <a:off x="871037" y="2156179"/>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0.86291665</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25132357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017266"/>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합성곱</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연산에 대해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err="1">
                <a:solidFill>
                  <a:sysClr val="windowText" lastClr="000000"/>
                </a:solidFill>
                <a:latin typeface="맑은 고딕"/>
                <a:ea typeface="맑은 고딕"/>
              </a:rPr>
              <a:t>합성곱</a:t>
            </a:r>
            <a:r>
              <a:rPr kumimoji="0" lang="ko-KR" altLang="en-US" b="1" kern="0">
                <a:solidFill>
                  <a:sysClr val="windowText" lastClr="000000"/>
                </a:solidFill>
                <a:latin typeface="맑은 고딕"/>
                <a:ea typeface="맑은 고딕"/>
              </a:rPr>
              <a:t> 신경망을 이해하여 구현한다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err="1">
                <a:solidFill>
                  <a:sysClr val="windowText" lastClr="000000"/>
                </a:solidFill>
                <a:latin typeface="맑은 고딕"/>
                <a:ea typeface="맑은 고딕"/>
              </a:rPr>
              <a:t>케라스로</a:t>
            </a:r>
            <a:r>
              <a:rPr kumimoji="0" lang="ko-KR" altLang="en-US" b="1" kern="0">
                <a:solidFill>
                  <a:sysClr val="windowText" lastClr="000000"/>
                </a:solidFill>
                <a:latin typeface="맑은 고딕"/>
                <a:ea typeface="맑은 고딕"/>
              </a:rPr>
              <a:t> </a:t>
            </a:r>
            <a:r>
              <a:rPr kumimoji="0" lang="ko-KR" altLang="en-US" b="1" kern="0" err="1">
                <a:solidFill>
                  <a:sysClr val="windowText" lastClr="000000"/>
                </a:solidFill>
                <a:latin typeface="맑은 고딕"/>
                <a:ea typeface="맑은 고딕"/>
              </a:rPr>
              <a:t>합성곱</a:t>
            </a:r>
            <a:r>
              <a:rPr kumimoji="0" lang="ko-KR" altLang="en-US" b="1" kern="0">
                <a:solidFill>
                  <a:sysClr val="windowText" lastClr="000000"/>
                </a:solidFill>
                <a:latin typeface="맑은 고딕"/>
                <a:ea typeface="맑은 고딕"/>
              </a:rPr>
              <a:t> 신경망을 구현한다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err="1">
                <a:ln>
                  <a:noFill/>
                </a:ln>
                <a:solidFill>
                  <a:srgbClr val="C5003D"/>
                </a:solidFill>
                <a:effectLst/>
                <a:uLnTx/>
                <a:uFillTx/>
                <a:latin typeface="맑은 고딕" panose="020B0503020000020004" pitchFamily="50" charset="-127"/>
                <a:ea typeface="맑은 고딕" panose="020B0503020000020004" pitchFamily="50" charset="-127"/>
                <a:cs typeface="+mn-cs"/>
              </a:rPr>
              <a:t>합성곱</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70720206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133658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5.1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연산</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5.2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5.3 </a:t>
            </a:r>
            <a:r>
              <a:rPr kumimoji="0" lang="ko-KR" altLang="en-US" sz="1800" b="1" err="1">
                <a:solidFill>
                  <a:prstClr val="black">
                    <a:lumMod val="75000"/>
                    <a:lumOff val="25000"/>
                  </a:prstClr>
                </a:solidFill>
                <a:latin typeface="맑은 고딕" pitchFamily="50" charset="-127"/>
                <a:ea typeface="맑은 고딕" pitchFamily="50" charset="-127"/>
              </a:rPr>
              <a:t>케라스로</a:t>
            </a:r>
            <a:r>
              <a:rPr kumimoji="0" lang="ko-KR" altLang="en-US" sz="1800" b="1">
                <a:solidFill>
                  <a:prstClr val="black">
                    <a:lumMod val="75000"/>
                    <a:lumOff val="25000"/>
                  </a:prstClr>
                </a:solidFill>
                <a:latin typeface="맑은 고딕" pitchFamily="50" charset="-127"/>
                <a:ea typeface="맑은 고딕" pitchFamily="50" charset="-127"/>
              </a:rPr>
              <a:t>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신경망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372886967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5.1 </a:t>
            </a:r>
            <a:r>
              <a:rPr kumimoji="0" lang="ko-KR" altLang="en-US" sz="1800" b="1" u="sng" err="1">
                <a:solidFill>
                  <a:prstClr val="black"/>
                </a:solidFill>
                <a:latin typeface="맑은 고딕" pitchFamily="50" charset="-127"/>
                <a:ea typeface="맑은 고딕" pitchFamily="50" charset="-127"/>
              </a:rPr>
              <a:t>합성곱</a:t>
            </a:r>
            <a:r>
              <a:rPr kumimoji="0" lang="ko-KR" altLang="en-US" sz="1800" b="1" u="sng">
                <a:solidFill>
                  <a:prstClr val="black"/>
                </a:solidFill>
                <a:latin typeface="맑은 고딕" pitchFamily="50" charset="-127"/>
                <a:ea typeface="맑은 고딕" pitchFamily="50" charset="-127"/>
              </a:rPr>
              <a:t> 연산</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5.2 </a:t>
            </a:r>
            <a:r>
              <a:rPr kumimoji="0" lang="ko-KR" altLang="en-US" sz="1800" err="1">
                <a:solidFill>
                  <a:prstClr val="black"/>
                </a:solidFill>
                <a:latin typeface="맑은 고딕" pitchFamily="50" charset="-127"/>
                <a:ea typeface="맑은 고딕" pitchFamily="50" charset="-127"/>
              </a:rPr>
              <a:t>합성곱</a:t>
            </a:r>
            <a:r>
              <a:rPr kumimoji="0" lang="ko-KR" altLang="en-US" sz="1800">
                <a:solidFill>
                  <a:prstClr val="black"/>
                </a:solidFill>
                <a:latin typeface="맑은 고딕" pitchFamily="50" charset="-127"/>
                <a:ea typeface="맑은 고딕" pitchFamily="50" charset="-127"/>
              </a:rPr>
              <a:t>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5.3 </a:t>
            </a:r>
            <a:r>
              <a:rPr kumimoji="0" lang="ko-KR" altLang="en-US" sz="1800" err="1">
                <a:solidFill>
                  <a:prstClr val="black"/>
                </a:solidFill>
                <a:latin typeface="맑은 고딕" pitchFamily="50" charset="-127"/>
                <a:ea typeface="맑은 고딕" pitchFamily="50" charset="-127"/>
              </a:rPr>
              <a:t>케라스로</a:t>
            </a:r>
            <a:r>
              <a:rPr kumimoji="0" lang="ko-KR" altLang="en-US" sz="1800">
                <a:solidFill>
                  <a:prstClr val="black"/>
                </a:solidFill>
                <a:latin typeface="맑은 고딕" pitchFamily="50" charset="-127"/>
                <a:ea typeface="맑은 고딕" pitchFamily="50" charset="-127"/>
              </a:rPr>
              <a:t> </a:t>
            </a:r>
            <a:r>
              <a:rPr kumimoji="0" lang="ko-KR" altLang="en-US" sz="1800" err="1">
                <a:solidFill>
                  <a:prstClr val="black"/>
                </a:solidFill>
                <a:latin typeface="맑은 고딕" pitchFamily="50" charset="-127"/>
                <a:ea typeface="맑은 고딕" pitchFamily="50" charset="-127"/>
              </a:rPr>
              <a:t>합성곱</a:t>
            </a:r>
            <a:r>
              <a:rPr kumimoji="0" lang="ko-KR" altLang="en-US" sz="1800">
                <a:solidFill>
                  <a:prstClr val="black"/>
                </a:solidFill>
                <a:latin typeface="맑은 고딕" pitchFamily="50" charset="-127"/>
                <a:ea typeface="맑은 고딕" pitchFamily="50" charset="-127"/>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5. </a:t>
            </a:r>
            <a:r>
              <a:rPr kumimoji="0" lang="ko-KR" altLang="en-US" sz="3600" b="1">
                <a:solidFill>
                  <a:srgbClr val="C5003D"/>
                </a:solidFill>
                <a:latin typeface="맑은 고딕" panose="020B0503020000020004" pitchFamily="50" charset="-127"/>
                <a:ea typeface="맑은 고딕" panose="020B0503020000020004" pitchFamily="50" charset="-127"/>
              </a:rPr>
              <a:t>합성곱 신경망 이해</a:t>
            </a:r>
          </a:p>
        </p:txBody>
      </p:sp>
    </p:spTree>
    <p:extLst>
      <p:ext uri="{BB962C8B-B14F-4D97-AF65-F5344CB8AC3E}">
        <p14:creationId xmlns:p14="http://schemas.microsoft.com/office/powerpoint/2010/main" val="35342820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직사각형 1">
            <a:extLst>
              <a:ext uri="{FF2B5EF4-FFF2-40B4-BE49-F238E27FC236}">
                <a16:creationId xmlns:a16="http://schemas.microsoft.com/office/drawing/2014/main" id="{48FA36A9-6CCE-4FA7-9E12-8122FFA35488}"/>
              </a:ext>
            </a:extLst>
          </p:cNvPr>
          <p:cNvSpPr/>
          <p:nvPr/>
        </p:nvSpPr>
        <p:spPr>
          <a:xfrm>
            <a:off x="1195136" y="1224448"/>
            <a:ext cx="8050715" cy="4708981"/>
          </a:xfrm>
          <a:prstGeom prst="rect">
            <a:avLst/>
          </a:prstGeom>
        </p:spPr>
        <p:txBody>
          <a:bodyPr wrap="square">
            <a:spAutoFit/>
          </a:bodyPr>
          <a:lstStyle/>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타깃</a:t>
            </a:r>
            <a:r>
              <a:rPr lang="en-US" altLang="ko-KR" sz="2000" b="1">
                <a:solidFill>
                  <a:srgbClr val="494E52"/>
                </a:solidFill>
                <a:latin typeface="맑은 고딕" panose="020B0503020000020004" pitchFamily="50" charset="-127"/>
                <a:ea typeface="맑은 고딕" panose="020B0503020000020004" pitchFamily="50" charset="-127"/>
              </a:rPr>
              <a:t>(target)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기대 출력을 의미한다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매핑</a:t>
            </a:r>
            <a:r>
              <a:rPr lang="en-US" altLang="ko-KR" sz="2000" b="1">
                <a:solidFill>
                  <a:srgbClr val="494E52"/>
                </a:solidFill>
                <a:latin typeface="맑은 고딕" panose="020B0503020000020004" pitchFamily="50" charset="-127"/>
                <a:ea typeface="맑은 고딕" panose="020B0503020000020004" pitchFamily="50" charset="-127"/>
              </a:rPr>
              <a:t>(mapping)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입력과 타깃의 관계로 입력을 </a:t>
            </a:r>
            <a:r>
              <a:rPr lang="en-US" altLang="ko-KR" sz="2000">
                <a:solidFill>
                  <a:srgbClr val="494E52"/>
                </a:solidFill>
                <a:latin typeface="맑은 고딕" panose="020B0503020000020004" pitchFamily="50" charset="-127"/>
                <a:ea typeface="맑은 고딕" panose="020B0503020000020004" pitchFamily="50" charset="-127"/>
              </a:rPr>
              <a:t>representation</a:t>
            </a:r>
            <a:r>
              <a:rPr lang="ko-KR" altLang="en-US" sz="2000">
                <a:solidFill>
                  <a:srgbClr val="494E52"/>
                </a:solidFill>
                <a:latin typeface="맑은 고딕" panose="020B0503020000020004" pitchFamily="50" charset="-127"/>
                <a:ea typeface="맑은 고딕" panose="020B0503020000020004" pitchFamily="50" charset="-127"/>
              </a:rPr>
              <a:t>로 변환</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연관시키는 것을 의미한다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가중치</a:t>
            </a:r>
            <a:r>
              <a:rPr lang="en-US" altLang="ko-KR" sz="2000" b="1">
                <a:solidFill>
                  <a:srgbClr val="494E52"/>
                </a:solidFill>
                <a:latin typeface="맑은 고딕" panose="020B0503020000020004" pitchFamily="50" charset="-127"/>
                <a:ea typeface="맑은 고딕" panose="020B0503020000020004" pitchFamily="50" charset="-127"/>
              </a:rPr>
              <a:t>(weight)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머신 러닝</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딥러닝 모두 결국은 가장 효율적인 식을 찾는 것이 목표이며</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이런 식 또는 식에 필요한 파라미터를 칭한다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손실함수</a:t>
            </a:r>
            <a:r>
              <a:rPr lang="en-US" altLang="ko-KR" sz="2000" b="1">
                <a:solidFill>
                  <a:srgbClr val="494E52"/>
                </a:solidFill>
                <a:latin typeface="맑은 고딕" panose="020B0503020000020004" pitchFamily="50" charset="-127"/>
                <a:ea typeface="맑은 고딕" panose="020B0503020000020004" pitchFamily="50" charset="-127"/>
              </a:rPr>
              <a:t>(loss function)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타깃과 출력 값의 차이를 계산하는 함수이다</a:t>
            </a: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err="1">
                <a:solidFill>
                  <a:srgbClr val="494E52"/>
                </a:solidFill>
                <a:latin typeface="맑은 고딕" panose="020B0503020000020004" pitchFamily="50" charset="-127"/>
                <a:ea typeface="맑은 고딕" panose="020B0503020000020004" pitchFamily="50" charset="-127"/>
              </a:rPr>
              <a:t>역전파</a:t>
            </a:r>
            <a:r>
              <a:rPr lang="en-US" altLang="ko-KR" sz="2000" b="1">
                <a:solidFill>
                  <a:srgbClr val="494E52"/>
                </a:solidFill>
                <a:latin typeface="맑은 고딕" panose="020B0503020000020004" pitchFamily="50" charset="-127"/>
                <a:ea typeface="맑은 고딕" panose="020B0503020000020004" pitchFamily="50" charset="-127"/>
              </a:rPr>
              <a:t>(Backpropagation)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손실함수의 결과를 개선하기 위해서 다시 결과에서부터 가중치를 수정하는 과정이다</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이를 </a:t>
            </a:r>
            <a:r>
              <a:rPr lang="ko-KR" altLang="en-US" sz="2000" err="1">
                <a:solidFill>
                  <a:srgbClr val="494E52"/>
                </a:solidFill>
                <a:latin typeface="맑은 고딕" panose="020B0503020000020004" pitchFamily="50" charset="-127"/>
                <a:ea typeface="맑은 고딕" panose="020B0503020000020004" pitchFamily="50" charset="-127"/>
              </a:rPr>
              <a:t>옵티마이저</a:t>
            </a:r>
            <a:r>
              <a:rPr lang="en-US" altLang="ko-KR" sz="2000">
                <a:solidFill>
                  <a:srgbClr val="494E52"/>
                </a:solidFill>
                <a:latin typeface="맑은 고딕" panose="020B0503020000020004" pitchFamily="50" charset="-127"/>
                <a:ea typeface="맑은 고딕" panose="020B0503020000020004" pitchFamily="50" charset="-127"/>
              </a:rPr>
              <a:t>(optimizer)</a:t>
            </a:r>
            <a:r>
              <a:rPr lang="ko-KR" altLang="en-US" sz="2000">
                <a:solidFill>
                  <a:srgbClr val="494E52"/>
                </a:solidFill>
                <a:latin typeface="맑은 고딕" panose="020B0503020000020004" pitchFamily="50" charset="-127"/>
                <a:ea typeface="맑은 고딕" panose="020B0503020000020004" pitchFamily="50" charset="-127"/>
              </a:rPr>
              <a:t>가 담당한다</a:t>
            </a:r>
            <a:r>
              <a:rPr lang="en-US" altLang="ko-KR" sz="2000">
                <a:solidFill>
                  <a:srgbClr val="494E52"/>
                </a:solidFill>
                <a:latin typeface="맑은 고딕" panose="020B0503020000020004" pitchFamily="50" charset="-127"/>
                <a:ea typeface="맑은 고딕" panose="020B0503020000020004" pitchFamily="50" charset="-127"/>
              </a:rPr>
              <a:t>.</a:t>
            </a:r>
            <a:endParaRPr lang="en-US" altLang="ko-KR" sz="2000" i="0">
              <a:solidFill>
                <a:srgbClr val="494E52"/>
              </a:solidFill>
              <a:effectLst/>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80465365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982129"/>
            <a:ext cx="1975221"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배열 하나 선택해 뒤집기</a:t>
            </a:r>
          </a:p>
        </p:txBody>
      </p:sp>
      <p:sp>
        <p:nvSpPr>
          <p:cNvPr id="2" name="직사각형 1">
            <a:extLst>
              <a:ext uri="{FF2B5EF4-FFF2-40B4-BE49-F238E27FC236}">
                <a16:creationId xmlns:a16="http://schemas.microsoft.com/office/drawing/2014/main" id="{8F2EC693-F623-42E0-941D-DD0CD5C8F5E8}"/>
              </a:ext>
            </a:extLst>
          </p:cNvPr>
          <p:cNvSpPr/>
          <p:nvPr/>
        </p:nvSpPr>
        <p:spPr>
          <a:xfrm>
            <a:off x="1403131"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4B6BF378-2CF6-41FC-B16C-78CDC16AF3B2}"/>
              </a:ext>
            </a:extLst>
          </p:cNvPr>
          <p:cNvSpPr/>
          <p:nvPr/>
        </p:nvSpPr>
        <p:spPr>
          <a:xfrm>
            <a:off x="1760483"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EDDCBD88-B1E5-4ED9-BC04-ED5D8CCC8485}"/>
              </a:ext>
            </a:extLst>
          </p:cNvPr>
          <p:cNvSpPr/>
          <p:nvPr/>
        </p:nvSpPr>
        <p:spPr>
          <a:xfrm>
            <a:off x="2117835"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6D92741-9426-4FE7-A545-7918B39EF82A}"/>
              </a:ext>
            </a:extLst>
          </p:cNvPr>
          <p:cNvSpPr/>
          <p:nvPr/>
        </p:nvSpPr>
        <p:spPr>
          <a:xfrm>
            <a:off x="2475187"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F897035-D231-49BC-8FBE-736E6B541457}"/>
              </a:ext>
            </a:extLst>
          </p:cNvPr>
          <p:cNvSpPr/>
          <p:nvPr/>
        </p:nvSpPr>
        <p:spPr>
          <a:xfrm>
            <a:off x="2832539"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FAC5CDF-CA06-4CBB-8828-AE291A826328}"/>
              </a:ext>
            </a:extLst>
          </p:cNvPr>
          <p:cNvSpPr/>
          <p:nvPr/>
        </p:nvSpPr>
        <p:spPr>
          <a:xfrm>
            <a:off x="3189891"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1067856-C206-49DD-91A4-5FACE2100509}"/>
              </a:ext>
            </a:extLst>
          </p:cNvPr>
          <p:cNvSpPr/>
          <p:nvPr/>
        </p:nvSpPr>
        <p:spPr>
          <a:xfrm>
            <a:off x="3547243"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C151A63-66EF-4C17-8D59-E0067E303EF8}"/>
              </a:ext>
            </a:extLst>
          </p:cNvPr>
          <p:cNvSpPr/>
          <p:nvPr/>
        </p:nvSpPr>
        <p:spPr>
          <a:xfrm>
            <a:off x="3904595"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68E7211-8E39-4E71-B95F-0C6901F13EB0}"/>
              </a:ext>
            </a:extLst>
          </p:cNvPr>
          <p:cNvSpPr/>
          <p:nvPr/>
        </p:nvSpPr>
        <p:spPr>
          <a:xfrm>
            <a:off x="4261947"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E5734D4-AA06-45FA-BB79-2346297E30D6}"/>
              </a:ext>
            </a:extLst>
          </p:cNvPr>
          <p:cNvSpPr/>
          <p:nvPr/>
        </p:nvSpPr>
        <p:spPr>
          <a:xfrm>
            <a:off x="1403131"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9308C09-8ACD-429D-A87E-E4574E2B464C}"/>
              </a:ext>
            </a:extLst>
          </p:cNvPr>
          <p:cNvSpPr/>
          <p:nvPr/>
        </p:nvSpPr>
        <p:spPr>
          <a:xfrm>
            <a:off x="1760483"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9171769-D6A6-42DC-AAC4-8ED8B25ED86A}"/>
              </a:ext>
            </a:extLst>
          </p:cNvPr>
          <p:cNvSpPr/>
          <p:nvPr/>
        </p:nvSpPr>
        <p:spPr>
          <a:xfrm>
            <a:off x="2117835"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6359A3CC-D5C7-44FC-86E2-90698A15955B}"/>
              </a:ext>
            </a:extLst>
          </p:cNvPr>
          <p:cNvSpPr/>
          <p:nvPr/>
        </p:nvSpPr>
        <p:spPr>
          <a:xfrm>
            <a:off x="2475187"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80CF071-1125-4BBE-9090-96B8BF76AD67}"/>
              </a:ext>
            </a:extLst>
          </p:cNvPr>
          <p:cNvSpPr/>
          <p:nvPr/>
        </p:nvSpPr>
        <p:spPr>
          <a:xfrm>
            <a:off x="1403131"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06F3849-59AC-41C7-A714-9E035789E11D}"/>
              </a:ext>
            </a:extLst>
          </p:cNvPr>
          <p:cNvSpPr/>
          <p:nvPr/>
        </p:nvSpPr>
        <p:spPr>
          <a:xfrm>
            <a:off x="1760483"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D5B42B32-14AA-4983-ACD2-CB9F3D4AD1A1}"/>
              </a:ext>
            </a:extLst>
          </p:cNvPr>
          <p:cNvSpPr/>
          <p:nvPr/>
        </p:nvSpPr>
        <p:spPr>
          <a:xfrm>
            <a:off x="2117835"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65AE156-F01B-44BF-BE05-8F45A7669A85}"/>
              </a:ext>
            </a:extLst>
          </p:cNvPr>
          <p:cNvSpPr/>
          <p:nvPr/>
        </p:nvSpPr>
        <p:spPr>
          <a:xfrm>
            <a:off x="2475187"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cxnSp>
        <p:nvCxnSpPr>
          <p:cNvPr id="4" name="연결선: 꺾임 3">
            <a:extLst>
              <a:ext uri="{FF2B5EF4-FFF2-40B4-BE49-F238E27FC236}">
                <a16:creationId xmlns:a16="http://schemas.microsoft.com/office/drawing/2014/main" id="{2823FA98-2D65-4CDB-94AF-DBD650A5543F}"/>
              </a:ext>
            </a:extLst>
          </p:cNvPr>
          <p:cNvCxnSpPr>
            <a:stCxn id="21" idx="3"/>
            <a:endCxn id="25" idx="3"/>
          </p:cNvCxnSpPr>
          <p:nvPr/>
        </p:nvCxnSpPr>
        <p:spPr>
          <a:xfrm>
            <a:off x="2832539" y="2096819"/>
            <a:ext cx="12700" cy="493986"/>
          </a:xfrm>
          <a:prstGeom prst="bentConnector3">
            <a:avLst>
              <a:gd name="adj1" fmla="val 1800000"/>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4064A48-FAA1-4FE5-9095-9E04047C3FAC}"/>
              </a:ext>
            </a:extLst>
          </p:cNvPr>
          <p:cNvSpPr txBox="1"/>
          <p:nvPr/>
        </p:nvSpPr>
        <p:spPr>
          <a:xfrm>
            <a:off x="3095660" y="2231964"/>
            <a:ext cx="142218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거꾸로 뒤집는다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27" name="TextBox 26">
            <a:extLst>
              <a:ext uri="{FF2B5EF4-FFF2-40B4-BE49-F238E27FC236}">
                <a16:creationId xmlns:a16="http://schemas.microsoft.com/office/drawing/2014/main" id="{E80944E5-CC4C-4EA5-B60E-ECB328BB551F}"/>
              </a:ext>
            </a:extLst>
          </p:cNvPr>
          <p:cNvSpPr txBox="1"/>
          <p:nvPr/>
        </p:nvSpPr>
        <p:spPr>
          <a:xfrm>
            <a:off x="1143140" y="1448944"/>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28" name="TextBox 27">
            <a:extLst>
              <a:ext uri="{FF2B5EF4-FFF2-40B4-BE49-F238E27FC236}">
                <a16:creationId xmlns:a16="http://schemas.microsoft.com/office/drawing/2014/main" id="{0A424F87-969B-4478-A912-A7CAB8D050E9}"/>
              </a:ext>
            </a:extLst>
          </p:cNvPr>
          <p:cNvSpPr txBox="1"/>
          <p:nvPr/>
        </p:nvSpPr>
        <p:spPr>
          <a:xfrm>
            <a:off x="1083828" y="1924187"/>
            <a:ext cx="330540"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w</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65A3023-A97F-4786-B5E3-817040B1747C}"/>
                  </a:ext>
                </a:extLst>
              </p:cNvPr>
              <p:cNvSpPr txBox="1"/>
              <p:nvPr/>
            </p:nvSpPr>
            <p:spPr>
              <a:xfrm>
                <a:off x="1015702" y="2385852"/>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29" name="TextBox 28">
                <a:extLst>
                  <a:ext uri="{FF2B5EF4-FFF2-40B4-BE49-F238E27FC236}">
                    <a16:creationId xmlns:a16="http://schemas.microsoft.com/office/drawing/2014/main" id="{C65A3023-A97F-4786-B5E3-817040B1747C}"/>
                  </a:ext>
                </a:extLst>
              </p:cNvPr>
              <p:cNvSpPr txBox="1">
                <a:spLocks noRot="1" noChangeAspect="1" noMove="1" noResize="1" noEditPoints="1" noAdjustHandles="1" noChangeArrowheads="1" noChangeShapeType="1" noTextEdit="1"/>
              </p:cNvSpPr>
              <p:nvPr/>
            </p:nvSpPr>
            <p:spPr>
              <a:xfrm>
                <a:off x="1015702" y="2385852"/>
                <a:ext cx="456471" cy="307777"/>
              </a:xfrm>
              <a:prstGeom prst="rect">
                <a:avLst/>
              </a:prstGeom>
              <a:blipFill>
                <a:blip r:embed="rId3"/>
                <a:stretch>
                  <a:fillRect/>
                </a:stretch>
              </a:blipFill>
            </p:spPr>
            <p:txBody>
              <a:bodyPr/>
              <a:lstStyle/>
              <a:p>
                <a:r>
                  <a:rPr lang="ko-KR" altLang="en-US">
                    <a:noFill/>
                  </a:rPr>
                  <a:t> </a:t>
                </a:r>
              </a:p>
            </p:txBody>
          </p:sp>
        </mc:Fallback>
      </mc:AlternateContent>
      <p:sp>
        <p:nvSpPr>
          <p:cNvPr id="30" name="TextBox 29">
            <a:extLst>
              <a:ext uri="{FF2B5EF4-FFF2-40B4-BE49-F238E27FC236}">
                <a16:creationId xmlns:a16="http://schemas.microsoft.com/office/drawing/2014/main" id="{69CA7D42-9171-4D1E-B949-2EC45E46093A}"/>
              </a:ext>
            </a:extLst>
          </p:cNvPr>
          <p:cNvSpPr txBox="1"/>
          <p:nvPr/>
        </p:nvSpPr>
        <p:spPr>
          <a:xfrm>
            <a:off x="723892" y="3056916"/>
            <a:ext cx="126829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첫 번째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403131"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760483"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117835"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475187"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832539"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189891"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547243"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904595"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261947"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403131"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760483"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117835"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475187"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143140" y="3518581"/>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B3AF334D-4A59-4BFE-9E2A-664AB53092E7}"/>
                  </a:ext>
                </a:extLst>
              </p:cNvPr>
              <p:cNvSpPr txBox="1"/>
              <p:nvPr/>
            </p:nvSpPr>
            <p:spPr>
              <a:xfrm>
                <a:off x="3035537" y="4565565"/>
                <a:ext cx="3201646"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a:solidFill>
                            <a:schemeClr val="tx1"/>
                          </a:solidFill>
                          <a:latin typeface="Cambria Math" panose="02040503050406030204" pitchFamily="18" charset="0"/>
                        </a:rPr>
                        <m:t>2</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a:solidFill>
                            <a:schemeClr val="tx1"/>
                          </a:solidFill>
                          <a:latin typeface="Cambria Math" panose="02040503050406030204" pitchFamily="18" charset="0"/>
                        </a:rPr>
                        <m:t>+8</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5+3</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1+7</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2=63</m:t>
                      </m:r>
                    </m:oMath>
                  </m:oMathPara>
                </a14:m>
                <a:endParaRPr lang="ko-KR" altLang="en-US">
                  <a:solidFill>
                    <a:schemeClr val="tx1"/>
                  </a:solidFill>
                  <a:latin typeface="Consolas" panose="020B0609020204030204" pitchFamily="49" charset="0"/>
                </a:endParaRPr>
              </a:p>
            </p:txBody>
          </p:sp>
        </mc:Choice>
        <mc:Fallback>
          <p:sp>
            <p:nvSpPr>
              <p:cNvPr id="6" name="TextBox 5">
                <a:extLst>
                  <a:ext uri="{FF2B5EF4-FFF2-40B4-BE49-F238E27FC236}">
                    <a16:creationId xmlns:a16="http://schemas.microsoft.com/office/drawing/2014/main" id="{B3AF334D-4A59-4BFE-9E2A-664AB53092E7}"/>
                  </a:ext>
                </a:extLst>
              </p:cNvPr>
              <p:cNvSpPr txBox="1">
                <a:spLocks noRot="1" noChangeAspect="1" noMove="1" noResize="1" noEditPoints="1" noAdjustHandles="1" noChangeArrowheads="1" noChangeShapeType="1" noTextEdit="1"/>
              </p:cNvSpPr>
              <p:nvPr/>
            </p:nvSpPr>
            <p:spPr>
              <a:xfrm>
                <a:off x="3035537" y="4565565"/>
                <a:ext cx="3201646" cy="246221"/>
              </a:xfrm>
              <a:prstGeom prst="rect">
                <a:avLst/>
              </a:prstGeom>
              <a:blipFill>
                <a:blip r:embed="rId4"/>
                <a:stretch>
                  <a:fillRect b="-7500"/>
                </a:stretch>
              </a:blipFill>
            </p:spPr>
            <p:txBody>
              <a:bodyPr/>
              <a:lstStyle/>
              <a:p>
                <a:r>
                  <a:rPr lang="ko-KR" altLang="en-US">
                    <a:noFill/>
                  </a:rPr>
                  <a:t> </a:t>
                </a:r>
              </a:p>
            </p:txBody>
          </p:sp>
        </mc:Fallback>
      </mc:AlternateContent>
      <p:sp>
        <p:nvSpPr>
          <p:cNvPr id="31" name="오른쪽 중괄호 30">
            <a:extLst>
              <a:ext uri="{FF2B5EF4-FFF2-40B4-BE49-F238E27FC236}">
                <a16:creationId xmlns:a16="http://schemas.microsoft.com/office/drawing/2014/main" id="{494CEEA3-C8F3-4BAB-9B16-855AF24FABA1}"/>
              </a:ext>
            </a:extLst>
          </p:cNvPr>
          <p:cNvSpPr/>
          <p:nvPr/>
        </p:nvSpPr>
        <p:spPr>
          <a:xfrm rot="5400000">
            <a:off x="2063017" y="3769353"/>
            <a:ext cx="120871" cy="14181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9" name="TextBox 48">
            <a:extLst>
              <a:ext uri="{FF2B5EF4-FFF2-40B4-BE49-F238E27FC236}">
                <a16:creationId xmlns:a16="http://schemas.microsoft.com/office/drawing/2014/main" id="{AC2208EC-B9E2-4C52-86C2-81F4D7E5B4CE}"/>
              </a:ext>
            </a:extLst>
          </p:cNvPr>
          <p:cNvSpPr txBox="1"/>
          <p:nvPr/>
        </p:nvSpPr>
        <p:spPr>
          <a:xfrm>
            <a:off x="1939159" y="4538874"/>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63</a:t>
            </a:r>
            <a:endParaRPr lang="ko-KR" altLang="en-US" sz="1400">
              <a:solidFill>
                <a:srgbClr val="000000"/>
              </a:solidFill>
              <a:latin typeface="고도 M" panose="02000503000000020004" pitchFamily="2" charset="-127"/>
              <a:ea typeface="고도 M" panose="02000503000000020004" pitchFamily="2" charset="-127"/>
            </a:endParaRPr>
          </a:p>
        </p:txBody>
      </p:sp>
      <p:cxnSp>
        <p:nvCxnSpPr>
          <p:cNvPr id="7169" name="연결선: 꺾임 7168">
            <a:extLst>
              <a:ext uri="{FF2B5EF4-FFF2-40B4-BE49-F238E27FC236}">
                <a16:creationId xmlns:a16="http://schemas.microsoft.com/office/drawing/2014/main" id="{342C06B9-6512-4DB0-9093-007F6FB5AB46}"/>
              </a:ext>
            </a:extLst>
          </p:cNvPr>
          <p:cNvCxnSpPr>
            <a:stCxn id="6" idx="1"/>
            <a:endCxn id="49" idx="3"/>
          </p:cNvCxnSpPr>
          <p:nvPr/>
        </p:nvCxnSpPr>
        <p:spPr>
          <a:xfrm rot="10800000" flipV="1">
            <a:off x="2325803" y="4688675"/>
            <a:ext cx="709734" cy="4087"/>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2086690-3F47-457F-B06F-A1698ED44A09}"/>
              </a:ext>
            </a:extLst>
          </p:cNvPr>
          <p:cNvSpPr txBox="1"/>
          <p:nvPr/>
        </p:nvSpPr>
        <p:spPr>
          <a:xfrm>
            <a:off x="723892" y="4920316"/>
            <a:ext cx="126829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두 번째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3" name="직사각형 52">
            <a:extLst>
              <a:ext uri="{FF2B5EF4-FFF2-40B4-BE49-F238E27FC236}">
                <a16:creationId xmlns:a16="http://schemas.microsoft.com/office/drawing/2014/main" id="{4F2B5C6A-D4AF-48B7-A5C1-EF1742CA2973}"/>
              </a:ext>
            </a:extLst>
          </p:cNvPr>
          <p:cNvSpPr/>
          <p:nvPr/>
        </p:nvSpPr>
        <p:spPr>
          <a:xfrm>
            <a:off x="1403131"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1772EA34-4213-4EE9-BE13-2FB1A26A2539}"/>
              </a:ext>
            </a:extLst>
          </p:cNvPr>
          <p:cNvSpPr/>
          <p:nvPr/>
        </p:nvSpPr>
        <p:spPr>
          <a:xfrm>
            <a:off x="1760483"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6448BF6-B465-4172-8CD9-343863DAD9DE}"/>
              </a:ext>
            </a:extLst>
          </p:cNvPr>
          <p:cNvSpPr/>
          <p:nvPr/>
        </p:nvSpPr>
        <p:spPr>
          <a:xfrm>
            <a:off x="2117835"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2BC2FA-6BFF-4342-8701-8FA5A1AB3016}"/>
              </a:ext>
            </a:extLst>
          </p:cNvPr>
          <p:cNvSpPr/>
          <p:nvPr/>
        </p:nvSpPr>
        <p:spPr>
          <a:xfrm>
            <a:off x="2475187"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54DE3A7-A3F7-4A01-B360-E0A40942D56F}"/>
              </a:ext>
            </a:extLst>
          </p:cNvPr>
          <p:cNvSpPr/>
          <p:nvPr/>
        </p:nvSpPr>
        <p:spPr>
          <a:xfrm>
            <a:off x="2832539"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AC03C6E-0CFD-4158-BB92-5CFD924B8788}"/>
              </a:ext>
            </a:extLst>
          </p:cNvPr>
          <p:cNvSpPr/>
          <p:nvPr/>
        </p:nvSpPr>
        <p:spPr>
          <a:xfrm>
            <a:off x="3189891"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6D85AABB-2019-4C63-B55B-A1A84B766BEC}"/>
              </a:ext>
            </a:extLst>
          </p:cNvPr>
          <p:cNvSpPr/>
          <p:nvPr/>
        </p:nvSpPr>
        <p:spPr>
          <a:xfrm>
            <a:off x="3547243"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DB76E2-12E8-4F70-A207-6FBEABEFB7BF}"/>
              </a:ext>
            </a:extLst>
          </p:cNvPr>
          <p:cNvSpPr/>
          <p:nvPr/>
        </p:nvSpPr>
        <p:spPr>
          <a:xfrm>
            <a:off x="3904595"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EA5AA40-F37A-4FDE-95B7-1CE08879734A}"/>
              </a:ext>
            </a:extLst>
          </p:cNvPr>
          <p:cNvSpPr/>
          <p:nvPr/>
        </p:nvSpPr>
        <p:spPr>
          <a:xfrm>
            <a:off x="4261947"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1B82A46-87FC-4C8C-A0FE-2F8209E3D0D8}"/>
              </a:ext>
            </a:extLst>
          </p:cNvPr>
          <p:cNvSpPr/>
          <p:nvPr/>
        </p:nvSpPr>
        <p:spPr>
          <a:xfrm>
            <a:off x="1760484"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78355C18-183D-41AE-92E9-3C413659FC9D}"/>
              </a:ext>
            </a:extLst>
          </p:cNvPr>
          <p:cNvSpPr/>
          <p:nvPr/>
        </p:nvSpPr>
        <p:spPr>
          <a:xfrm>
            <a:off x="2117836"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814D1BA5-2309-4D4E-914B-BAEC08C8BEAB}"/>
              </a:ext>
            </a:extLst>
          </p:cNvPr>
          <p:cNvSpPr/>
          <p:nvPr/>
        </p:nvSpPr>
        <p:spPr>
          <a:xfrm>
            <a:off x="2475188"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8B63C59-0F16-432B-978E-A80CA1D2560A}"/>
              </a:ext>
            </a:extLst>
          </p:cNvPr>
          <p:cNvSpPr/>
          <p:nvPr/>
        </p:nvSpPr>
        <p:spPr>
          <a:xfrm>
            <a:off x="2832540"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6" name="TextBox 65">
            <a:extLst>
              <a:ext uri="{FF2B5EF4-FFF2-40B4-BE49-F238E27FC236}">
                <a16:creationId xmlns:a16="http://schemas.microsoft.com/office/drawing/2014/main" id="{0F2B6859-558A-4329-B661-7CC86F095092}"/>
              </a:ext>
            </a:extLst>
          </p:cNvPr>
          <p:cNvSpPr txBox="1"/>
          <p:nvPr/>
        </p:nvSpPr>
        <p:spPr>
          <a:xfrm>
            <a:off x="1143140" y="5381981"/>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325D3843-886B-4470-820B-5506BE793D46}"/>
                  </a:ext>
                </a:extLst>
              </p:cNvPr>
              <p:cNvSpPr txBox="1"/>
              <p:nvPr/>
            </p:nvSpPr>
            <p:spPr>
              <a:xfrm>
                <a:off x="3388239" y="6433693"/>
                <a:ext cx="3315458"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smtClean="0">
                          <a:solidFill>
                            <a:schemeClr val="tx1"/>
                          </a:solidFill>
                          <a:latin typeface="Cambria Math" panose="02040503050406030204" pitchFamily="18" charset="0"/>
                        </a:rPr>
                        <m:t>8</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a:solidFill>
                            <a:schemeClr val="tx1"/>
                          </a:solidFill>
                          <a:latin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5+</m:t>
                      </m:r>
                      <m:r>
                        <a:rPr lang="en-US" altLang="ko-KR" i="1" smtClean="0">
                          <a:solidFill>
                            <a:schemeClr val="tx1"/>
                          </a:solidFill>
                          <a:latin typeface="Cambria Math" panose="02040503050406030204" pitchFamily="18" charset="0"/>
                          <a:ea typeface="Cambria Math" panose="02040503050406030204" pitchFamily="18" charset="0"/>
                        </a:rPr>
                        <m:t>7×</m:t>
                      </m:r>
                      <m:r>
                        <a:rPr lang="en-US" altLang="ko-KR" i="1">
                          <a:solidFill>
                            <a:schemeClr val="tx1"/>
                          </a:solidFill>
                          <a:latin typeface="Cambria Math" panose="02040503050406030204" pitchFamily="18" charset="0"/>
                          <a:ea typeface="Cambria Math" panose="02040503050406030204" pitchFamily="18" charset="0"/>
                        </a:rPr>
                        <m:t>1+</m:t>
                      </m:r>
                      <m:r>
                        <a:rPr lang="en-US" altLang="ko-KR" i="1" smtClean="0">
                          <a:solidFill>
                            <a:schemeClr val="tx1"/>
                          </a:solidFill>
                          <a:latin typeface="Cambria Math" panose="02040503050406030204" pitchFamily="18" charset="0"/>
                          <a:ea typeface="Cambria Math" panose="02040503050406030204" pitchFamily="18" charset="0"/>
                        </a:rPr>
                        <m:t>1×</m:t>
                      </m:r>
                      <m:r>
                        <a:rPr lang="en-US" altLang="ko-KR" i="1">
                          <a:solidFill>
                            <a:schemeClr val="tx1"/>
                          </a:solidFill>
                          <a:latin typeface="Cambria Math" panose="02040503050406030204" pitchFamily="18" charset="0"/>
                          <a:ea typeface="Cambria Math" panose="02040503050406030204" pitchFamily="18" charset="0"/>
                        </a:rPr>
                        <m:t>2=</m:t>
                      </m:r>
                      <m:r>
                        <a:rPr lang="en-US" altLang="ko-KR" i="1" smtClean="0">
                          <a:solidFill>
                            <a:schemeClr val="tx1"/>
                          </a:solidFill>
                          <a:latin typeface="Cambria Math" panose="02040503050406030204" pitchFamily="18" charset="0"/>
                          <a:ea typeface="Cambria Math" panose="02040503050406030204" pitchFamily="18" charset="0"/>
                        </a:rPr>
                        <m:t>48</m:t>
                      </m:r>
                    </m:oMath>
                  </m:oMathPara>
                </a14:m>
                <a:endParaRPr lang="ko-KR" altLang="en-US">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325D3843-886B-4470-820B-5506BE793D46}"/>
                  </a:ext>
                </a:extLst>
              </p:cNvPr>
              <p:cNvSpPr txBox="1">
                <a:spLocks noRot="1" noChangeAspect="1" noMove="1" noResize="1" noEditPoints="1" noAdjustHandles="1" noChangeArrowheads="1" noChangeShapeType="1" noTextEdit="1"/>
              </p:cNvSpPr>
              <p:nvPr/>
            </p:nvSpPr>
            <p:spPr>
              <a:xfrm>
                <a:off x="3388239" y="6433693"/>
                <a:ext cx="3315458" cy="246221"/>
              </a:xfrm>
              <a:prstGeom prst="rect">
                <a:avLst/>
              </a:prstGeom>
              <a:blipFill>
                <a:blip r:embed="rId5"/>
                <a:stretch>
                  <a:fillRect b="-4878"/>
                </a:stretch>
              </a:blipFill>
            </p:spPr>
            <p:txBody>
              <a:bodyPr/>
              <a:lstStyle/>
              <a:p>
                <a:r>
                  <a:rPr lang="ko-KR" altLang="en-US">
                    <a:noFill/>
                  </a:rPr>
                  <a:t> </a:t>
                </a:r>
              </a:p>
            </p:txBody>
          </p:sp>
        </mc:Fallback>
      </mc:AlternateContent>
      <p:sp>
        <p:nvSpPr>
          <p:cNvPr id="69" name="오른쪽 중괄호 68">
            <a:extLst>
              <a:ext uri="{FF2B5EF4-FFF2-40B4-BE49-F238E27FC236}">
                <a16:creationId xmlns:a16="http://schemas.microsoft.com/office/drawing/2014/main" id="{AC084F7E-AE71-4637-80C3-08133DE64594}"/>
              </a:ext>
            </a:extLst>
          </p:cNvPr>
          <p:cNvSpPr/>
          <p:nvPr/>
        </p:nvSpPr>
        <p:spPr>
          <a:xfrm rot="5400000">
            <a:off x="2420370" y="5632753"/>
            <a:ext cx="120871" cy="14181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0" name="TextBox 69">
            <a:extLst>
              <a:ext uri="{FF2B5EF4-FFF2-40B4-BE49-F238E27FC236}">
                <a16:creationId xmlns:a16="http://schemas.microsoft.com/office/drawing/2014/main" id="{2E0132E6-A15E-4432-847B-EA4826E0B50C}"/>
              </a:ext>
            </a:extLst>
          </p:cNvPr>
          <p:cNvSpPr txBox="1"/>
          <p:nvPr/>
        </p:nvSpPr>
        <p:spPr>
          <a:xfrm>
            <a:off x="2296512" y="6402274"/>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48</a:t>
            </a:r>
            <a:endParaRPr lang="ko-KR" altLang="en-US" sz="1400">
              <a:solidFill>
                <a:srgbClr val="000000"/>
              </a:solidFill>
              <a:latin typeface="고도 M" panose="02000503000000020004" pitchFamily="2" charset="-127"/>
              <a:ea typeface="고도 M" panose="02000503000000020004" pitchFamily="2" charset="-127"/>
            </a:endParaRPr>
          </a:p>
        </p:txBody>
      </p:sp>
      <p:cxnSp>
        <p:nvCxnSpPr>
          <p:cNvPr id="71" name="연결선: 꺾임 70">
            <a:extLst>
              <a:ext uri="{FF2B5EF4-FFF2-40B4-BE49-F238E27FC236}">
                <a16:creationId xmlns:a16="http://schemas.microsoft.com/office/drawing/2014/main" id="{A4859F7E-8AEA-4DD1-A260-6C8F4C7E283A}"/>
              </a:ext>
            </a:extLst>
          </p:cNvPr>
          <p:cNvCxnSpPr>
            <a:stCxn id="68" idx="1"/>
            <a:endCxn id="70" idx="3"/>
          </p:cNvCxnSpPr>
          <p:nvPr/>
        </p:nvCxnSpPr>
        <p:spPr>
          <a:xfrm rot="10800000">
            <a:off x="2683157" y="6556164"/>
            <a:ext cx="705083" cy="641"/>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1023950" y="4040233"/>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1023950" y="4040233"/>
                <a:ext cx="456471" cy="307777"/>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BF435F5B-7008-48AA-8015-9F78F475E871}"/>
                  </a:ext>
                </a:extLst>
              </p:cNvPr>
              <p:cNvSpPr txBox="1"/>
              <p:nvPr/>
            </p:nvSpPr>
            <p:spPr>
              <a:xfrm>
                <a:off x="1403132" y="5850088"/>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3" name="TextBox 72">
                <a:extLst>
                  <a:ext uri="{FF2B5EF4-FFF2-40B4-BE49-F238E27FC236}">
                    <a16:creationId xmlns:a16="http://schemas.microsoft.com/office/drawing/2014/main" id="{BF435F5B-7008-48AA-8015-9F78F475E871}"/>
                  </a:ext>
                </a:extLst>
              </p:cNvPr>
              <p:cNvSpPr txBox="1">
                <a:spLocks noRot="1" noChangeAspect="1" noMove="1" noResize="1" noEditPoints="1" noAdjustHandles="1" noChangeArrowheads="1" noChangeShapeType="1" noTextEdit="1"/>
              </p:cNvSpPr>
              <p:nvPr/>
            </p:nvSpPr>
            <p:spPr>
              <a:xfrm>
                <a:off x="1403132" y="5850088"/>
                <a:ext cx="456471" cy="307777"/>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2281465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691014" y="1192275"/>
            <a:ext cx="1051891"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전체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37025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72760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08495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44230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799661"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15701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51436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87171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22906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370253"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727605"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084957"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442309"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110262" y="1653940"/>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991072" y="2175592"/>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991072" y="2175592"/>
                <a:ext cx="456471" cy="307777"/>
              </a:xfrm>
              <a:prstGeom prst="rect">
                <a:avLst/>
              </a:prstGeom>
              <a:blipFill>
                <a:blip r:embed="rId3"/>
                <a:stretch>
                  <a:fillRect/>
                </a:stretch>
              </a:blipFill>
            </p:spPr>
            <p:txBody>
              <a:bodyPr/>
              <a:lstStyle/>
              <a:p>
                <a:r>
                  <a:rPr lang="ko-KR" altLang="en-US">
                    <a:noFill/>
                  </a:rPr>
                  <a:t> </a:t>
                </a:r>
              </a:p>
            </p:txBody>
          </p:sp>
        </mc:Fallback>
      </mc:AlternateContent>
      <p:sp>
        <p:nvSpPr>
          <p:cNvPr id="67" name="직사각형 66">
            <a:extLst>
              <a:ext uri="{FF2B5EF4-FFF2-40B4-BE49-F238E27FC236}">
                <a16:creationId xmlns:a16="http://schemas.microsoft.com/office/drawing/2014/main" id="{E4D76CF6-77D9-4D2E-814F-C77EF84E84A3}"/>
              </a:ext>
            </a:extLst>
          </p:cNvPr>
          <p:cNvSpPr/>
          <p:nvPr/>
        </p:nvSpPr>
        <p:spPr>
          <a:xfrm>
            <a:off x="1727605"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84CC178-6B03-4500-8A25-06A4F19C1D96}"/>
              </a:ext>
            </a:extLst>
          </p:cNvPr>
          <p:cNvSpPr/>
          <p:nvPr/>
        </p:nvSpPr>
        <p:spPr>
          <a:xfrm>
            <a:off x="2084957"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3E5F3C5C-5561-4FEB-A9E5-B174A5232FEC}"/>
              </a:ext>
            </a:extLst>
          </p:cNvPr>
          <p:cNvSpPr/>
          <p:nvPr/>
        </p:nvSpPr>
        <p:spPr>
          <a:xfrm>
            <a:off x="2442309"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50401C79-DD80-4206-9342-F4A6F26E2622}"/>
              </a:ext>
            </a:extLst>
          </p:cNvPr>
          <p:cNvSpPr/>
          <p:nvPr/>
        </p:nvSpPr>
        <p:spPr>
          <a:xfrm>
            <a:off x="2799661"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527F6FB-8B4C-4DB6-9992-CFAB81697CFA}"/>
              </a:ext>
            </a:extLst>
          </p:cNvPr>
          <p:cNvSpPr/>
          <p:nvPr/>
        </p:nvSpPr>
        <p:spPr>
          <a:xfrm>
            <a:off x="2084957"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E750211-7C6F-41C3-9114-D9EF8B712847}"/>
              </a:ext>
            </a:extLst>
          </p:cNvPr>
          <p:cNvSpPr/>
          <p:nvPr/>
        </p:nvSpPr>
        <p:spPr>
          <a:xfrm>
            <a:off x="2442309"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F17C442-9C7D-40DD-AE46-7CAEA7DC5AF2}"/>
              </a:ext>
            </a:extLst>
          </p:cNvPr>
          <p:cNvSpPr/>
          <p:nvPr/>
        </p:nvSpPr>
        <p:spPr>
          <a:xfrm>
            <a:off x="2799661"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8A2C084A-E0D6-4CAA-A1EF-DDC2785EEF8E}"/>
              </a:ext>
            </a:extLst>
          </p:cNvPr>
          <p:cNvSpPr/>
          <p:nvPr/>
        </p:nvSpPr>
        <p:spPr>
          <a:xfrm>
            <a:off x="3157013"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C52EDD9-F577-456A-9532-ABA8CBDDAD49}"/>
              </a:ext>
            </a:extLst>
          </p:cNvPr>
          <p:cNvSpPr/>
          <p:nvPr/>
        </p:nvSpPr>
        <p:spPr>
          <a:xfrm>
            <a:off x="2442309"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0E38AFE3-A7B1-4723-B02F-EAD6BFC9DA5F}"/>
              </a:ext>
            </a:extLst>
          </p:cNvPr>
          <p:cNvSpPr/>
          <p:nvPr/>
        </p:nvSpPr>
        <p:spPr>
          <a:xfrm>
            <a:off x="2799661"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4674FFE1-90D4-49FF-A32F-8CEC04050CAB}"/>
              </a:ext>
            </a:extLst>
          </p:cNvPr>
          <p:cNvSpPr/>
          <p:nvPr/>
        </p:nvSpPr>
        <p:spPr>
          <a:xfrm>
            <a:off x="3157013"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B5E4720-8E3D-408B-BB90-46A2FC779473}"/>
              </a:ext>
            </a:extLst>
          </p:cNvPr>
          <p:cNvSpPr/>
          <p:nvPr/>
        </p:nvSpPr>
        <p:spPr>
          <a:xfrm>
            <a:off x="3514365"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2558C2-AB2E-4781-846A-AC5BADC67014}"/>
              </a:ext>
            </a:extLst>
          </p:cNvPr>
          <p:cNvSpPr/>
          <p:nvPr/>
        </p:nvSpPr>
        <p:spPr>
          <a:xfrm>
            <a:off x="2799661"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B8C767DC-57B0-4970-895B-D2279968D0FE}"/>
              </a:ext>
            </a:extLst>
          </p:cNvPr>
          <p:cNvSpPr/>
          <p:nvPr/>
        </p:nvSpPr>
        <p:spPr>
          <a:xfrm>
            <a:off x="3157013"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082A2CE3-429C-47F2-B1EB-85DCF626F8A2}"/>
              </a:ext>
            </a:extLst>
          </p:cNvPr>
          <p:cNvSpPr/>
          <p:nvPr/>
        </p:nvSpPr>
        <p:spPr>
          <a:xfrm>
            <a:off x="3514365"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A9EE116-5875-4225-B30E-AF9170986F1B}"/>
              </a:ext>
            </a:extLst>
          </p:cNvPr>
          <p:cNvSpPr/>
          <p:nvPr/>
        </p:nvSpPr>
        <p:spPr>
          <a:xfrm>
            <a:off x="3871717"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6E3D868-1EE8-4E66-AE13-575191141879}"/>
              </a:ext>
            </a:extLst>
          </p:cNvPr>
          <p:cNvSpPr/>
          <p:nvPr/>
        </p:nvSpPr>
        <p:spPr>
          <a:xfrm>
            <a:off x="3157013"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1FEE055-C7B7-456D-AE39-7625A33CB4DD}"/>
              </a:ext>
            </a:extLst>
          </p:cNvPr>
          <p:cNvSpPr/>
          <p:nvPr/>
        </p:nvSpPr>
        <p:spPr>
          <a:xfrm>
            <a:off x="3514365"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480DBD0-D95A-4AF0-8950-37AF77C43F44}"/>
              </a:ext>
            </a:extLst>
          </p:cNvPr>
          <p:cNvSpPr/>
          <p:nvPr/>
        </p:nvSpPr>
        <p:spPr>
          <a:xfrm>
            <a:off x="3871717"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1603D70-74F9-42BE-BDE7-3E1836106D7A}"/>
              </a:ext>
            </a:extLst>
          </p:cNvPr>
          <p:cNvSpPr/>
          <p:nvPr/>
        </p:nvSpPr>
        <p:spPr>
          <a:xfrm>
            <a:off x="4229069"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664C3BF0-0E75-45F8-B4B8-CC48849A0CEB}"/>
              </a:ext>
            </a:extLst>
          </p:cNvPr>
          <p:cNvCxnSpPr/>
          <p:nvPr/>
        </p:nvCxnSpPr>
        <p:spPr>
          <a:xfrm>
            <a:off x="3157013" y="2012781"/>
            <a:ext cx="0" cy="57216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3" name="직선 연결선 92">
            <a:extLst>
              <a:ext uri="{FF2B5EF4-FFF2-40B4-BE49-F238E27FC236}">
                <a16:creationId xmlns:a16="http://schemas.microsoft.com/office/drawing/2014/main" id="{D2E4D9DF-23B6-470A-B6A2-606F9C23A2AD}"/>
              </a:ext>
            </a:extLst>
          </p:cNvPr>
          <p:cNvCxnSpPr>
            <a:cxnSpLocks/>
          </p:cNvCxnSpPr>
          <p:nvPr/>
        </p:nvCxnSpPr>
        <p:spPr>
          <a:xfrm>
            <a:off x="3514365" y="2012781"/>
            <a:ext cx="0" cy="10602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id="{C1959AFD-C50A-46AB-973A-BF81922D07E5}"/>
              </a:ext>
            </a:extLst>
          </p:cNvPr>
          <p:cNvCxnSpPr>
            <a:cxnSpLocks/>
          </p:cNvCxnSpPr>
          <p:nvPr/>
        </p:nvCxnSpPr>
        <p:spPr>
          <a:xfrm>
            <a:off x="3871717" y="2012781"/>
            <a:ext cx="0" cy="154831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14371CEF-CAC3-45D2-BFBE-4C4F81F7F28A}"/>
              </a:ext>
            </a:extLst>
          </p:cNvPr>
          <p:cNvCxnSpPr>
            <a:cxnSpLocks/>
          </p:cNvCxnSpPr>
          <p:nvPr/>
        </p:nvCxnSpPr>
        <p:spPr>
          <a:xfrm>
            <a:off x="4229069" y="2012781"/>
            <a:ext cx="0" cy="203639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6C2E34E8-44BF-4AEE-92D5-2AFFC3D0A53F}"/>
              </a:ext>
            </a:extLst>
          </p:cNvPr>
          <p:cNvCxnSpPr>
            <a:cxnSpLocks/>
          </p:cNvCxnSpPr>
          <p:nvPr/>
        </p:nvCxnSpPr>
        <p:spPr>
          <a:xfrm>
            <a:off x="4586421" y="2012781"/>
            <a:ext cx="0" cy="25244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177" name="직선 화살표 연결선 7176">
            <a:extLst>
              <a:ext uri="{FF2B5EF4-FFF2-40B4-BE49-F238E27FC236}">
                <a16:creationId xmlns:a16="http://schemas.microsoft.com/office/drawing/2014/main" id="{BDF1FA05-CCB8-4889-94A2-80A41C7AF38C}"/>
              </a:ext>
            </a:extLst>
          </p:cNvPr>
          <p:cNvCxnSpPr>
            <a:cxnSpLocks/>
          </p:cNvCxnSpPr>
          <p:nvPr/>
        </p:nvCxnSpPr>
        <p:spPr>
          <a:xfrm>
            <a:off x="4679190" y="2293556"/>
            <a:ext cx="34475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75DBE0F7-3003-40AA-BFA5-180A8D76621D}"/>
              </a:ext>
            </a:extLst>
          </p:cNvPr>
          <p:cNvCxnSpPr>
            <a:cxnSpLocks/>
          </p:cNvCxnSpPr>
          <p:nvPr/>
        </p:nvCxnSpPr>
        <p:spPr>
          <a:xfrm>
            <a:off x="4679194" y="2783287"/>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4" name="직선 화살표 연결선 103">
            <a:extLst>
              <a:ext uri="{FF2B5EF4-FFF2-40B4-BE49-F238E27FC236}">
                <a16:creationId xmlns:a16="http://schemas.microsoft.com/office/drawing/2014/main" id="{88B53244-7A98-4C1B-ABAF-028D0E78C9E1}"/>
              </a:ext>
            </a:extLst>
          </p:cNvPr>
          <p:cNvCxnSpPr>
            <a:cxnSpLocks/>
          </p:cNvCxnSpPr>
          <p:nvPr/>
        </p:nvCxnSpPr>
        <p:spPr>
          <a:xfrm>
            <a:off x="4679193" y="3273018"/>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AB9BEB10-6603-4CC9-B4A5-1C5707199EC5}"/>
              </a:ext>
            </a:extLst>
          </p:cNvPr>
          <p:cNvCxnSpPr>
            <a:cxnSpLocks/>
          </p:cNvCxnSpPr>
          <p:nvPr/>
        </p:nvCxnSpPr>
        <p:spPr>
          <a:xfrm>
            <a:off x="4679192" y="3762749"/>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6" name="직선 화살표 연결선 105">
            <a:extLst>
              <a:ext uri="{FF2B5EF4-FFF2-40B4-BE49-F238E27FC236}">
                <a16:creationId xmlns:a16="http://schemas.microsoft.com/office/drawing/2014/main" id="{0D1A1471-F353-43E6-8A20-3DFE1A95F62F}"/>
              </a:ext>
            </a:extLst>
          </p:cNvPr>
          <p:cNvCxnSpPr>
            <a:cxnSpLocks/>
          </p:cNvCxnSpPr>
          <p:nvPr/>
        </p:nvCxnSpPr>
        <p:spPr>
          <a:xfrm>
            <a:off x="4679191" y="425248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7" name="직선 화살표 연결선 106">
            <a:extLst>
              <a:ext uri="{FF2B5EF4-FFF2-40B4-BE49-F238E27FC236}">
                <a16:creationId xmlns:a16="http://schemas.microsoft.com/office/drawing/2014/main" id="{AFFB48A1-23F6-4117-A2E4-7383389659A4}"/>
              </a:ext>
            </a:extLst>
          </p:cNvPr>
          <p:cNvCxnSpPr>
            <a:cxnSpLocks/>
          </p:cNvCxnSpPr>
          <p:nvPr/>
        </p:nvCxnSpPr>
        <p:spPr>
          <a:xfrm>
            <a:off x="4679190" y="474221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793FA084-763D-4A96-94CB-DB9CCEDBEBA4}"/>
              </a:ext>
            </a:extLst>
          </p:cNvPr>
          <p:cNvSpPr txBox="1"/>
          <p:nvPr/>
        </p:nvSpPr>
        <p:spPr>
          <a:xfrm>
            <a:off x="5023941" y="2139668"/>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7" name="TextBox 116">
            <a:extLst>
              <a:ext uri="{FF2B5EF4-FFF2-40B4-BE49-F238E27FC236}">
                <a16:creationId xmlns:a16="http://schemas.microsoft.com/office/drawing/2014/main" id="{DE85C6F8-7A75-470C-BFA3-0FE2FDD88425}"/>
              </a:ext>
            </a:extLst>
          </p:cNvPr>
          <p:cNvSpPr txBox="1"/>
          <p:nvPr/>
        </p:nvSpPr>
        <p:spPr>
          <a:xfrm>
            <a:off x="5023941" y="2629397"/>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8" name="TextBox 117">
            <a:extLst>
              <a:ext uri="{FF2B5EF4-FFF2-40B4-BE49-F238E27FC236}">
                <a16:creationId xmlns:a16="http://schemas.microsoft.com/office/drawing/2014/main" id="{57BBC104-4E63-437E-B573-C106C17FDDBD}"/>
              </a:ext>
            </a:extLst>
          </p:cNvPr>
          <p:cNvSpPr txBox="1"/>
          <p:nvPr/>
        </p:nvSpPr>
        <p:spPr>
          <a:xfrm>
            <a:off x="5030402" y="3121223"/>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49</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892FC93D-04AC-4F8A-A6D8-51F1FAA2B077}"/>
              </a:ext>
            </a:extLst>
          </p:cNvPr>
          <p:cNvSpPr txBox="1"/>
          <p:nvPr/>
        </p:nvSpPr>
        <p:spPr>
          <a:xfrm>
            <a:off x="5036863" y="3613049"/>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A73AF57C-9EDA-4E42-9B15-CCF66498BDEB}"/>
              </a:ext>
            </a:extLst>
          </p:cNvPr>
          <p:cNvSpPr txBox="1"/>
          <p:nvPr/>
        </p:nvSpPr>
        <p:spPr>
          <a:xfrm>
            <a:off x="5043324" y="4104875"/>
            <a:ext cx="36260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21</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1" name="TextBox 120">
            <a:extLst>
              <a:ext uri="{FF2B5EF4-FFF2-40B4-BE49-F238E27FC236}">
                <a16:creationId xmlns:a16="http://schemas.microsoft.com/office/drawing/2014/main" id="{EF6907F3-3A8A-4812-A35D-19283B4DBE31}"/>
              </a:ext>
            </a:extLst>
          </p:cNvPr>
          <p:cNvSpPr txBox="1"/>
          <p:nvPr/>
        </p:nvSpPr>
        <p:spPr>
          <a:xfrm>
            <a:off x="5049785" y="4596701"/>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20</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1442237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691014" y="1192275"/>
            <a:ext cx="10502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구현</a:t>
            </a:r>
          </a:p>
        </p:txBody>
      </p:sp>
      <p:sp>
        <p:nvSpPr>
          <p:cNvPr id="57" name="직사각형 56">
            <a:extLst>
              <a:ext uri="{FF2B5EF4-FFF2-40B4-BE49-F238E27FC236}">
                <a16:creationId xmlns:a16="http://schemas.microsoft.com/office/drawing/2014/main" id="{A716193E-D7D9-44B1-8BB3-3B77A6BDE43D}"/>
              </a:ext>
            </a:extLst>
          </p:cNvPr>
          <p:cNvSpPr/>
          <p:nvPr/>
        </p:nvSpPr>
        <p:spPr>
          <a:xfrm>
            <a:off x="755423" y="1632959"/>
            <a:ext cx="8756439"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numpy</a:t>
            </a:r>
            <a:r>
              <a:rPr lang="en-US" altLang="ko-KR" sz="1400">
                <a:solidFill>
                  <a:schemeClr val="tx1"/>
                </a:solidFill>
                <a:latin typeface="Consolas" panose="020B0609020204030204" pitchFamily="49" charset="0"/>
              </a:rPr>
              <a:t> as np</a:t>
            </a:r>
          </a:p>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8, 3, 7, 1, 2, 0, 4, 5])</a:t>
            </a:r>
          </a:p>
          <a:p>
            <a:r>
              <a:rPr lang="en-US" altLang="ko-KR" sz="1400">
                <a:solidFill>
                  <a:schemeClr val="tx1"/>
                </a:solidFill>
                <a:latin typeface="Consolas" panose="020B0609020204030204" pitchFamily="49" charset="0"/>
              </a:rPr>
              <a:t>w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1, 5, 3])</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1014" y="2723676"/>
            <a:ext cx="2217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flip() </a:t>
            </a:r>
            <a:r>
              <a:rPr lang="ko-KR" altLang="en-US" sz="1200">
                <a:solidFill>
                  <a:srgbClr val="000000"/>
                </a:solidFill>
                <a:latin typeface="고도 M" panose="02000503000000020004" pitchFamily="2" charset="-127"/>
                <a:ea typeface="고도 M" panose="02000503000000020004" pitchFamily="2" charset="-127"/>
              </a:rPr>
              <a:t>함수를 이용한 배열 뒤집기</a:t>
            </a:r>
          </a:p>
        </p:txBody>
      </p:sp>
      <p:sp>
        <p:nvSpPr>
          <p:cNvPr id="59" name="직사각형 58">
            <a:extLst>
              <a:ext uri="{FF2B5EF4-FFF2-40B4-BE49-F238E27FC236}">
                <a16:creationId xmlns:a16="http://schemas.microsoft.com/office/drawing/2014/main" id="{0290C217-C01A-4FC2-B59B-FD7BD502867A}"/>
              </a:ext>
            </a:extLst>
          </p:cNvPr>
          <p:cNvSpPr/>
          <p:nvPr/>
        </p:nvSpPr>
        <p:spPr>
          <a:xfrm>
            <a:off x="755423" y="3004559"/>
            <a:ext cx="8756439" cy="523220"/>
          </a:xfrm>
          <a:prstGeom prst="rect">
            <a:avLst/>
          </a:prstGeom>
          <a:solidFill>
            <a:srgbClr val="E2E2F6"/>
          </a:solidFill>
        </p:spPr>
        <p:txBody>
          <a:bodyPr wrap="square">
            <a:spAutoFit/>
          </a:bodyPr>
          <a:lstStyle/>
          <a:p>
            <a:r>
              <a:rPr lang="pl-PL" altLang="ko-KR" sz="1400">
                <a:solidFill>
                  <a:schemeClr val="tx1"/>
                </a:solidFill>
                <a:latin typeface="Consolas" panose="020B0609020204030204" pitchFamily="49" charset="0"/>
              </a:rPr>
              <a:t>w_r = np.flip(w)</a:t>
            </a:r>
          </a:p>
          <a:p>
            <a:r>
              <a:rPr lang="pl-PL" altLang="ko-KR" sz="1400">
                <a:solidFill>
                  <a:schemeClr val="tx1"/>
                </a:solidFill>
                <a:latin typeface="Consolas" panose="020B0609020204030204" pitchFamily="49" charset="0"/>
              </a:rPr>
              <a:t>print(w_r)</a:t>
            </a:r>
            <a:endParaRPr lang="en-US" altLang="ko-KR" sz="1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55423" y="3531663"/>
            <a:ext cx="753732"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 5 1 2]</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66" name="TextBox 65">
            <a:extLst>
              <a:ext uri="{FF2B5EF4-FFF2-40B4-BE49-F238E27FC236}">
                <a16:creationId xmlns:a16="http://schemas.microsoft.com/office/drawing/2014/main" id="{24C15C82-736F-4563-8282-5FAE12E9415C}"/>
              </a:ext>
            </a:extLst>
          </p:cNvPr>
          <p:cNvSpPr txBox="1"/>
          <p:nvPr/>
        </p:nvSpPr>
        <p:spPr>
          <a:xfrm>
            <a:off x="691014" y="3943416"/>
            <a:ext cx="2167581"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넘파이의</a:t>
            </a:r>
            <a:r>
              <a:rPr lang="ko-KR" altLang="en-US" sz="1200">
                <a:solidFill>
                  <a:srgbClr val="000000"/>
                </a:solidFill>
                <a:latin typeface="고도 M" panose="02000503000000020004" pitchFamily="2" charset="-127"/>
                <a:ea typeface="고도 M" panose="02000503000000020004" pitchFamily="2" charset="-127"/>
              </a:rPr>
              <a:t> 점 곱으로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a:t>
            </a:r>
          </a:p>
        </p:txBody>
      </p:sp>
      <p:sp>
        <p:nvSpPr>
          <p:cNvPr id="68" name="직사각형 67">
            <a:extLst>
              <a:ext uri="{FF2B5EF4-FFF2-40B4-BE49-F238E27FC236}">
                <a16:creationId xmlns:a16="http://schemas.microsoft.com/office/drawing/2014/main" id="{B1DA3934-B4A4-4527-8893-0367951DDE69}"/>
              </a:ext>
            </a:extLst>
          </p:cNvPr>
          <p:cNvSpPr/>
          <p:nvPr/>
        </p:nvSpPr>
        <p:spPr>
          <a:xfrm>
            <a:off x="755423" y="4224299"/>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in range(6):</a:t>
            </a:r>
          </a:p>
          <a:p>
            <a:r>
              <a:rPr lang="en-US" altLang="ko-KR" sz="1400">
                <a:solidFill>
                  <a:schemeClr val="tx1"/>
                </a:solidFill>
                <a:latin typeface="Consolas" panose="020B0609020204030204" pitchFamily="49" charset="0"/>
              </a:rPr>
              <a:t>    print(np.dot(x[i:i+4], </a:t>
            </a:r>
            <a:r>
              <a:rPr lang="en-US" altLang="ko-KR" sz="1400" err="1">
                <a:solidFill>
                  <a:schemeClr val="tx1"/>
                </a:solidFill>
                <a:latin typeface="Consolas" panose="020B0609020204030204" pitchFamily="49" charset="0"/>
              </a:rPr>
              <a:t>w_r.reshape</a:t>
            </a:r>
            <a:r>
              <a:rPr lang="en-US" altLang="ko-KR" sz="1400">
                <a:solidFill>
                  <a:schemeClr val="tx1"/>
                </a:solidFill>
                <a:latin typeface="Consolas" panose="020B0609020204030204" pitchFamily="49" charset="0"/>
              </a:rPr>
              <a:t>(-1,1)))</a:t>
            </a:r>
          </a:p>
        </p:txBody>
      </p:sp>
      <p:sp>
        <p:nvSpPr>
          <p:cNvPr id="69" name="TextBox 68">
            <a:extLst>
              <a:ext uri="{FF2B5EF4-FFF2-40B4-BE49-F238E27FC236}">
                <a16:creationId xmlns:a16="http://schemas.microsoft.com/office/drawing/2014/main" id="{FCA1B76B-F780-4B90-A4F4-4393E7A7A972}"/>
              </a:ext>
            </a:extLst>
          </p:cNvPr>
          <p:cNvSpPr txBox="1"/>
          <p:nvPr/>
        </p:nvSpPr>
        <p:spPr>
          <a:xfrm>
            <a:off x="755423" y="4751403"/>
            <a:ext cx="460382" cy="120032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[63]</a:t>
            </a:r>
          </a:p>
          <a:p>
            <a:pPr lvl="0">
              <a:defRPr/>
            </a:pPr>
            <a:r>
              <a:rPr lang="en-US" altLang="ko-KR" sz="1200">
                <a:solidFill>
                  <a:srgbClr val="000000"/>
                </a:solidFill>
                <a:latin typeface="고도 M" panose="02000503000000020004" pitchFamily="2" charset="-127"/>
                <a:ea typeface="고도 M" panose="02000503000000020004" pitchFamily="2" charset="-127"/>
              </a:rPr>
              <a:t>[48]</a:t>
            </a:r>
          </a:p>
          <a:p>
            <a:pPr lvl="0">
              <a:defRPr/>
            </a:pPr>
            <a:r>
              <a:rPr lang="en-US" altLang="ko-KR" sz="1200">
                <a:solidFill>
                  <a:srgbClr val="000000"/>
                </a:solidFill>
                <a:latin typeface="고도 M" panose="02000503000000020004" pitchFamily="2" charset="-127"/>
                <a:ea typeface="고도 M" panose="02000503000000020004" pitchFamily="2" charset="-127"/>
              </a:rPr>
              <a:t>[49]</a:t>
            </a:r>
          </a:p>
          <a:p>
            <a:pPr lvl="0">
              <a:defRPr/>
            </a:pPr>
            <a:r>
              <a:rPr lang="en-US" altLang="ko-KR" sz="1200">
                <a:solidFill>
                  <a:srgbClr val="000000"/>
                </a:solidFill>
                <a:latin typeface="고도 M" panose="02000503000000020004" pitchFamily="2" charset="-127"/>
                <a:ea typeface="고도 M" panose="02000503000000020004" pitchFamily="2" charset="-127"/>
              </a:rPr>
              <a:t>[28]</a:t>
            </a:r>
          </a:p>
          <a:p>
            <a:pPr lvl="0">
              <a:defRPr/>
            </a:pPr>
            <a:r>
              <a:rPr lang="en-US" altLang="ko-KR" sz="1200">
                <a:solidFill>
                  <a:srgbClr val="000000"/>
                </a:solidFill>
                <a:latin typeface="고도 M" panose="02000503000000020004" pitchFamily="2" charset="-127"/>
                <a:ea typeface="고도 M" panose="02000503000000020004" pitchFamily="2" charset="-127"/>
              </a:rPr>
              <a:t>[21]</a:t>
            </a:r>
          </a:p>
          <a:p>
            <a:pPr lvl="0">
              <a:defRPr/>
            </a:pPr>
            <a:r>
              <a:rPr lang="en-US" altLang="ko-KR" sz="1200">
                <a:solidFill>
                  <a:srgbClr val="000000"/>
                </a:solidFill>
                <a:latin typeface="고도 M" panose="02000503000000020004" pitchFamily="2" charset="-127"/>
                <a:ea typeface="고도 M" panose="02000503000000020004" pitchFamily="2" charset="-127"/>
              </a:rPr>
              <a:t>[20]</a:t>
            </a:r>
            <a:endParaRPr lang="ko-KR" altLang="en-US" sz="12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DADEEC0-55A6-4A49-9E00-57033FDFCCF9}"/>
                  </a:ext>
                </a:extLst>
              </p:cNvPr>
              <p:cNvSpPr txBox="1"/>
              <p:nvPr/>
            </p:nvSpPr>
            <p:spPr>
              <a:xfrm>
                <a:off x="3545893" y="4965084"/>
                <a:ext cx="2401362" cy="137294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i="1" smtClean="0">
                              <a:solidFill>
                                <a:schemeClr val="tx1"/>
                              </a:solidFill>
                              <a:latin typeface="Cambria Math" panose="02040503050406030204" pitchFamily="18" charset="0"/>
                            </a:rPr>
                          </m:ctrlPr>
                        </m:dPr>
                        <m:e>
                          <m:eqArr>
                            <m:eqArrPr>
                              <m:ctrlPr>
                                <a:rPr lang="en-US" altLang="ko-KR" i="1" smtClean="0">
                                  <a:solidFill>
                                    <a:schemeClr val="tx1"/>
                                  </a:solidFill>
                                  <a:latin typeface="Cambria Math" panose="02040503050406030204" pitchFamily="18" charset="0"/>
                                </a:rPr>
                              </m:ctrlPr>
                            </m:eqArrPr>
                            <m:e>
                              <m:m>
                                <m:mPr>
                                  <m:mcs>
                                    <m:mc>
                                      <m:mcPr>
                                        <m:count m:val="2"/>
                                        <m:mcJc m:val="center"/>
                                      </m:mcPr>
                                    </m:mc>
                                  </m:mcs>
                                  <m:ctrlPr>
                                    <a:rPr lang="en-US" altLang="ko-KR" i="1" smtClean="0">
                                      <a:solidFill>
                                        <a:schemeClr val="tx1"/>
                                      </a:solidFill>
                                      <a:latin typeface="Cambria Math" panose="02040503050406030204" pitchFamily="18" charset="0"/>
                                    </a:rPr>
                                  </m:ctrlPr>
                                </m:mPr>
                                <m:mr>
                                  <m:e>
                                    <m:eqArr>
                                      <m:eqArrPr>
                                        <m:ctrlPr>
                                          <a:rPr lang="en-US" altLang="ko-KR" i="1" smtClean="0">
                                            <a:solidFill>
                                              <a:schemeClr val="tx1"/>
                                            </a:solidFill>
                                            <a:latin typeface="Cambria Math" panose="02040503050406030204" pitchFamily="18" charset="0"/>
                                          </a:rPr>
                                        </m:ctrlPr>
                                      </m:eqArrP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8</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8</m:t>
                                              </m:r>
                                            </m:e>
                                            <m:e>
                                              <m:r>
                                                <a:rPr lang="en-US" altLang="ko-KR" i="1">
                                                  <a:solidFill>
                                                    <a:schemeClr val="tx1"/>
                                                  </a:solidFill>
                                                  <a:latin typeface="Cambria Math" panose="02040503050406030204" pitchFamily="18" charset="0"/>
                                                </a:rPr>
                                                <m:t>3</m:t>
                                              </m:r>
                                            </m:e>
                                          </m:mr>
                                        </m:m>
                                      </m:e>
                                    </m:eqArr>
                                  </m:e>
                                  <m:e>
                                    <m:m>
                                      <m:mPr>
                                        <m:mcs>
                                          <m:mc>
                                            <m:mcPr>
                                              <m:count m:val="2"/>
                                              <m:mcJc m:val="center"/>
                                            </m:mcPr>
                                          </m:mc>
                                        </m:mcs>
                                        <m:ctrlPr>
                                          <a:rPr lang="en-US" altLang="ko-KR" i="1" smtClean="0">
                                            <a:solidFill>
                                              <a:schemeClr val="tx1"/>
                                            </a:solidFill>
                                            <a:latin typeface="Cambria Math" panose="02040503050406030204" pitchFamily="18" charset="0"/>
                                          </a:rPr>
                                        </m:ctrlPr>
                                      </m:mPr>
                                      <m:mr>
                                        <m:e>
                                          <m:eqArr>
                                            <m:eqArrPr>
                                              <m:ctrlPr>
                                                <a:rPr lang="en-US" altLang="ko-KR" i="1">
                                                  <a:solidFill>
                                                    <a:schemeClr val="tx1"/>
                                                  </a:solidFill>
                                                  <a:latin typeface="Cambria Math" panose="02040503050406030204" pitchFamily="18" charset="0"/>
                                                </a:rPr>
                                              </m:ctrlPr>
                                            </m:eqArrPr>
                                            <m:e>
                                              <m:r>
                                                <m:rPr>
                                                  <m:brk m:alnAt="7"/>
                                                </m:rPr>
                                                <a:rPr lang="en-US" altLang="ko-KR" i="1">
                                                  <a:solidFill>
                                                    <a:schemeClr val="tx1"/>
                                                  </a:solidFill>
                                                  <a:latin typeface="Cambria Math" panose="02040503050406030204" pitchFamily="18" charset="0"/>
                                                </a:rPr>
                                                <m:t>3</m:t>
                                              </m:r>
                                            </m:e>
                                            <m:e>
                                              <m:r>
                                                <a:rPr lang="en-US" altLang="ko-KR" i="1" smtClean="0">
                                                  <a:solidFill>
                                                    <a:schemeClr val="tx1"/>
                                                  </a:solidFill>
                                                  <a:latin typeface="Cambria Math" panose="02040503050406030204" pitchFamily="18" charset="0"/>
                                                </a:rPr>
                                                <m:t>7</m:t>
                                              </m:r>
                                            </m:e>
                                          </m:eqArr>
                                        </m:e>
                                        <m:e>
                                          <m:eqArr>
                                            <m:eqArrPr>
                                              <m:ctrlPr>
                                                <a:rPr lang="en-US" altLang="ko-KR" i="1">
                                                  <a:solidFill>
                                                    <a:schemeClr val="tx1"/>
                                                  </a:solidFill>
                                                  <a:latin typeface="Cambria Math" panose="02040503050406030204" pitchFamily="18" charset="0"/>
                                                </a:rPr>
                                              </m:ctrlPr>
                                            </m:eqArrPr>
                                            <m:e>
                                              <m:r>
                                                <a:rPr lang="en-US" altLang="ko-KR" i="1">
                                                  <a:solidFill>
                                                    <a:schemeClr val="tx1"/>
                                                  </a:solidFill>
                                                  <a:latin typeface="Cambria Math" panose="02040503050406030204" pitchFamily="18" charset="0"/>
                                                </a:rPr>
                                                <m:t>7</m:t>
                                              </m:r>
                                            </m:e>
                                            <m:e>
                                              <m:r>
                                                <a:rPr lang="en-US" altLang="ko-KR" i="1" smtClean="0">
                                                  <a:solidFill>
                                                    <a:schemeClr val="tx1"/>
                                                  </a:solidFill>
                                                  <a:latin typeface="Cambria Math" panose="02040503050406030204" pitchFamily="18" charset="0"/>
                                                </a:rPr>
                                                <m:t>1</m:t>
                                              </m:r>
                                            </m:e>
                                          </m:eqAr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3</m:t>
                                          </m:r>
                                        </m:e>
                                        <m:e>
                                          <m:r>
                                            <a:rPr lang="en-US" altLang="ko-KR" i="1">
                                              <a:solidFill>
                                                <a:schemeClr val="tx1"/>
                                              </a:solidFill>
                                              <a:latin typeface="Cambria Math" panose="02040503050406030204" pitchFamily="18" charset="0"/>
                                            </a:rPr>
                                            <m:t>7</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e>
                                          <m:r>
                                            <a:rPr lang="en-US" altLang="ko-KR" i="1">
                                              <a:solidFill>
                                                <a:schemeClr val="tx1"/>
                                              </a:solidFill>
                                              <a:latin typeface="Cambria Math" panose="02040503050406030204" pitchFamily="18" charset="0"/>
                                            </a:rPr>
                                            <m:t>2</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7</m:t>
                                          </m:r>
                                        </m:e>
                                        <m:e>
                                          <m:r>
                                            <a:rPr lang="en-US" altLang="ko-KR" i="1">
                                              <a:solidFill>
                                                <a:schemeClr val="tx1"/>
                                              </a:solidFill>
                                              <a:latin typeface="Cambria Math" panose="02040503050406030204" pitchFamily="18" charset="0"/>
                                            </a:rPr>
                                            <m:t>1</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0</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e>
                                          <m:r>
                                            <a:rPr lang="en-US" altLang="ko-KR" i="1">
                                              <a:solidFill>
                                                <a:schemeClr val="tx1"/>
                                              </a:solidFill>
                                              <a:latin typeface="Cambria Math" panose="02040503050406030204" pitchFamily="18" charset="0"/>
                                            </a:rPr>
                                            <m:t>2</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0</m:t>
                                          </m:r>
                                        </m:e>
                                        <m:e>
                                          <m:r>
                                            <a:rPr lang="en-US" altLang="ko-KR" i="1">
                                              <a:solidFill>
                                                <a:schemeClr val="tx1"/>
                                              </a:solidFill>
                                              <a:latin typeface="Cambria Math" panose="02040503050406030204" pitchFamily="18" charset="0"/>
                                            </a:rPr>
                                            <m:t>4</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0</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4</m:t>
                                          </m:r>
                                        </m:e>
                                        <m:e>
                                          <m:r>
                                            <a:rPr lang="en-US" altLang="ko-KR" i="1">
                                              <a:solidFill>
                                                <a:schemeClr val="tx1"/>
                                              </a:solidFill>
                                              <a:latin typeface="Cambria Math" panose="02040503050406030204" pitchFamily="18" charset="0"/>
                                            </a:rPr>
                                            <m:t>5</m:t>
                                          </m:r>
                                        </m:e>
                                      </m:mr>
                                    </m:m>
                                  </m:e>
                                </m:mr>
                              </m:m>
                            </m:e>
                          </m:eqArr>
                        </m:e>
                      </m:d>
                      <m:r>
                        <a:rPr lang="en-US" altLang="ko-KR"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i="1" smtClean="0">
                              <a:solidFill>
                                <a:schemeClr val="tx1"/>
                              </a:solidFill>
                              <a:latin typeface="Cambria Math" panose="02040503050406030204" pitchFamily="18" charset="0"/>
                            </a:rPr>
                          </m:ctrlPr>
                        </m:dPr>
                        <m:e>
                          <m:m>
                            <m:mPr>
                              <m:mcs>
                                <m:mc>
                                  <m:mcPr>
                                    <m:count m:val="1"/>
                                    <m:mcJc m:val="center"/>
                                  </m:mcPr>
                                </m:mc>
                              </m:mcs>
                              <m:ctrlPr>
                                <a:rPr lang="en-US" altLang="ko-KR" i="1" smtClean="0">
                                  <a:solidFill>
                                    <a:schemeClr val="tx1"/>
                                  </a:solidFill>
                                  <a:latin typeface="Cambria Math" panose="02040503050406030204" pitchFamily="18" charset="0"/>
                                </a:rPr>
                              </m:ctrlPr>
                            </m:mPr>
                            <m:mr>
                              <m:e>
                                <m:m>
                                  <m:mPr>
                                    <m:mcs>
                                      <m:mc>
                                        <m:mcPr>
                                          <m:count m:val="1"/>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3</m:t>
                                      </m:r>
                                    </m:e>
                                  </m:mr>
                                  <m:mr>
                                    <m:e>
                                      <m:r>
                                        <a:rPr lang="en-US" altLang="ko-KR" i="1">
                                          <a:solidFill>
                                            <a:schemeClr val="tx1"/>
                                          </a:solidFill>
                                          <a:latin typeface="Cambria Math" panose="02040503050406030204" pitchFamily="18" charset="0"/>
                                        </a:rPr>
                                        <m:t>5</m:t>
                                      </m:r>
                                    </m:e>
                                  </m:mr>
                                </m:m>
                              </m:e>
                            </m:mr>
                            <m:mr>
                              <m:e>
                                <m:m>
                                  <m:mPr>
                                    <m:mcs>
                                      <m:mc>
                                        <m:mcPr>
                                          <m:count m:val="1"/>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mr>
                                  <m:mr>
                                    <m:e>
                                      <m:r>
                                        <a:rPr lang="en-US" altLang="ko-KR" i="1">
                                          <a:solidFill>
                                            <a:schemeClr val="tx1"/>
                                          </a:solidFill>
                                          <a:latin typeface="Cambria Math" panose="02040503050406030204" pitchFamily="18" charset="0"/>
                                        </a:rPr>
                                        <m:t>2</m:t>
                                      </m:r>
                                    </m:e>
                                  </m:mr>
                                </m:m>
                              </m:e>
                            </m:mr>
                          </m:m>
                        </m:e>
                      </m:d>
                      <m:r>
                        <a:rPr lang="en-US" altLang="ko-KR" i="1">
                          <a:solidFill>
                            <a:schemeClr val="tx1"/>
                          </a:solidFill>
                          <a:latin typeface="Cambria Math" panose="02040503050406030204" pitchFamily="18" charset="0"/>
                        </a:rPr>
                        <m:t>=</m:t>
                      </m:r>
                      <m:d>
                        <m:dPr>
                          <m:begChr m:val="["/>
                          <m:endChr m:val="]"/>
                          <m:ctrlPr>
                            <a:rPr lang="en-US" altLang="ko-KR" i="1" smtClean="0">
                              <a:solidFill>
                                <a:schemeClr val="tx1"/>
                              </a:solidFill>
                              <a:latin typeface="Cambria Math" panose="02040503050406030204" pitchFamily="18" charset="0"/>
                            </a:rPr>
                          </m:ctrlPr>
                        </m:dPr>
                        <m:e>
                          <m:eqArr>
                            <m:eqArrPr>
                              <m:ctrlPr>
                                <a:rPr lang="en-US" altLang="ko-KR" i="1">
                                  <a:solidFill>
                                    <a:schemeClr val="tx1"/>
                                  </a:solidFill>
                                  <a:latin typeface="Cambria Math" panose="02040503050406030204" pitchFamily="18" charset="0"/>
                                </a:rPr>
                              </m:ctrlPr>
                            </m:eqArrPr>
                            <m:e>
                              <m:r>
                                <a:rPr lang="en-US" altLang="ko-KR" i="1">
                                  <a:solidFill>
                                    <a:schemeClr val="tx1"/>
                                  </a:solidFill>
                                  <a:latin typeface="Cambria Math" panose="02040503050406030204" pitchFamily="18" charset="0"/>
                                </a:rPr>
                                <m:t>63</m:t>
                              </m:r>
                            </m:e>
                            <m:e>
                              <m:r>
                                <a:rPr lang="en-US" altLang="ko-KR" i="1" smtClean="0">
                                  <a:solidFill>
                                    <a:schemeClr val="tx1"/>
                                  </a:solidFill>
                                  <a:latin typeface="Cambria Math" panose="02040503050406030204" pitchFamily="18" charset="0"/>
                                </a:rPr>
                                <m:t>48</m:t>
                              </m:r>
                            </m:e>
                            <m:e>
                              <m:r>
                                <a:rPr lang="en-US" altLang="ko-KR" i="1" smtClean="0">
                                  <a:solidFill>
                                    <a:schemeClr val="tx1"/>
                                  </a:solidFill>
                                  <a:latin typeface="Cambria Math" panose="02040503050406030204" pitchFamily="18" charset="0"/>
                                </a:rPr>
                                <m:t>49</m:t>
                              </m:r>
                            </m:e>
                            <m:e>
                              <m:r>
                                <a:rPr lang="en-US" altLang="ko-KR" i="1" smtClean="0">
                                  <a:solidFill>
                                    <a:schemeClr val="tx1"/>
                                  </a:solidFill>
                                  <a:latin typeface="Cambria Math" panose="02040503050406030204" pitchFamily="18" charset="0"/>
                                </a:rPr>
                                <m:t>28</m:t>
                              </m:r>
                            </m:e>
                            <m:e>
                              <m:r>
                                <a:rPr lang="en-US" altLang="ko-KR" i="1" smtClean="0">
                                  <a:solidFill>
                                    <a:schemeClr val="tx1"/>
                                  </a:solidFill>
                                  <a:latin typeface="Cambria Math" panose="02040503050406030204" pitchFamily="18" charset="0"/>
                                </a:rPr>
                                <m:t>21</m:t>
                              </m:r>
                            </m:e>
                            <m:e>
                              <m:r>
                                <a:rPr lang="en-US" altLang="ko-KR" i="1" smtClean="0">
                                  <a:solidFill>
                                    <a:schemeClr val="tx1"/>
                                  </a:solidFill>
                                  <a:latin typeface="Cambria Math" panose="02040503050406030204" pitchFamily="18" charset="0"/>
                                </a:rPr>
                                <m:t>20</m:t>
                              </m:r>
                            </m:e>
                          </m:eqArr>
                        </m:e>
                      </m:d>
                    </m:oMath>
                  </m:oMathPara>
                </a14:m>
                <a:endParaRPr lang="ko-KR" altLang="en-US">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DADEEC0-55A6-4A49-9E00-57033FDFCCF9}"/>
                  </a:ext>
                </a:extLst>
              </p:cNvPr>
              <p:cNvSpPr txBox="1">
                <a:spLocks noRot="1" noChangeAspect="1" noMove="1" noResize="1" noEditPoints="1" noAdjustHandles="1" noChangeArrowheads="1" noChangeShapeType="1" noTextEdit="1"/>
              </p:cNvSpPr>
              <p:nvPr/>
            </p:nvSpPr>
            <p:spPr>
              <a:xfrm>
                <a:off x="3545893" y="4965084"/>
                <a:ext cx="2401362" cy="1372940"/>
              </a:xfrm>
              <a:prstGeom prst="rect">
                <a:avLst/>
              </a:prstGeom>
              <a:blipFill>
                <a:blip r:embed="rId3"/>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80895960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80656" y="2525869"/>
            <a:ext cx="3754554" cy="523220"/>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신경망은 진짜 </a:t>
            </a:r>
            <a:r>
              <a:rPr lang="ko-KR" altLang="en-US" sz="1400" err="1">
                <a:solidFill>
                  <a:srgbClr val="000000"/>
                </a:solidFill>
                <a:latin typeface="고도 M" panose="02000503000000020004" pitchFamily="2" charset="-127"/>
                <a:ea typeface="고도 M" panose="02000503000000020004" pitchFamily="2" charset="-127"/>
              </a:rPr>
              <a:t>합성곱을</a:t>
            </a:r>
            <a:r>
              <a:rPr lang="ko-KR" altLang="en-US" sz="1400">
                <a:solidFill>
                  <a:srgbClr val="000000"/>
                </a:solidFill>
                <a:latin typeface="고도 M" panose="02000503000000020004" pitchFamily="2" charset="-127"/>
                <a:ea typeface="고도 M" panose="02000503000000020004" pitchFamily="2" charset="-127"/>
              </a:rPr>
              <a:t> 사용하지 않는다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대신  교차상관을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80656" y="1057785"/>
            <a:ext cx="1664238"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싸이파이로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45065" y="1338668"/>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scipy.signal</a:t>
            </a:r>
            <a:r>
              <a:rPr lang="en-US" altLang="ko-KR" sz="1400">
                <a:solidFill>
                  <a:schemeClr val="tx1"/>
                </a:solidFill>
                <a:latin typeface="Consolas" panose="020B0609020204030204" pitchFamily="49" charset="0"/>
              </a:rPr>
              <a:t> import convolve</a:t>
            </a:r>
          </a:p>
          <a:p>
            <a:r>
              <a:rPr lang="en-US" altLang="ko-KR" sz="1400">
                <a:solidFill>
                  <a:schemeClr val="tx1"/>
                </a:solidFill>
                <a:latin typeface="Consolas" panose="020B0609020204030204" pitchFamily="49" charset="0"/>
              </a:rPr>
              <a:t>convolve(x, w, mode='valid')</a:t>
            </a:r>
          </a:p>
        </p:txBody>
      </p:sp>
      <p:sp>
        <p:nvSpPr>
          <p:cNvPr id="60" name="TextBox 59">
            <a:extLst>
              <a:ext uri="{FF2B5EF4-FFF2-40B4-BE49-F238E27FC236}">
                <a16:creationId xmlns:a16="http://schemas.microsoft.com/office/drawing/2014/main" id="{66D50F91-EA20-49A2-9305-AE697267B557}"/>
              </a:ext>
            </a:extLst>
          </p:cNvPr>
          <p:cNvSpPr txBox="1"/>
          <p:nvPr/>
        </p:nvSpPr>
        <p:spPr>
          <a:xfrm>
            <a:off x="728581" y="1933562"/>
            <a:ext cx="223195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array([63, 48, 49, 28, 21, 20])</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4" name="그룹 3">
            <a:extLst>
              <a:ext uri="{FF2B5EF4-FFF2-40B4-BE49-F238E27FC236}">
                <a16:creationId xmlns:a16="http://schemas.microsoft.com/office/drawing/2014/main" id="{08F17AB4-45DF-4FEC-AB31-955C7D17F07D}"/>
              </a:ext>
            </a:extLst>
          </p:cNvPr>
          <p:cNvGrpSpPr/>
          <p:nvPr/>
        </p:nvGrpSpPr>
        <p:grpSpPr>
          <a:xfrm>
            <a:off x="804595" y="3808912"/>
            <a:ext cx="3402420" cy="2519272"/>
            <a:chOff x="991072" y="1602877"/>
            <a:chExt cx="4516648" cy="3344285"/>
          </a:xfrm>
        </p:grpSpPr>
        <p:sp>
          <p:nvSpPr>
            <p:cNvPr id="14" name="직사각형 13">
              <a:extLst>
                <a:ext uri="{FF2B5EF4-FFF2-40B4-BE49-F238E27FC236}">
                  <a16:creationId xmlns:a16="http://schemas.microsoft.com/office/drawing/2014/main" id="{73A67977-6120-4C32-93BE-4729A5AED2A9}"/>
                </a:ext>
              </a:extLst>
            </p:cNvPr>
            <p:cNvSpPr/>
            <p:nvPr/>
          </p:nvSpPr>
          <p:spPr>
            <a:xfrm>
              <a:off x="137025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72760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208495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244230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799661"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315701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351436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387171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422906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370253"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727605"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2084957"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2442309"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1110263" y="1653940"/>
              <a:ext cx="336644" cy="347282"/>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991072" y="2175592"/>
                  <a:ext cx="527137" cy="347282"/>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991072" y="2175592"/>
                  <a:ext cx="527137" cy="347282"/>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727605"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2084957"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2442309"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799661"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2084957"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2442309"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799661"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3157013"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2442309"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799661"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3157013"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3514365"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799661"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3157013"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3514365"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3871717"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3157013"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3514365"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3871717"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4229069"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3157013" y="2012781"/>
              <a:ext cx="0" cy="57216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3514365" y="2012781"/>
              <a:ext cx="0" cy="10602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3871717" y="2012781"/>
              <a:ext cx="0" cy="154831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4229069" y="2012781"/>
              <a:ext cx="0" cy="203639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4586421" y="2012781"/>
              <a:ext cx="0" cy="25244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4679190" y="2293556"/>
              <a:ext cx="34475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4679194" y="2783287"/>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4679193" y="3273018"/>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4679192" y="3762749"/>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4679191" y="425248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4679190" y="474221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5023942" y="2139668"/>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5023942" y="2629397"/>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5030402" y="3121223"/>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5036863" y="3613049"/>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5043324" y="4104875"/>
              <a:ext cx="432400"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5049784" y="4596700"/>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20</a:t>
              </a:r>
              <a:endParaRPr lang="ko-KR" altLang="en-US" sz="1100">
                <a:solidFill>
                  <a:srgbClr val="000000"/>
                </a:solidFill>
                <a:latin typeface="고도 M" panose="02000503000000020004" pitchFamily="2" charset="-127"/>
                <a:ea typeface="고도 M" panose="02000503000000020004" pitchFamily="2" charset="-127"/>
              </a:endParaRPr>
            </a:p>
          </p:txBody>
        </p:sp>
      </p:grpSp>
      <p:sp>
        <p:nvSpPr>
          <p:cNvPr id="127" name="TextBox 126">
            <a:extLst>
              <a:ext uri="{FF2B5EF4-FFF2-40B4-BE49-F238E27FC236}">
                <a16:creationId xmlns:a16="http://schemas.microsoft.com/office/drawing/2014/main" id="{8AD27FEF-FF08-4106-80EF-2639D35A4698}"/>
              </a:ext>
            </a:extLst>
          </p:cNvPr>
          <p:cNvSpPr txBox="1"/>
          <p:nvPr/>
        </p:nvSpPr>
        <p:spPr>
          <a:xfrm>
            <a:off x="1769837" y="3405293"/>
            <a:ext cx="1528432"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en-US" altLang="ko-KR" sz="1400">
                <a:solidFill>
                  <a:srgbClr val="000000"/>
                </a:solidFill>
                <a:latin typeface="고도 M" panose="02000503000000020004" pitchFamily="2" charset="-127"/>
                <a:ea typeface="고도 M" panose="02000503000000020004" pitchFamily="2" charset="-127"/>
              </a:rPr>
              <a:t>(convolve)</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56774520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80656" y="2525869"/>
            <a:ext cx="3754554" cy="523220"/>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신경망은 진짜 </a:t>
            </a:r>
            <a:r>
              <a:rPr lang="ko-KR" altLang="en-US" sz="1400" err="1">
                <a:solidFill>
                  <a:srgbClr val="000000"/>
                </a:solidFill>
                <a:latin typeface="고도 M" panose="02000503000000020004" pitchFamily="2" charset="-127"/>
                <a:ea typeface="고도 M" panose="02000503000000020004" pitchFamily="2" charset="-127"/>
              </a:rPr>
              <a:t>합성곱을</a:t>
            </a:r>
            <a:r>
              <a:rPr lang="ko-KR" altLang="en-US" sz="1400">
                <a:solidFill>
                  <a:srgbClr val="000000"/>
                </a:solidFill>
                <a:latin typeface="고도 M" panose="02000503000000020004" pitchFamily="2" charset="-127"/>
                <a:ea typeface="고도 M" panose="02000503000000020004" pitchFamily="2" charset="-127"/>
              </a:rPr>
              <a:t> 사용하지 않는다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대신  교차상관을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80656" y="1057785"/>
            <a:ext cx="1808508"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싸이파이로 교차상관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45065" y="1338668"/>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scipy.signal</a:t>
            </a:r>
            <a:r>
              <a:rPr lang="en-US" altLang="ko-KR" sz="1400">
                <a:solidFill>
                  <a:schemeClr val="tx1"/>
                </a:solidFill>
                <a:latin typeface="Consolas" panose="020B0609020204030204" pitchFamily="49" charset="0"/>
              </a:rPr>
              <a:t> import correlate</a:t>
            </a:r>
          </a:p>
          <a:p>
            <a:r>
              <a:rPr lang="fr-FR" altLang="ko-KR" sz="1400">
                <a:solidFill>
                  <a:schemeClr val="tx1"/>
                </a:solidFill>
                <a:latin typeface="Consolas" panose="020B0609020204030204" pitchFamily="49" charset="0"/>
              </a:rPr>
              <a:t>correlate(x, w, mode='valid')</a:t>
            </a:r>
            <a:endParaRPr lang="en-US" altLang="ko-KR" sz="1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28581" y="1933562"/>
            <a:ext cx="223195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array([48, 57, 24, 25, 16, 39])</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4" name="직사각형 13">
            <a:extLst>
              <a:ext uri="{FF2B5EF4-FFF2-40B4-BE49-F238E27FC236}">
                <a16:creationId xmlns:a16="http://schemas.microsoft.com/office/drawing/2014/main" id="{73A67977-6120-4C32-93BE-4729A5AED2A9}"/>
              </a:ext>
            </a:extLst>
          </p:cNvPr>
          <p:cNvSpPr/>
          <p:nvPr/>
        </p:nvSpPr>
        <p:spPr>
          <a:xfrm>
            <a:off x="1090234"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359430"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1628626"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1897821"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167017"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2436212"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2705408"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2974603"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3243799"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090234"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359430"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1628626"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1897821"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894382" y="3847378"/>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804595" y="4240342"/>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804595" y="4240342"/>
                <a:ext cx="397096" cy="261610"/>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359430"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1628626"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1897821"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167017"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1628626"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1897821"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167017"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2436212"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1897821"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167017"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2436212"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2705408"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167017"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2436212"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2705408"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2974603"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2436212"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2705408"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2974603"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3243799"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2436212" y="4117695"/>
            <a:ext cx="0" cy="4310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2705408" y="4117695"/>
            <a:ext cx="0" cy="79868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2974603" y="4117695"/>
            <a:ext cx="0" cy="116635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3243799" y="4117695"/>
            <a:ext cx="0" cy="15340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3512995" y="4117695"/>
            <a:ext cx="0" cy="190170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3582878" y="4329205"/>
            <a:ext cx="259707"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3582881" y="4698123"/>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3582880" y="5067040"/>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3582880" y="5435958"/>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3582879" y="5804875"/>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3582878" y="6173792"/>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3842582" y="4213280"/>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3842582" y="4582196"/>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3847448" y="4952692"/>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3852315" y="5323188"/>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3857183" y="5693684"/>
            <a:ext cx="325730"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3862049" y="6064179"/>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20</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5110441"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5379637"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5648833"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5918028"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6187224"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6456419"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6725615"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6994810"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7264006"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5110441"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5379637"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5648833"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5918028"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4914589" y="3847378"/>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p:sp>
        <p:nvSpPr>
          <p:cNvPr id="89" name="TextBox 88">
            <a:extLst>
              <a:ext uri="{FF2B5EF4-FFF2-40B4-BE49-F238E27FC236}">
                <a16:creationId xmlns:a16="http://schemas.microsoft.com/office/drawing/2014/main" id="{078603EE-DC0A-49A9-826B-383533B73E34}"/>
              </a:ext>
            </a:extLst>
          </p:cNvPr>
          <p:cNvSpPr txBox="1"/>
          <p:nvPr/>
        </p:nvSpPr>
        <p:spPr>
          <a:xfrm>
            <a:off x="4900430" y="4198400"/>
            <a:ext cx="300082"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w</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90" name="직사각형 89">
            <a:extLst>
              <a:ext uri="{FF2B5EF4-FFF2-40B4-BE49-F238E27FC236}">
                <a16:creationId xmlns:a16="http://schemas.microsoft.com/office/drawing/2014/main" id="{DE72AB3C-CF30-46AF-BE26-5E89AF6BC47C}"/>
              </a:ext>
            </a:extLst>
          </p:cNvPr>
          <p:cNvSpPr/>
          <p:nvPr/>
        </p:nvSpPr>
        <p:spPr>
          <a:xfrm>
            <a:off x="5379637"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5648833"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5918028"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6187224"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5648833"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5918028"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6187224"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6456419"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D90318E-E136-4059-81B9-D3847B827273}"/>
              </a:ext>
            </a:extLst>
          </p:cNvPr>
          <p:cNvSpPr/>
          <p:nvPr/>
        </p:nvSpPr>
        <p:spPr>
          <a:xfrm>
            <a:off x="5918028"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975FE247-1B6B-4E49-99A2-178849CE423E}"/>
              </a:ext>
            </a:extLst>
          </p:cNvPr>
          <p:cNvSpPr/>
          <p:nvPr/>
        </p:nvSpPr>
        <p:spPr>
          <a:xfrm>
            <a:off x="6187224"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922FD9E-4A18-4126-A103-73553674496B}"/>
              </a:ext>
            </a:extLst>
          </p:cNvPr>
          <p:cNvSpPr/>
          <p:nvPr/>
        </p:nvSpPr>
        <p:spPr>
          <a:xfrm>
            <a:off x="6456419"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16816A5-C674-4F97-B9DA-F81F3E67CE92}"/>
              </a:ext>
            </a:extLst>
          </p:cNvPr>
          <p:cNvSpPr/>
          <p:nvPr/>
        </p:nvSpPr>
        <p:spPr>
          <a:xfrm>
            <a:off x="6725615"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D2D2EBD-05DA-4B07-88A0-8E6D163ADCB5}"/>
              </a:ext>
            </a:extLst>
          </p:cNvPr>
          <p:cNvSpPr/>
          <p:nvPr/>
        </p:nvSpPr>
        <p:spPr>
          <a:xfrm>
            <a:off x="6187224"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E8AD85DA-F98D-43D7-8D48-33B403D11D7A}"/>
              </a:ext>
            </a:extLst>
          </p:cNvPr>
          <p:cNvSpPr/>
          <p:nvPr/>
        </p:nvSpPr>
        <p:spPr>
          <a:xfrm>
            <a:off x="6456419"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8A7EAD-24A9-4BAF-9411-6D12682181A5}"/>
              </a:ext>
            </a:extLst>
          </p:cNvPr>
          <p:cNvSpPr/>
          <p:nvPr/>
        </p:nvSpPr>
        <p:spPr>
          <a:xfrm>
            <a:off x="6725615"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2B0A6ADA-B77D-4426-B2FE-A75E691ADFF1}"/>
              </a:ext>
            </a:extLst>
          </p:cNvPr>
          <p:cNvSpPr/>
          <p:nvPr/>
        </p:nvSpPr>
        <p:spPr>
          <a:xfrm>
            <a:off x="6994810"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D43F5E92-1E5B-410B-9682-9525731524BF}"/>
              </a:ext>
            </a:extLst>
          </p:cNvPr>
          <p:cNvSpPr/>
          <p:nvPr/>
        </p:nvSpPr>
        <p:spPr>
          <a:xfrm>
            <a:off x="6456419"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2A114EED-75B0-4995-A052-2471A4CA3709}"/>
              </a:ext>
            </a:extLst>
          </p:cNvPr>
          <p:cNvSpPr/>
          <p:nvPr/>
        </p:nvSpPr>
        <p:spPr>
          <a:xfrm>
            <a:off x="6725615"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D9456DE9-D3B9-415F-AC2E-CE01515777DE}"/>
              </a:ext>
            </a:extLst>
          </p:cNvPr>
          <p:cNvSpPr/>
          <p:nvPr/>
        </p:nvSpPr>
        <p:spPr>
          <a:xfrm>
            <a:off x="6994810"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C717E574-1A9B-4790-8285-94A7C64837EF}"/>
              </a:ext>
            </a:extLst>
          </p:cNvPr>
          <p:cNvSpPr/>
          <p:nvPr/>
        </p:nvSpPr>
        <p:spPr>
          <a:xfrm>
            <a:off x="7264006"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08FEC367-F380-4D78-A0BE-7594541F0830}"/>
              </a:ext>
            </a:extLst>
          </p:cNvPr>
          <p:cNvCxnSpPr/>
          <p:nvPr/>
        </p:nvCxnSpPr>
        <p:spPr>
          <a:xfrm>
            <a:off x="6456419" y="4117695"/>
            <a:ext cx="0" cy="4310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9E50DC9D-BF8D-4E90-8883-603986CC0B80}"/>
              </a:ext>
            </a:extLst>
          </p:cNvPr>
          <p:cNvCxnSpPr>
            <a:cxnSpLocks/>
          </p:cNvCxnSpPr>
          <p:nvPr/>
        </p:nvCxnSpPr>
        <p:spPr>
          <a:xfrm>
            <a:off x="6725615" y="4117695"/>
            <a:ext cx="0" cy="79868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044C6C9-6B0D-4F26-959A-1CA86E6A05D8}"/>
              </a:ext>
            </a:extLst>
          </p:cNvPr>
          <p:cNvCxnSpPr>
            <a:cxnSpLocks/>
          </p:cNvCxnSpPr>
          <p:nvPr/>
        </p:nvCxnSpPr>
        <p:spPr>
          <a:xfrm>
            <a:off x="6994810" y="4117695"/>
            <a:ext cx="0" cy="116635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B36D3994-10D7-478C-8D6A-5212C311B56A}"/>
              </a:ext>
            </a:extLst>
          </p:cNvPr>
          <p:cNvCxnSpPr>
            <a:cxnSpLocks/>
          </p:cNvCxnSpPr>
          <p:nvPr/>
        </p:nvCxnSpPr>
        <p:spPr>
          <a:xfrm>
            <a:off x="7264006" y="4117695"/>
            <a:ext cx="0" cy="15340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87C08711-DBA6-4247-8B80-EC9BEBEAB49E}"/>
              </a:ext>
            </a:extLst>
          </p:cNvPr>
          <p:cNvCxnSpPr>
            <a:cxnSpLocks/>
          </p:cNvCxnSpPr>
          <p:nvPr/>
        </p:nvCxnSpPr>
        <p:spPr>
          <a:xfrm>
            <a:off x="7533202" y="4117695"/>
            <a:ext cx="0" cy="190170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198331C-DA54-4905-BAFA-E2ECE8017778}"/>
              </a:ext>
            </a:extLst>
          </p:cNvPr>
          <p:cNvCxnSpPr>
            <a:cxnSpLocks/>
          </p:cNvCxnSpPr>
          <p:nvPr/>
        </p:nvCxnSpPr>
        <p:spPr>
          <a:xfrm>
            <a:off x="7603085" y="4329205"/>
            <a:ext cx="259707"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114962D5-8162-41B6-A2AA-E89D66CE0AAD}"/>
              </a:ext>
            </a:extLst>
          </p:cNvPr>
          <p:cNvCxnSpPr>
            <a:cxnSpLocks/>
          </p:cNvCxnSpPr>
          <p:nvPr/>
        </p:nvCxnSpPr>
        <p:spPr>
          <a:xfrm>
            <a:off x="7603088" y="4698123"/>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7" name="직선 화살표 연결선 116">
            <a:extLst>
              <a:ext uri="{FF2B5EF4-FFF2-40B4-BE49-F238E27FC236}">
                <a16:creationId xmlns:a16="http://schemas.microsoft.com/office/drawing/2014/main" id="{D2C358B1-4334-4CA3-B413-9EA74A195407}"/>
              </a:ext>
            </a:extLst>
          </p:cNvPr>
          <p:cNvCxnSpPr>
            <a:cxnSpLocks/>
          </p:cNvCxnSpPr>
          <p:nvPr/>
        </p:nvCxnSpPr>
        <p:spPr>
          <a:xfrm>
            <a:off x="7603087" y="5067040"/>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0E707DD9-02EB-44C6-8FF9-4AE1C7F85FA5}"/>
              </a:ext>
            </a:extLst>
          </p:cNvPr>
          <p:cNvCxnSpPr>
            <a:cxnSpLocks/>
          </p:cNvCxnSpPr>
          <p:nvPr/>
        </p:nvCxnSpPr>
        <p:spPr>
          <a:xfrm>
            <a:off x="7603087" y="5435958"/>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BB85F4DA-FA33-4060-AD9A-3C19232D5222}"/>
              </a:ext>
            </a:extLst>
          </p:cNvPr>
          <p:cNvCxnSpPr>
            <a:cxnSpLocks/>
          </p:cNvCxnSpPr>
          <p:nvPr/>
        </p:nvCxnSpPr>
        <p:spPr>
          <a:xfrm>
            <a:off x="7603086" y="5804875"/>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0" name="직선 화살표 연결선 119">
            <a:extLst>
              <a:ext uri="{FF2B5EF4-FFF2-40B4-BE49-F238E27FC236}">
                <a16:creationId xmlns:a16="http://schemas.microsoft.com/office/drawing/2014/main" id="{B1540754-C0DD-422F-8566-67762A9EABF6}"/>
              </a:ext>
            </a:extLst>
          </p:cNvPr>
          <p:cNvCxnSpPr>
            <a:cxnSpLocks/>
          </p:cNvCxnSpPr>
          <p:nvPr/>
        </p:nvCxnSpPr>
        <p:spPr>
          <a:xfrm>
            <a:off x="7603085" y="6173792"/>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10BF8875-5019-4919-9394-ACE891FB1582}"/>
              </a:ext>
            </a:extLst>
          </p:cNvPr>
          <p:cNvSpPr txBox="1"/>
          <p:nvPr/>
        </p:nvSpPr>
        <p:spPr>
          <a:xfrm>
            <a:off x="7862789" y="4213280"/>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2" name="TextBox 121">
            <a:extLst>
              <a:ext uri="{FF2B5EF4-FFF2-40B4-BE49-F238E27FC236}">
                <a16:creationId xmlns:a16="http://schemas.microsoft.com/office/drawing/2014/main" id="{AF18E566-69FA-49CA-96DE-F20B11C2C0CE}"/>
              </a:ext>
            </a:extLst>
          </p:cNvPr>
          <p:cNvSpPr txBox="1"/>
          <p:nvPr/>
        </p:nvSpPr>
        <p:spPr>
          <a:xfrm>
            <a:off x="7862789" y="4582196"/>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3" name="TextBox 122">
            <a:extLst>
              <a:ext uri="{FF2B5EF4-FFF2-40B4-BE49-F238E27FC236}">
                <a16:creationId xmlns:a16="http://schemas.microsoft.com/office/drawing/2014/main" id="{6AB3DE7A-E240-4F04-A8BA-AD5B57CA90B4}"/>
              </a:ext>
            </a:extLst>
          </p:cNvPr>
          <p:cNvSpPr txBox="1"/>
          <p:nvPr/>
        </p:nvSpPr>
        <p:spPr>
          <a:xfrm>
            <a:off x="7867655" y="4952692"/>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4" name="TextBox 123">
            <a:extLst>
              <a:ext uri="{FF2B5EF4-FFF2-40B4-BE49-F238E27FC236}">
                <a16:creationId xmlns:a16="http://schemas.microsoft.com/office/drawing/2014/main" id="{E73E420C-E6DD-4675-B1EE-665403142D22}"/>
              </a:ext>
            </a:extLst>
          </p:cNvPr>
          <p:cNvSpPr txBox="1"/>
          <p:nvPr/>
        </p:nvSpPr>
        <p:spPr>
          <a:xfrm>
            <a:off x="7872522" y="5323188"/>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5" name="TextBox 124">
            <a:extLst>
              <a:ext uri="{FF2B5EF4-FFF2-40B4-BE49-F238E27FC236}">
                <a16:creationId xmlns:a16="http://schemas.microsoft.com/office/drawing/2014/main" id="{ABF40F83-3A7A-45A1-A8B9-5AD00D03BFA9}"/>
              </a:ext>
            </a:extLst>
          </p:cNvPr>
          <p:cNvSpPr txBox="1"/>
          <p:nvPr/>
        </p:nvSpPr>
        <p:spPr>
          <a:xfrm>
            <a:off x="7877390" y="5693684"/>
            <a:ext cx="325730"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6" name="TextBox 125">
            <a:extLst>
              <a:ext uri="{FF2B5EF4-FFF2-40B4-BE49-F238E27FC236}">
                <a16:creationId xmlns:a16="http://schemas.microsoft.com/office/drawing/2014/main" id="{2E54AE64-CB02-471C-81B4-09A3F7F6AD7A}"/>
              </a:ext>
            </a:extLst>
          </p:cNvPr>
          <p:cNvSpPr txBox="1"/>
          <p:nvPr/>
        </p:nvSpPr>
        <p:spPr>
          <a:xfrm>
            <a:off x="7882256" y="6064179"/>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7" name="TextBox 126">
            <a:extLst>
              <a:ext uri="{FF2B5EF4-FFF2-40B4-BE49-F238E27FC236}">
                <a16:creationId xmlns:a16="http://schemas.microsoft.com/office/drawing/2014/main" id="{8AD27FEF-FF08-4106-80EF-2639D35A4698}"/>
              </a:ext>
            </a:extLst>
          </p:cNvPr>
          <p:cNvSpPr txBox="1"/>
          <p:nvPr/>
        </p:nvSpPr>
        <p:spPr>
          <a:xfrm>
            <a:off x="1769837" y="3405293"/>
            <a:ext cx="1528432"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en-US" altLang="ko-KR" sz="1400">
                <a:solidFill>
                  <a:srgbClr val="000000"/>
                </a:solidFill>
                <a:latin typeface="고도 M" panose="02000503000000020004" pitchFamily="2" charset="-127"/>
                <a:ea typeface="고도 M" panose="02000503000000020004" pitchFamily="2" charset="-127"/>
              </a:rPr>
              <a:t>(convolve)</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8" name="TextBox 127">
            <a:extLst>
              <a:ext uri="{FF2B5EF4-FFF2-40B4-BE49-F238E27FC236}">
                <a16:creationId xmlns:a16="http://schemas.microsoft.com/office/drawing/2014/main" id="{A0165FFB-8E63-42E1-B96A-11D5D042F38C}"/>
              </a:ext>
            </a:extLst>
          </p:cNvPr>
          <p:cNvSpPr txBox="1"/>
          <p:nvPr/>
        </p:nvSpPr>
        <p:spPr>
          <a:xfrm>
            <a:off x="5896494" y="3377899"/>
            <a:ext cx="171457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교차상관</a:t>
            </a:r>
            <a:r>
              <a:rPr lang="en-US" altLang="ko-KR" sz="1400">
                <a:solidFill>
                  <a:srgbClr val="000000"/>
                </a:solidFill>
                <a:latin typeface="고도 M" panose="02000503000000020004" pitchFamily="2" charset="-127"/>
                <a:ea typeface="고도 M" panose="02000503000000020004" pitchFamily="2" charset="-127"/>
              </a:rPr>
              <a:t>(correlate)</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9229063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67812" y="1710831"/>
            <a:ext cx="475803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밸리드</a:t>
            </a:r>
            <a:r>
              <a:rPr lang="ko-KR" altLang="en-US" sz="1200">
                <a:solidFill>
                  <a:srgbClr val="000000"/>
                </a:solidFill>
                <a:latin typeface="고도 M" panose="02000503000000020004" pitchFamily="2" charset="-127"/>
                <a:ea typeface="고도 M" panose="02000503000000020004" pitchFamily="2" charset="-127"/>
              </a:rPr>
              <a:t> 패딩은 원본 배열의 원소가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연산에 참여하는 정도가 다르다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1663048"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1932244"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201440"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470635"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739831"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009026"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278222"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547417"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816613"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663048"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932244"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2201440"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470635"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467196" y="3058296"/>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mc:Choice xmlns:a14="http://schemas.microsoft.com/office/drawing/2010/main" Requires="a14">
          <p:sp>
            <p:nvSpPr>
              <p:cNvPr id="89" name="TextBox 88">
                <a:extLst>
                  <a:ext uri="{FF2B5EF4-FFF2-40B4-BE49-F238E27FC236}">
                    <a16:creationId xmlns:a16="http://schemas.microsoft.com/office/drawing/2014/main" id="{078603EE-DC0A-49A9-826B-383533B73E34}"/>
                  </a:ext>
                </a:extLst>
              </p:cNvPr>
              <p:cNvSpPr txBox="1"/>
              <p:nvPr/>
            </p:nvSpPr>
            <p:spPr>
              <a:xfrm>
                <a:off x="1336601" y="3439126"/>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36601" y="3439126"/>
                <a:ext cx="336246" cy="261610"/>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932244"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2201440"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470635"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739831"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2201440"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470635"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739831"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3009026"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800861" y="2441177"/>
            <a:ext cx="1993570" cy="267742"/>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200">
                <a:solidFill>
                  <a:srgbClr val="000000"/>
                </a:solidFill>
                <a:latin typeface="고도 M" panose="02000503000000020004" pitchFamily="2" charset="-127"/>
                <a:ea typeface="고도 M" panose="02000503000000020004" pitchFamily="2" charset="-127"/>
              </a:rPr>
              <a:t>합성곱 연산에 </a:t>
            </a:r>
            <a:r>
              <a:rPr lang="en-US" altLang="ko-KR" sz="1200">
                <a:solidFill>
                  <a:srgbClr val="000000"/>
                </a:solidFill>
                <a:latin typeface="고도 M" panose="02000503000000020004" pitchFamily="2" charset="-127"/>
                <a:ea typeface="고도 M" panose="02000503000000020004" pitchFamily="2" charset="-127"/>
              </a:rPr>
              <a:t>1</a:t>
            </a:r>
            <a:r>
              <a:rPr lang="ko-KR" altLang="en-US" sz="1200">
                <a:solidFill>
                  <a:srgbClr val="000000"/>
                </a:solidFill>
                <a:latin typeface="고도 M" panose="02000503000000020004" pitchFamily="2" charset="-127"/>
                <a:ea typeface="고도 M" panose="02000503000000020004" pitchFamily="2" charset="-127"/>
              </a:rPr>
              <a:t>번만 참여</a:t>
            </a:r>
          </a:p>
        </p:txBody>
      </p:sp>
      <p:cxnSp>
        <p:nvCxnSpPr>
          <p:cNvPr id="5" name="직선 화살표 연결선 4">
            <a:extLst>
              <a:ext uri="{FF2B5EF4-FFF2-40B4-BE49-F238E27FC236}">
                <a16:creationId xmlns:a16="http://schemas.microsoft.com/office/drawing/2014/main" id="{B4250D1C-7BA4-4F59-BB01-60748C60D051}"/>
              </a:ext>
            </a:extLst>
          </p:cNvPr>
          <p:cNvCxnSpPr>
            <a:stCxn id="2" idx="2"/>
            <a:endCxn id="75" idx="0"/>
          </p:cNvCxnSpPr>
          <p:nvPr/>
        </p:nvCxnSpPr>
        <p:spPr>
          <a:xfrm>
            <a:off x="1797646" y="2708919"/>
            <a:ext cx="0" cy="3109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사각형: 둥근 모서리 128">
            <a:extLst>
              <a:ext uri="{FF2B5EF4-FFF2-40B4-BE49-F238E27FC236}">
                <a16:creationId xmlns:a16="http://schemas.microsoft.com/office/drawing/2014/main" id="{69B32524-FB45-497F-A158-A5F7B7749983}"/>
              </a:ext>
            </a:extLst>
          </p:cNvPr>
          <p:cNvSpPr/>
          <p:nvPr/>
        </p:nvSpPr>
        <p:spPr>
          <a:xfrm>
            <a:off x="3089024" y="2670941"/>
            <a:ext cx="1745731" cy="267742"/>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연산에 </a:t>
            </a:r>
            <a:r>
              <a:rPr lang="en-US" altLang="ko-KR" sz="1200">
                <a:solidFill>
                  <a:srgbClr val="000000"/>
                </a:solidFill>
                <a:latin typeface="고도 M" panose="02000503000000020004" pitchFamily="2" charset="-127"/>
                <a:ea typeface="고도 M" panose="02000503000000020004" pitchFamily="2" charset="-127"/>
              </a:rPr>
              <a:t>4</a:t>
            </a:r>
            <a:r>
              <a:rPr lang="ko-KR" altLang="en-US" sz="1200">
                <a:solidFill>
                  <a:srgbClr val="000000"/>
                </a:solidFill>
                <a:latin typeface="고도 M" panose="02000503000000020004" pitchFamily="2" charset="-127"/>
                <a:ea typeface="고도 M" panose="02000503000000020004" pitchFamily="2" charset="-127"/>
              </a:rPr>
              <a:t>번 참여</a:t>
            </a:r>
          </a:p>
        </p:txBody>
      </p:sp>
      <p:cxnSp>
        <p:nvCxnSpPr>
          <p:cNvPr id="8" name="연결선: 꺾임 7">
            <a:extLst>
              <a:ext uri="{FF2B5EF4-FFF2-40B4-BE49-F238E27FC236}">
                <a16:creationId xmlns:a16="http://schemas.microsoft.com/office/drawing/2014/main" id="{B0B5888D-F997-4994-900E-0E1116181EDE}"/>
              </a:ext>
            </a:extLst>
          </p:cNvPr>
          <p:cNvCxnSpPr>
            <a:cxnSpLocks/>
            <a:stCxn id="129" idx="1"/>
            <a:endCxn id="78" idx="0"/>
          </p:cNvCxnSpPr>
          <p:nvPr/>
        </p:nvCxnSpPr>
        <p:spPr>
          <a:xfrm rot="10800000" flipV="1">
            <a:off x="2605234" y="2804812"/>
            <a:ext cx="483791" cy="21501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CEAB24D-8EE9-4DFD-B40F-39ED8A63521A}"/>
                  </a:ext>
                </a:extLst>
              </p:cNvPr>
              <p:cNvSpPr txBox="1"/>
              <p:nvPr/>
            </p:nvSpPr>
            <p:spPr>
              <a:xfrm>
                <a:off x="2871265" y="4867095"/>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ACEAB24D-8EE9-4DFD-B40F-39ED8A63521A}"/>
                  </a:ext>
                </a:extLst>
              </p:cNvPr>
              <p:cNvSpPr txBox="1">
                <a:spLocks noRot="1" noChangeAspect="1" noMove="1" noResize="1" noEditPoints="1" noAdjustHandles="1" noChangeArrowheads="1" noChangeShapeType="1" noTextEdit="1"/>
              </p:cNvSpPr>
              <p:nvPr/>
            </p:nvSpPr>
            <p:spPr>
              <a:xfrm>
                <a:off x="2871265" y="4867095"/>
                <a:ext cx="266098" cy="369332"/>
              </a:xfrm>
              <a:prstGeom prst="rect">
                <a:avLst/>
              </a:prstGeom>
              <a:blipFill>
                <a:blip r:embed="rId4"/>
                <a:stretch>
                  <a:fillRect l="-4545" r="-6818" b="-4918"/>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30" name="TextBox 129">
                <a:extLst>
                  <a:ext uri="{FF2B5EF4-FFF2-40B4-BE49-F238E27FC236}">
                    <a16:creationId xmlns:a16="http://schemas.microsoft.com/office/drawing/2014/main" id="{B71BE901-4A15-4721-B6C2-02CE29BEDDEA}"/>
                  </a:ext>
                </a:extLst>
              </p:cNvPr>
              <p:cNvSpPr txBox="1"/>
              <p:nvPr/>
            </p:nvSpPr>
            <p:spPr>
              <a:xfrm>
                <a:off x="1599098" y="3811249"/>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p:sp>
            <p:nvSpPr>
              <p:cNvPr id="130" name="TextBox 129">
                <a:extLst>
                  <a:ext uri="{FF2B5EF4-FFF2-40B4-BE49-F238E27FC236}">
                    <a16:creationId xmlns:a16="http://schemas.microsoft.com/office/drawing/2014/main" id="{B71BE901-4A15-4721-B6C2-02CE29BEDDEA}"/>
                  </a:ext>
                </a:extLst>
              </p:cNvPr>
              <p:cNvSpPr txBox="1">
                <a:spLocks noRot="1" noChangeAspect="1" noMove="1" noResize="1" noEditPoints="1" noAdjustHandles="1" noChangeArrowheads="1" noChangeShapeType="1" noTextEdit="1"/>
              </p:cNvSpPr>
              <p:nvPr/>
            </p:nvSpPr>
            <p:spPr>
              <a:xfrm>
                <a:off x="1599098" y="3811249"/>
                <a:ext cx="336246" cy="26161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31" name="TextBox 130">
                <a:extLst>
                  <a:ext uri="{FF2B5EF4-FFF2-40B4-BE49-F238E27FC236}">
                    <a16:creationId xmlns:a16="http://schemas.microsoft.com/office/drawing/2014/main" id="{BE4F860B-0E36-4769-B83E-5D0A0C4347F4}"/>
                  </a:ext>
                </a:extLst>
              </p:cNvPr>
              <p:cNvSpPr txBox="1"/>
              <p:nvPr/>
            </p:nvSpPr>
            <p:spPr>
              <a:xfrm>
                <a:off x="1888655" y="4178922"/>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p:sp>
            <p:nvSpPr>
              <p:cNvPr id="131" name="TextBox 130">
                <a:extLst>
                  <a:ext uri="{FF2B5EF4-FFF2-40B4-BE49-F238E27FC236}">
                    <a16:creationId xmlns:a16="http://schemas.microsoft.com/office/drawing/2014/main" id="{BE4F860B-0E36-4769-B83E-5D0A0C4347F4}"/>
                  </a:ext>
                </a:extLst>
              </p:cNvPr>
              <p:cNvSpPr txBox="1">
                <a:spLocks noRot="1" noChangeAspect="1" noMove="1" noResize="1" noEditPoints="1" noAdjustHandles="1" noChangeArrowheads="1" noChangeShapeType="1" noTextEdit="1"/>
              </p:cNvSpPr>
              <p:nvPr/>
            </p:nvSpPr>
            <p:spPr>
              <a:xfrm>
                <a:off x="1888655" y="4178922"/>
                <a:ext cx="336246" cy="261610"/>
              </a:xfrm>
              <a:prstGeom prst="rect">
                <a:avLst/>
              </a:prstGeom>
              <a:blipFill>
                <a:blip r:embed="rId5"/>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464374"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733569"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3002765"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3271960"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mc:AlternateContent xmlns:mc="http://schemas.openxmlformats.org/markup-compatibility/2006">
        <mc:Choice xmlns:a14="http://schemas.microsoft.com/office/drawing/2010/main" Requires="a14">
          <p:sp>
            <p:nvSpPr>
              <p:cNvPr id="136" name="TextBox 135">
                <a:extLst>
                  <a:ext uri="{FF2B5EF4-FFF2-40B4-BE49-F238E27FC236}">
                    <a16:creationId xmlns:a16="http://schemas.microsoft.com/office/drawing/2014/main" id="{75A960C1-2DAF-4998-A484-CBD02D52F8F7}"/>
                  </a:ext>
                </a:extLst>
              </p:cNvPr>
              <p:cNvSpPr txBox="1"/>
              <p:nvPr/>
            </p:nvSpPr>
            <p:spPr>
              <a:xfrm>
                <a:off x="2151589" y="4557395"/>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p:sp>
            <p:nvSpPr>
              <p:cNvPr id="136" name="TextBox 135">
                <a:extLst>
                  <a:ext uri="{FF2B5EF4-FFF2-40B4-BE49-F238E27FC236}">
                    <a16:creationId xmlns:a16="http://schemas.microsoft.com/office/drawing/2014/main" id="{75A960C1-2DAF-4998-A484-CBD02D52F8F7}"/>
                  </a:ext>
                </a:extLst>
              </p:cNvPr>
              <p:cNvSpPr txBox="1">
                <a:spLocks noRot="1" noChangeAspect="1" noMove="1" noResize="1" noEditPoints="1" noAdjustHandles="1" noChangeArrowheads="1" noChangeShapeType="1" noTextEdit="1"/>
              </p:cNvSpPr>
              <p:nvPr/>
            </p:nvSpPr>
            <p:spPr>
              <a:xfrm>
                <a:off x="2151589" y="4557395"/>
                <a:ext cx="336246" cy="261610"/>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24801642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406713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풀 패딩은 원본 배열의 원소의 연산 참여도를 동일하게 만든다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1441992" y="1802619"/>
            <a:ext cx="854518" cy="227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a:solidFill>
                  <a:srgbClr val="000000"/>
                </a:solidFill>
                <a:latin typeface="고도 M" panose="02000503000000020004" pitchFamily="2" charset="-127"/>
                <a:ea typeface="고도 M" panose="02000503000000020004" pitchFamily="2" charset="-127"/>
              </a:rPr>
              <a:t>제로 패딩</a:t>
            </a:r>
          </a:p>
        </p:txBody>
      </p:sp>
      <p:cxnSp>
        <p:nvCxnSpPr>
          <p:cNvPr id="5" name="직선 화살표 연결선 4">
            <a:extLst>
              <a:ext uri="{FF2B5EF4-FFF2-40B4-BE49-F238E27FC236}">
                <a16:creationId xmlns:a16="http://schemas.microsoft.com/office/drawing/2014/main" id="{B4250D1C-7BA4-4F59-BB01-60748C60D051}"/>
              </a:ext>
            </a:extLst>
          </p:cNvPr>
          <p:cNvCxnSpPr>
            <a:cxnSpLocks/>
            <a:stCxn id="2" idx="2"/>
            <a:endCxn id="42" idx="0"/>
          </p:cNvCxnSpPr>
          <p:nvPr/>
        </p:nvCxnSpPr>
        <p:spPr>
          <a:xfrm flipH="1">
            <a:off x="1841100" y="2029642"/>
            <a:ext cx="28151" cy="168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493766"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727373"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1960979"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194585" y="2520569"/>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273698"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mc:Choice xmlns:a14="http://schemas.microsoft.com/office/drawing/2010/main" Requires="a14">
          <p:sp>
            <p:nvSpPr>
              <p:cNvPr id="89" name="TextBox 88">
                <a:extLst>
                  <a:ext uri="{FF2B5EF4-FFF2-40B4-BE49-F238E27FC236}">
                    <a16:creationId xmlns:a16="http://schemas.microsoft.com/office/drawing/2014/main" id="{078603EE-DC0A-49A9-826B-383533B73E34}"/>
                  </a:ext>
                </a:extLst>
              </p:cNvPr>
              <p:cNvSpPr txBox="1"/>
              <p:nvPr/>
            </p:nvSpPr>
            <p:spPr>
              <a:xfrm>
                <a:off x="1210478" y="2561506"/>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210478" y="2561506"/>
                <a:ext cx="336246" cy="261610"/>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727373"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960979"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194585" y="2839633"/>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428191"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960979"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194585" y="3158698"/>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428191"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661797"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189152" y="3487134"/>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299B90E-17BC-4614-BCB8-44A935C0BF17}"/>
              </a:ext>
            </a:extLst>
          </p:cNvPr>
          <p:cNvSpPr/>
          <p:nvPr/>
        </p:nvSpPr>
        <p:spPr>
          <a:xfrm>
            <a:off x="1490691"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724297"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957904"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293965"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DD088236-230A-48C8-9063-45FA14E324D0}"/>
              </a:ext>
            </a:extLst>
          </p:cNvPr>
          <p:cNvSpPr/>
          <p:nvPr/>
        </p:nvSpPr>
        <p:spPr>
          <a:xfrm>
            <a:off x="4527571"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66E4DB3-F449-4AC5-9106-21258D1E4973}"/>
              </a:ext>
            </a:extLst>
          </p:cNvPr>
          <p:cNvSpPr/>
          <p:nvPr/>
        </p:nvSpPr>
        <p:spPr>
          <a:xfrm>
            <a:off x="4761178"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422757"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656363"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889969"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3123575"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889968"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3123574"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357180"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590786"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357179"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590785"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824391"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4057997" y="5129315"/>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590785"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824391"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4057997" y="5457752"/>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291603"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258C3AB-4A22-4866-9E24-A912A74AA579}"/>
              </a:ext>
            </a:extLst>
          </p:cNvPr>
          <p:cNvSpPr/>
          <p:nvPr/>
        </p:nvSpPr>
        <p:spPr>
          <a:xfrm>
            <a:off x="3824391"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CDA8167-8E6A-491E-988C-BB43F5B62D68}"/>
              </a:ext>
            </a:extLst>
          </p:cNvPr>
          <p:cNvSpPr/>
          <p:nvPr/>
        </p:nvSpPr>
        <p:spPr>
          <a:xfrm>
            <a:off x="4057996" y="5786188"/>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E2CF2209-8CA9-4510-BBA1-1F2F5A462472}"/>
              </a:ext>
            </a:extLst>
          </p:cNvPr>
          <p:cNvSpPr/>
          <p:nvPr/>
        </p:nvSpPr>
        <p:spPr>
          <a:xfrm>
            <a:off x="4291603"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1799C04-9377-4AAC-96BE-931DA5E035AC}"/>
              </a:ext>
            </a:extLst>
          </p:cNvPr>
          <p:cNvSpPr/>
          <p:nvPr/>
        </p:nvSpPr>
        <p:spPr>
          <a:xfrm>
            <a:off x="4525208"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29A5030-95FF-4686-8F2B-3DD07EFE7F31}"/>
              </a:ext>
            </a:extLst>
          </p:cNvPr>
          <p:cNvSpPr/>
          <p:nvPr/>
        </p:nvSpPr>
        <p:spPr>
          <a:xfrm>
            <a:off x="4057996" y="6114624"/>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85370E6-D420-40A6-BED8-66A9D64F64F2}"/>
              </a:ext>
            </a:extLst>
          </p:cNvPr>
          <p:cNvSpPr/>
          <p:nvPr/>
        </p:nvSpPr>
        <p:spPr>
          <a:xfrm>
            <a:off x="4291602"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799961E-10FB-4DF1-9355-1A441CFB2421}"/>
              </a:ext>
            </a:extLst>
          </p:cNvPr>
          <p:cNvSpPr/>
          <p:nvPr/>
        </p:nvSpPr>
        <p:spPr>
          <a:xfrm>
            <a:off x="4525208"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6716F023-E898-437B-8BF0-B053943FD1C0}"/>
              </a:ext>
            </a:extLst>
          </p:cNvPr>
          <p:cNvSpPr/>
          <p:nvPr/>
        </p:nvSpPr>
        <p:spPr>
          <a:xfrm>
            <a:off x="4758814"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3" name="직선 연결선 102">
            <a:extLst>
              <a:ext uri="{FF2B5EF4-FFF2-40B4-BE49-F238E27FC236}">
                <a16:creationId xmlns:a16="http://schemas.microsoft.com/office/drawing/2014/main" id="{4A3F11F9-802B-4D4B-A303-596C581E780B}"/>
              </a:ext>
            </a:extLst>
          </p:cNvPr>
          <p:cNvCxnSpPr>
            <a:cxnSpLocks/>
          </p:cNvCxnSpPr>
          <p:nvPr/>
        </p:nvCxnSpPr>
        <p:spPr>
          <a:xfrm>
            <a:off x="4992420" y="2453645"/>
            <a:ext cx="0" cy="366097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4" name="직선 연결선 103">
            <a:extLst>
              <a:ext uri="{FF2B5EF4-FFF2-40B4-BE49-F238E27FC236}">
                <a16:creationId xmlns:a16="http://schemas.microsoft.com/office/drawing/2014/main" id="{81BA76A1-53F2-4F50-953F-94781922A578}"/>
              </a:ext>
            </a:extLst>
          </p:cNvPr>
          <p:cNvCxnSpPr>
            <a:cxnSpLocks/>
          </p:cNvCxnSpPr>
          <p:nvPr/>
        </p:nvCxnSpPr>
        <p:spPr>
          <a:xfrm>
            <a:off x="4758820" y="2464622"/>
            <a:ext cx="0" cy="33215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5" name="직선 연결선 104">
            <a:extLst>
              <a:ext uri="{FF2B5EF4-FFF2-40B4-BE49-F238E27FC236}">
                <a16:creationId xmlns:a16="http://schemas.microsoft.com/office/drawing/2014/main" id="{777C870E-F0BE-40D4-8F90-70032770A466}"/>
              </a:ext>
            </a:extLst>
          </p:cNvPr>
          <p:cNvCxnSpPr>
            <a:cxnSpLocks/>
          </p:cNvCxnSpPr>
          <p:nvPr/>
        </p:nvCxnSpPr>
        <p:spPr>
          <a:xfrm>
            <a:off x="4522842" y="2453645"/>
            <a:ext cx="2366" cy="300410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291596" y="2453645"/>
            <a:ext cx="5443" cy="267567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2" y="2471499"/>
            <a:ext cx="1" cy="232938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823681" y="2464622"/>
            <a:ext cx="5788" cy="200782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9" name="직선 연결선 108">
            <a:extLst>
              <a:ext uri="{FF2B5EF4-FFF2-40B4-BE49-F238E27FC236}">
                <a16:creationId xmlns:a16="http://schemas.microsoft.com/office/drawing/2014/main" id="{C40A142B-1D13-4EE4-8554-293DC81B68E9}"/>
              </a:ext>
            </a:extLst>
          </p:cNvPr>
          <p:cNvCxnSpPr>
            <a:cxnSpLocks/>
          </p:cNvCxnSpPr>
          <p:nvPr/>
        </p:nvCxnSpPr>
        <p:spPr>
          <a:xfrm>
            <a:off x="2661977" y="2453645"/>
            <a:ext cx="1831" cy="35252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895931" y="2470574"/>
            <a:ext cx="0" cy="66174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3125731" y="2473821"/>
            <a:ext cx="0" cy="10133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357533" y="2473165"/>
            <a:ext cx="0" cy="131831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167149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41A5620B-F209-45B2-9CF0-D375276F4970}"/>
              </a:ext>
            </a:extLst>
          </p:cNvPr>
          <p:cNvCxnSpPr>
            <a:cxnSpLocks/>
          </p:cNvCxnSpPr>
          <p:nvPr/>
        </p:nvCxnSpPr>
        <p:spPr>
          <a:xfrm>
            <a:off x="5033591" y="263049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EF6C3F41-9B32-4332-BE7B-B1D38854EAD2}"/>
              </a:ext>
            </a:extLst>
          </p:cNvPr>
          <p:cNvSpPr txBox="1"/>
          <p:nvPr/>
        </p:nvSpPr>
        <p:spPr>
          <a:xfrm>
            <a:off x="5242329" y="251356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5033591" y="295918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5033591" y="328787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5033591" y="3616559"/>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5033591" y="3945246"/>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5033591" y="4273933"/>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5033591" y="4602620"/>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5033591" y="4931307"/>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5033591" y="5259994"/>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5033591" y="5588681"/>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3" name="직선 화살표 연결선 142">
            <a:extLst>
              <a:ext uri="{FF2B5EF4-FFF2-40B4-BE49-F238E27FC236}">
                <a16:creationId xmlns:a16="http://schemas.microsoft.com/office/drawing/2014/main" id="{6C77F1F6-557B-4F07-BC5A-DF67A04255A7}"/>
              </a:ext>
            </a:extLst>
          </p:cNvPr>
          <p:cNvCxnSpPr>
            <a:cxnSpLocks/>
          </p:cNvCxnSpPr>
          <p:nvPr/>
        </p:nvCxnSpPr>
        <p:spPr>
          <a:xfrm>
            <a:off x="5033591" y="591736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C0C2A0E-58E6-4618-BE8D-5C616A458CD3}"/>
              </a:ext>
            </a:extLst>
          </p:cNvPr>
          <p:cNvCxnSpPr>
            <a:cxnSpLocks/>
          </p:cNvCxnSpPr>
          <p:nvPr/>
        </p:nvCxnSpPr>
        <p:spPr>
          <a:xfrm>
            <a:off x="5033591" y="624605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5242329" y="2841511"/>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5242329" y="3169457"/>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5242329" y="3497403"/>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5242329" y="3825349"/>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5242329" y="415329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5242329" y="4481241"/>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5242329" y="4809187"/>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5242329" y="5137133"/>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5242329" y="5465079"/>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6" name="TextBox 155">
            <a:extLst>
              <a:ext uri="{FF2B5EF4-FFF2-40B4-BE49-F238E27FC236}">
                <a16:creationId xmlns:a16="http://schemas.microsoft.com/office/drawing/2014/main" id="{3FD53C6E-9540-4492-A94F-3933F3FE2C26}"/>
              </a:ext>
            </a:extLst>
          </p:cNvPr>
          <p:cNvSpPr txBox="1"/>
          <p:nvPr/>
        </p:nvSpPr>
        <p:spPr>
          <a:xfrm>
            <a:off x="5242329" y="579302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7" name="TextBox 156">
            <a:extLst>
              <a:ext uri="{FF2B5EF4-FFF2-40B4-BE49-F238E27FC236}">
                <a16:creationId xmlns:a16="http://schemas.microsoft.com/office/drawing/2014/main" id="{B92060CC-B271-4175-8802-185145D3DFBE}"/>
              </a:ext>
            </a:extLst>
          </p:cNvPr>
          <p:cNvSpPr txBox="1"/>
          <p:nvPr/>
        </p:nvSpPr>
        <p:spPr>
          <a:xfrm>
            <a:off x="5242329" y="612097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10</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8" name="사각형: 둥근 모서리 157">
            <a:extLst>
              <a:ext uri="{FF2B5EF4-FFF2-40B4-BE49-F238E27FC236}">
                <a16:creationId xmlns:a16="http://schemas.microsoft.com/office/drawing/2014/main" id="{E3123383-66B2-4FC5-93DB-8EFC07190B15}"/>
              </a:ext>
            </a:extLst>
          </p:cNvPr>
          <p:cNvSpPr/>
          <p:nvPr/>
        </p:nvSpPr>
        <p:spPr>
          <a:xfrm>
            <a:off x="4242999" y="1813181"/>
            <a:ext cx="854518" cy="227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a:solidFill>
                  <a:srgbClr val="000000"/>
                </a:solidFill>
                <a:latin typeface="고도 M" panose="02000503000000020004" pitchFamily="2" charset="-127"/>
                <a:ea typeface="고도 M" panose="02000503000000020004" pitchFamily="2" charset="-127"/>
              </a:rPr>
              <a:t>제로 패딩</a:t>
            </a:r>
          </a:p>
        </p:txBody>
      </p:sp>
      <p:cxnSp>
        <p:nvCxnSpPr>
          <p:cNvPr id="159" name="직선 화살표 연결선 158">
            <a:extLst>
              <a:ext uri="{FF2B5EF4-FFF2-40B4-BE49-F238E27FC236}">
                <a16:creationId xmlns:a16="http://schemas.microsoft.com/office/drawing/2014/main" id="{11F533A8-2575-4A84-8A6C-BCBBE12A1DA3}"/>
              </a:ext>
            </a:extLst>
          </p:cNvPr>
          <p:cNvCxnSpPr>
            <a:cxnSpLocks/>
            <a:stCxn id="158" idx="2"/>
          </p:cNvCxnSpPr>
          <p:nvPr/>
        </p:nvCxnSpPr>
        <p:spPr>
          <a:xfrm flipH="1">
            <a:off x="4642107" y="2040204"/>
            <a:ext cx="28151" cy="168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correlate(x, w, mode='full')</a:t>
            </a: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71152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array([ 6, 34, 51, 48, 57, 24, 25, 16, 39, 29, 13, 10])</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4136719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497443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세임 패딩은 출력 배열의 길이를 원본 배열의 원소의 길이와 동일하게 만든다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462885"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mc:Choice xmlns:a14="http://schemas.microsoft.com/office/drawing/2010/main" Requires="a14">
          <p:sp>
            <p:nvSpPr>
              <p:cNvPr id="89" name="TextBox 88">
                <a:extLst>
                  <a:ext uri="{FF2B5EF4-FFF2-40B4-BE49-F238E27FC236}">
                    <a16:creationId xmlns:a16="http://schemas.microsoft.com/office/drawing/2014/main" id="{078603EE-DC0A-49A9-826B-383533B73E34}"/>
                  </a:ext>
                </a:extLst>
              </p:cNvPr>
              <p:cNvSpPr txBox="1"/>
              <p:nvPr/>
            </p:nvSpPr>
            <p:spPr>
              <a:xfrm>
                <a:off x="1399665" y="2561506"/>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99665" y="2561506"/>
                <a:ext cx="336246" cy="261610"/>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727373"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960979"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194585"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428191"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960979"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194585"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428191"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661797"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189152"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724297"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957904"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293965"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422757"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656363"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889969"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3123575"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889968"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3123574"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357180"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590786"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357179"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590785"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824391"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4057997"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590785"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824391"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4057997"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291603"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291596" y="2453645"/>
            <a:ext cx="0" cy="238394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3" y="2471499"/>
            <a:ext cx="1" cy="202983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823681" y="2464622"/>
            <a:ext cx="0" cy="170827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895931" y="2470574"/>
            <a:ext cx="0" cy="3885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3125731" y="2473821"/>
            <a:ext cx="0" cy="7137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357533" y="2473165"/>
            <a:ext cx="0" cy="104285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138123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607922" y="265963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607922" y="298832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607922" y="331701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4607922" y="3645699"/>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4607922" y="3974386"/>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4607922" y="4303073"/>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4607922" y="4631760"/>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4607922" y="4960447"/>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4607922" y="5289134"/>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816660" y="254196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816660" y="286991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816660" y="319785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4816660" y="3525802"/>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4816660" y="3853748"/>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4816660" y="418169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4816660" y="450964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4816660" y="483758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4816660" y="5165532"/>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correlate(x, w, mode='same')</a:t>
            </a:r>
            <a:endParaRPr lang="en-US" altLang="ko-KR" sz="1400">
              <a:solidFill>
                <a:schemeClr val="tx1"/>
              </a:solidFill>
              <a:latin typeface="Consolas" panose="020B0609020204030204" pitchFamily="49" charset="0"/>
            </a:endParaRP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00139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array([34, 51, 48, 57, 24, 25, 16, 39, 29])</a:t>
            </a:r>
            <a:endParaRPr lang="ko-KR" altLang="en-US" sz="1200">
              <a:solidFill>
                <a:srgbClr val="000000"/>
              </a:solidFill>
              <a:latin typeface="고도 M" panose="02000503000000020004" pitchFamily="2" charset="-127"/>
              <a:ea typeface="고도 M" panose="02000503000000020004" pitchFamily="2" charset="-127"/>
            </a:endParaRPr>
          </a:p>
        </p:txBody>
      </p:sp>
      <p:cxnSp>
        <p:nvCxnSpPr>
          <p:cNvPr id="114" name="직선 연결선 113">
            <a:extLst>
              <a:ext uri="{FF2B5EF4-FFF2-40B4-BE49-F238E27FC236}">
                <a16:creationId xmlns:a16="http://schemas.microsoft.com/office/drawing/2014/main" id="{0017F0CE-C3EA-4E9D-AB4B-65D8E262C19F}"/>
              </a:ext>
            </a:extLst>
          </p:cNvPr>
          <p:cNvCxnSpPr>
            <a:cxnSpLocks/>
          </p:cNvCxnSpPr>
          <p:nvPr/>
        </p:nvCxnSpPr>
        <p:spPr>
          <a:xfrm>
            <a:off x="4528452" y="2453645"/>
            <a:ext cx="0" cy="270456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15" name="오른쪽 중괄호 114">
            <a:extLst>
              <a:ext uri="{FF2B5EF4-FFF2-40B4-BE49-F238E27FC236}">
                <a16:creationId xmlns:a16="http://schemas.microsoft.com/office/drawing/2014/main" id="{B29F2302-7539-4989-98E8-A07C4E10854F}"/>
              </a:ext>
            </a:extLst>
          </p:cNvPr>
          <p:cNvSpPr/>
          <p:nvPr/>
        </p:nvSpPr>
        <p:spPr>
          <a:xfrm rot="5400000" flipH="1">
            <a:off x="3156763" y="1072084"/>
            <a:ext cx="162917" cy="209814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6" name="TextBox 115">
            <a:extLst>
              <a:ext uri="{FF2B5EF4-FFF2-40B4-BE49-F238E27FC236}">
                <a16:creationId xmlns:a16="http://schemas.microsoft.com/office/drawing/2014/main" id="{27C82F15-DAFF-4EA0-8F16-0FFC4F06C119}"/>
              </a:ext>
            </a:extLst>
          </p:cNvPr>
          <p:cNvSpPr txBox="1"/>
          <p:nvPr/>
        </p:nvSpPr>
        <p:spPr>
          <a:xfrm>
            <a:off x="3095393" y="17855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9</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7" name="오른쪽 중괄호 116">
            <a:extLst>
              <a:ext uri="{FF2B5EF4-FFF2-40B4-BE49-F238E27FC236}">
                <a16:creationId xmlns:a16="http://schemas.microsoft.com/office/drawing/2014/main" id="{C87D9BB7-A699-4787-9818-5453369FC0BE}"/>
              </a:ext>
            </a:extLst>
          </p:cNvPr>
          <p:cNvSpPr/>
          <p:nvPr/>
        </p:nvSpPr>
        <p:spPr>
          <a:xfrm rot="10800000" flipH="1">
            <a:off x="5181098" y="2645671"/>
            <a:ext cx="157898" cy="265922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8" name="TextBox 117">
            <a:extLst>
              <a:ext uri="{FF2B5EF4-FFF2-40B4-BE49-F238E27FC236}">
                <a16:creationId xmlns:a16="http://schemas.microsoft.com/office/drawing/2014/main" id="{2F7D6E69-DACD-47D7-8FD5-B5BC80937CFC}"/>
              </a:ext>
            </a:extLst>
          </p:cNvPr>
          <p:cNvSpPr txBox="1"/>
          <p:nvPr/>
        </p:nvSpPr>
        <p:spPr>
          <a:xfrm>
            <a:off x="5337420" y="382049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9</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2289828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2852063"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스트라이드는</a:t>
            </a:r>
            <a:r>
              <a:rPr lang="ko-KR" altLang="en-US" sz="1200">
                <a:solidFill>
                  <a:srgbClr val="000000"/>
                </a:solidFill>
                <a:latin typeface="고도 M" panose="02000503000000020004" pitchFamily="2" charset="-127"/>
                <a:ea typeface="고도 M" panose="02000503000000020004" pitchFamily="2" charset="-127"/>
              </a:rPr>
              <a:t> 미끄러지는 간격을 조정한다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909575"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mc:Choice xmlns:a14="http://schemas.microsoft.com/office/drawing/2010/main" Requires="a14">
          <p:sp>
            <p:nvSpPr>
              <p:cNvPr id="89" name="TextBox 88">
                <a:extLst>
                  <a:ext uri="{FF2B5EF4-FFF2-40B4-BE49-F238E27FC236}">
                    <a16:creationId xmlns:a16="http://schemas.microsoft.com/office/drawing/2014/main" id="{078603EE-DC0A-49A9-826B-383533B73E34}"/>
                  </a:ext>
                </a:extLst>
              </p:cNvPr>
              <p:cNvSpPr txBox="1"/>
              <p:nvPr/>
            </p:nvSpPr>
            <p:spPr>
              <a:xfrm>
                <a:off x="1846355" y="2561506"/>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846355" y="2561506"/>
                <a:ext cx="336246" cy="261610"/>
              </a:xfrm>
              <a:prstGeom prst="rect">
                <a:avLst/>
              </a:prstGeom>
              <a:blipFill>
                <a:blip r:embed="rId3"/>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189152"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4" y="2471499"/>
            <a:ext cx="1" cy="74231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41025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198018" y="265963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198018" y="298832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198018" y="331701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406756" y="254196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406756" y="286991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406756" y="319785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98" name="직선 화살표 연결선 97">
            <a:extLst>
              <a:ext uri="{FF2B5EF4-FFF2-40B4-BE49-F238E27FC236}">
                <a16:creationId xmlns:a16="http://schemas.microsoft.com/office/drawing/2014/main" id="{95F5FD0B-EBCD-41C9-B3E6-A821CA7EDAE0}"/>
              </a:ext>
            </a:extLst>
          </p:cNvPr>
          <p:cNvCxnSpPr>
            <a:cxnSpLocks/>
            <a:endCxn id="51" idx="1"/>
          </p:cNvCxnSpPr>
          <p:nvPr/>
        </p:nvCxnSpPr>
        <p:spPr>
          <a:xfrm flipV="1">
            <a:off x="2189150" y="3016742"/>
            <a:ext cx="467213" cy="411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1A3D867F-19A2-41DC-86BD-434924E7632C}"/>
              </a:ext>
            </a:extLst>
          </p:cNvPr>
          <p:cNvCxnSpPr>
            <a:cxnSpLocks/>
          </p:cNvCxnSpPr>
          <p:nvPr/>
        </p:nvCxnSpPr>
        <p:spPr>
          <a:xfrm flipV="1">
            <a:off x="2628303" y="3347797"/>
            <a:ext cx="467213" cy="411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74BA11B1-C4A8-4907-8519-AD9E2F714B3A}"/>
              </a:ext>
            </a:extLst>
          </p:cNvPr>
          <p:cNvSpPr txBox="1"/>
          <p:nvPr/>
        </p:nvSpPr>
        <p:spPr>
          <a:xfrm>
            <a:off x="2132020" y="3431799"/>
            <a:ext cx="104868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스트라이드</a:t>
            </a:r>
            <a:r>
              <a:rPr lang="en-US" altLang="ko-KR" sz="1200">
                <a:solidFill>
                  <a:srgbClr val="000000"/>
                </a:solidFill>
                <a:latin typeface="고도 M" panose="02000503000000020004" pitchFamily="2" charset="-127"/>
                <a:ea typeface="고도 M" panose="02000503000000020004" pitchFamily="2" charset="-127"/>
              </a:rPr>
              <a:t>=2</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9875120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355360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수행 </a:t>
            </a:r>
            <a:r>
              <a:rPr lang="en-US" altLang="ko-KR" sz="1400">
                <a:solidFill>
                  <a:srgbClr val="000000"/>
                </a:solidFill>
                <a:latin typeface="고도 M" panose="02000503000000020004" pitchFamily="2" charset="-127"/>
                <a:ea typeface="고도 M" panose="02000503000000020004" pitchFamily="2" charset="-127"/>
              </a:rPr>
              <a:t>( mode='valid' )</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00987ACA-4FBC-4F26-A08F-40D1EF9C3D56}"/>
              </a:ext>
            </a:extLst>
          </p:cNvPr>
          <p:cNvSpPr/>
          <p:nvPr/>
        </p:nvSpPr>
        <p:spPr>
          <a:xfrm>
            <a:off x="2264979"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B607FD9-28B1-422B-809F-F1752570DAF9}"/>
              </a:ext>
            </a:extLst>
          </p:cNvPr>
          <p:cNvSpPr/>
          <p:nvPr/>
        </p:nvSpPr>
        <p:spPr>
          <a:xfrm>
            <a:off x="2632835"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6203DD3-6C26-4586-B422-7D10A3886334}"/>
              </a:ext>
            </a:extLst>
          </p:cNvPr>
          <p:cNvSpPr/>
          <p:nvPr/>
        </p:nvSpPr>
        <p:spPr>
          <a:xfrm>
            <a:off x="3000691"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FC0C880-B9CD-47AF-9E22-3449A3082F7A}"/>
              </a:ext>
            </a:extLst>
          </p:cNvPr>
          <p:cNvSpPr/>
          <p:nvPr/>
        </p:nvSpPr>
        <p:spPr>
          <a:xfrm>
            <a:off x="2264979"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388696F-34A5-4355-9822-C6895A3E8E8C}"/>
              </a:ext>
            </a:extLst>
          </p:cNvPr>
          <p:cNvSpPr/>
          <p:nvPr/>
        </p:nvSpPr>
        <p:spPr>
          <a:xfrm>
            <a:off x="2632835"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729291C-2624-4AD1-835A-BC29F41653D0}"/>
              </a:ext>
            </a:extLst>
          </p:cNvPr>
          <p:cNvSpPr/>
          <p:nvPr/>
        </p:nvSpPr>
        <p:spPr>
          <a:xfrm>
            <a:off x="3000691"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F86A795-07C2-4FD7-ABCE-210A5D8E971D}"/>
              </a:ext>
            </a:extLst>
          </p:cNvPr>
          <p:cNvSpPr/>
          <p:nvPr/>
        </p:nvSpPr>
        <p:spPr>
          <a:xfrm>
            <a:off x="2264979"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3B5BCE-2EFA-45BD-B313-178EDE39C934}"/>
              </a:ext>
            </a:extLst>
          </p:cNvPr>
          <p:cNvSpPr/>
          <p:nvPr/>
        </p:nvSpPr>
        <p:spPr>
          <a:xfrm>
            <a:off x="2632835"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1ADF447-D73F-4D0B-B55A-4E55D8F2B976}"/>
              </a:ext>
            </a:extLst>
          </p:cNvPr>
          <p:cNvSpPr/>
          <p:nvPr/>
        </p:nvSpPr>
        <p:spPr>
          <a:xfrm>
            <a:off x="3000691"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0FA0B913-4748-4FBE-B1F0-DF17C8A6549C}"/>
              </a:ext>
            </a:extLst>
          </p:cNvPr>
          <p:cNvSpPr txBox="1"/>
          <p:nvPr/>
        </p:nvSpPr>
        <p:spPr>
          <a:xfrm>
            <a:off x="2681149" y="1731617"/>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64" name="TextBox 63">
            <a:extLst>
              <a:ext uri="{FF2B5EF4-FFF2-40B4-BE49-F238E27FC236}">
                <a16:creationId xmlns:a16="http://schemas.microsoft.com/office/drawing/2014/main" id="{D963B5EC-A215-44BD-8BE9-B79C6BE3DEA6}"/>
              </a:ext>
            </a:extLst>
          </p:cNvPr>
          <p:cNvSpPr txBox="1"/>
          <p:nvPr/>
        </p:nvSpPr>
        <p:spPr>
          <a:xfrm>
            <a:off x="4005704" y="1747001"/>
            <a:ext cx="330540"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w</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65" name="직사각형 64">
            <a:extLst>
              <a:ext uri="{FF2B5EF4-FFF2-40B4-BE49-F238E27FC236}">
                <a16:creationId xmlns:a16="http://schemas.microsoft.com/office/drawing/2014/main" id="{EDF210BA-9B65-454C-9818-A10BC5E41CED}"/>
              </a:ext>
            </a:extLst>
          </p:cNvPr>
          <p:cNvSpPr/>
          <p:nvPr/>
        </p:nvSpPr>
        <p:spPr>
          <a:xfrm>
            <a:off x="3784460" y="206003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4FAA474-0C29-40E4-B947-429433BAA48F}"/>
              </a:ext>
            </a:extLst>
          </p:cNvPr>
          <p:cNvSpPr/>
          <p:nvPr/>
        </p:nvSpPr>
        <p:spPr>
          <a:xfrm>
            <a:off x="4152316" y="206003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41969DD-8028-43CA-9EAA-5E5F3CF3320C}"/>
              </a:ext>
            </a:extLst>
          </p:cNvPr>
          <p:cNvSpPr/>
          <p:nvPr/>
        </p:nvSpPr>
        <p:spPr>
          <a:xfrm>
            <a:off x="3784460" y="242788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A610FA3-515C-403E-9714-0F4EC7293940}"/>
              </a:ext>
            </a:extLst>
          </p:cNvPr>
          <p:cNvSpPr/>
          <p:nvPr/>
        </p:nvSpPr>
        <p:spPr>
          <a:xfrm>
            <a:off x="4152316" y="242788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37DD84C-EB36-4BC5-B475-550AFE882F90}"/>
              </a:ext>
            </a:extLst>
          </p:cNvPr>
          <p:cNvSpPr/>
          <p:nvPr/>
        </p:nvSpPr>
        <p:spPr>
          <a:xfrm>
            <a:off x="756744"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1124600"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1492456"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756744"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1124600"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1492456"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756744"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1124600"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1492456"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0D51CE4B-3C90-438B-B657-888ECE04E929}"/>
              </a:ext>
            </a:extLst>
          </p:cNvPr>
          <p:cNvSpPr/>
          <p:nvPr/>
        </p:nvSpPr>
        <p:spPr>
          <a:xfrm>
            <a:off x="2723937"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C0DF0EC9-981F-4184-A9B5-AD33FDC22E76}"/>
              </a:ext>
            </a:extLst>
          </p:cNvPr>
          <p:cNvSpPr/>
          <p:nvPr/>
        </p:nvSpPr>
        <p:spPr>
          <a:xfrm>
            <a:off x="3091793"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596E0F6F-28FA-4C01-93AE-D899504C138E}"/>
              </a:ext>
            </a:extLst>
          </p:cNvPr>
          <p:cNvSpPr/>
          <p:nvPr/>
        </p:nvSpPr>
        <p:spPr>
          <a:xfrm>
            <a:off x="3459649"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272FC4DC-8BE1-4AF4-87F8-96A692EC64A8}"/>
              </a:ext>
            </a:extLst>
          </p:cNvPr>
          <p:cNvSpPr/>
          <p:nvPr/>
        </p:nvSpPr>
        <p:spPr>
          <a:xfrm>
            <a:off x="2723937"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FC38FCE-5485-45FA-9CEA-FEB6C9A64830}"/>
              </a:ext>
            </a:extLst>
          </p:cNvPr>
          <p:cNvSpPr/>
          <p:nvPr/>
        </p:nvSpPr>
        <p:spPr>
          <a:xfrm>
            <a:off x="3091793"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7A1D53A5-0210-4E0E-91DC-39F2D8CC4054}"/>
              </a:ext>
            </a:extLst>
          </p:cNvPr>
          <p:cNvSpPr/>
          <p:nvPr/>
        </p:nvSpPr>
        <p:spPr>
          <a:xfrm>
            <a:off x="3459649"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FC0988FB-9FFA-4523-9AD9-4E22C4D9BCC1}"/>
              </a:ext>
            </a:extLst>
          </p:cNvPr>
          <p:cNvSpPr/>
          <p:nvPr/>
        </p:nvSpPr>
        <p:spPr>
          <a:xfrm>
            <a:off x="2723937"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CC9507E-E16A-463C-95F5-148EF7F6402D}"/>
              </a:ext>
            </a:extLst>
          </p:cNvPr>
          <p:cNvSpPr/>
          <p:nvPr/>
        </p:nvSpPr>
        <p:spPr>
          <a:xfrm>
            <a:off x="3091793"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2BCBB3C1-9DC5-4B16-8617-7F9E7A1CDCB3}"/>
              </a:ext>
            </a:extLst>
          </p:cNvPr>
          <p:cNvSpPr/>
          <p:nvPr/>
        </p:nvSpPr>
        <p:spPr>
          <a:xfrm>
            <a:off x="3459649"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B20D6A1E-D3B8-4B0D-958B-DF3DE3AD6E0F}"/>
              </a:ext>
            </a:extLst>
          </p:cNvPr>
          <p:cNvGrpSpPr/>
          <p:nvPr/>
        </p:nvGrpSpPr>
        <p:grpSpPr>
          <a:xfrm>
            <a:off x="3102299" y="3903126"/>
            <a:ext cx="1615122" cy="1103568"/>
            <a:chOff x="2723936" y="3910660"/>
            <a:chExt cx="1615122" cy="1103568"/>
          </a:xfrm>
        </p:grpSpPr>
        <p:sp>
          <p:nvSpPr>
            <p:cNvPr id="109" name="직사각형 108">
              <a:extLst>
                <a:ext uri="{FF2B5EF4-FFF2-40B4-BE49-F238E27FC236}">
                  <a16:creationId xmlns:a16="http://schemas.microsoft.com/office/drawing/2014/main" id="{776B7521-37DE-4608-B24E-3772E5A7CFE4}"/>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2B981C8E-3F80-4068-82EF-7754D334D79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3AC72843-0275-4708-BCDF-2E69C5CFA201}"/>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9297AB39-99BE-4AF0-85A1-0D0CD9732012}"/>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E6CD322C-7DE2-4F92-85FB-EB58B58EBBF1}"/>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5" name="그룹 114">
              <a:extLst>
                <a:ext uri="{FF2B5EF4-FFF2-40B4-BE49-F238E27FC236}">
                  <a16:creationId xmlns:a16="http://schemas.microsoft.com/office/drawing/2014/main" id="{468BD9B9-19E0-4E8C-ACF5-E3AA03E7A4DE}"/>
                </a:ext>
              </a:extLst>
            </p:cNvPr>
            <p:cNvGrpSpPr/>
            <p:nvPr/>
          </p:nvGrpSpPr>
          <p:grpSpPr>
            <a:xfrm>
              <a:off x="3603346" y="3910660"/>
              <a:ext cx="735712" cy="735712"/>
              <a:chOff x="1529267" y="3727541"/>
              <a:chExt cx="735712" cy="735712"/>
            </a:xfrm>
          </p:grpSpPr>
          <p:sp>
            <p:nvSpPr>
              <p:cNvPr id="116" name="직사각형 115">
                <a:extLst>
                  <a:ext uri="{FF2B5EF4-FFF2-40B4-BE49-F238E27FC236}">
                    <a16:creationId xmlns:a16="http://schemas.microsoft.com/office/drawing/2014/main" id="{3C5FA93C-46F8-4C37-9C2A-ABCD63C0203F}"/>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AAA0D15C-B37D-4AC2-B0F9-76072B23F21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A12C96B-258B-48A3-B1EA-78FF8FF3490C}"/>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A270A976-E550-4346-A080-F3CD0D0D87E7}"/>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20" name="직사각형 119">
            <a:extLst>
              <a:ext uri="{FF2B5EF4-FFF2-40B4-BE49-F238E27FC236}">
                <a16:creationId xmlns:a16="http://schemas.microsoft.com/office/drawing/2014/main" id="{5A7ABD4F-131D-481A-98C9-44424911E915}"/>
              </a:ext>
            </a:extLst>
          </p:cNvPr>
          <p:cNvSpPr/>
          <p:nvPr/>
        </p:nvSpPr>
        <p:spPr>
          <a:xfrm>
            <a:off x="5083510"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ED6D2FAA-6776-49B0-8E42-D629D8567B41}"/>
              </a:ext>
            </a:extLst>
          </p:cNvPr>
          <p:cNvSpPr/>
          <p:nvPr/>
        </p:nvSpPr>
        <p:spPr>
          <a:xfrm>
            <a:off x="5451366"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000EE1B4-CBBA-4DB5-89C6-C31CB98C67C7}"/>
              </a:ext>
            </a:extLst>
          </p:cNvPr>
          <p:cNvSpPr/>
          <p:nvPr/>
        </p:nvSpPr>
        <p:spPr>
          <a:xfrm>
            <a:off x="5819222"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D5A5F537-A84A-421A-B925-69C879C358AB}"/>
              </a:ext>
            </a:extLst>
          </p:cNvPr>
          <p:cNvSpPr/>
          <p:nvPr/>
        </p:nvSpPr>
        <p:spPr>
          <a:xfrm>
            <a:off x="5083510"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B4BB039-B565-4A47-9896-480113AE8A33}"/>
              </a:ext>
            </a:extLst>
          </p:cNvPr>
          <p:cNvSpPr/>
          <p:nvPr/>
        </p:nvSpPr>
        <p:spPr>
          <a:xfrm>
            <a:off x="5451366"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6B5556CE-0642-4041-BE75-B9776A153EC1}"/>
              </a:ext>
            </a:extLst>
          </p:cNvPr>
          <p:cNvSpPr/>
          <p:nvPr/>
        </p:nvSpPr>
        <p:spPr>
          <a:xfrm>
            <a:off x="5819222"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09C9A056-3196-4773-9C38-7B8A50B1211F}"/>
              </a:ext>
            </a:extLst>
          </p:cNvPr>
          <p:cNvSpPr/>
          <p:nvPr/>
        </p:nvSpPr>
        <p:spPr>
          <a:xfrm>
            <a:off x="5083510"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714F09-F7C9-46F4-9188-E0AAE3368916}"/>
              </a:ext>
            </a:extLst>
          </p:cNvPr>
          <p:cNvSpPr/>
          <p:nvPr/>
        </p:nvSpPr>
        <p:spPr>
          <a:xfrm>
            <a:off x="5451366"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8CACF39-97D5-4034-9824-841F814EDBCA}"/>
              </a:ext>
            </a:extLst>
          </p:cNvPr>
          <p:cNvSpPr/>
          <p:nvPr/>
        </p:nvSpPr>
        <p:spPr>
          <a:xfrm>
            <a:off x="5819222"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136" name="그룹 135">
            <a:extLst>
              <a:ext uri="{FF2B5EF4-FFF2-40B4-BE49-F238E27FC236}">
                <a16:creationId xmlns:a16="http://schemas.microsoft.com/office/drawing/2014/main" id="{82F567B7-CBC6-4151-A993-E64CD2894831}"/>
              </a:ext>
            </a:extLst>
          </p:cNvPr>
          <p:cNvGrpSpPr/>
          <p:nvPr/>
        </p:nvGrpSpPr>
        <p:grpSpPr>
          <a:xfrm>
            <a:off x="5088764" y="4278520"/>
            <a:ext cx="1615122" cy="1103568"/>
            <a:chOff x="2723936" y="3910660"/>
            <a:chExt cx="1615122" cy="1103568"/>
          </a:xfrm>
        </p:grpSpPr>
        <p:sp>
          <p:nvSpPr>
            <p:cNvPr id="137" name="직사각형 136">
              <a:extLst>
                <a:ext uri="{FF2B5EF4-FFF2-40B4-BE49-F238E27FC236}">
                  <a16:creationId xmlns:a16="http://schemas.microsoft.com/office/drawing/2014/main" id="{BB030FAA-2C3C-4121-B297-9C5DD2C6288C}"/>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38" name="직선 연결선 137">
              <a:extLst>
                <a:ext uri="{FF2B5EF4-FFF2-40B4-BE49-F238E27FC236}">
                  <a16:creationId xmlns:a16="http://schemas.microsoft.com/office/drawing/2014/main" id="{5E8CC4EB-C48B-49EB-B05C-2C36D84923C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직선 연결선 138">
              <a:extLst>
                <a:ext uri="{FF2B5EF4-FFF2-40B4-BE49-F238E27FC236}">
                  <a16:creationId xmlns:a16="http://schemas.microsoft.com/office/drawing/2014/main" id="{C8A6781F-C7E0-4BAD-B8EB-221A9E06ED0B}"/>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직선 연결선 139">
              <a:extLst>
                <a:ext uri="{FF2B5EF4-FFF2-40B4-BE49-F238E27FC236}">
                  <a16:creationId xmlns:a16="http://schemas.microsoft.com/office/drawing/2014/main" id="{952E72AC-42A0-45A0-988C-6003B38ED70E}"/>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직선 연결선 140">
              <a:extLst>
                <a:ext uri="{FF2B5EF4-FFF2-40B4-BE49-F238E27FC236}">
                  <a16:creationId xmlns:a16="http://schemas.microsoft.com/office/drawing/2014/main" id="{5CE2FA1E-CED3-41FE-BF5E-3B6E2E1A2164}"/>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2" name="그룹 141">
              <a:extLst>
                <a:ext uri="{FF2B5EF4-FFF2-40B4-BE49-F238E27FC236}">
                  <a16:creationId xmlns:a16="http://schemas.microsoft.com/office/drawing/2014/main" id="{E6585843-AE97-4165-97C7-9D3705F6F450}"/>
                </a:ext>
              </a:extLst>
            </p:cNvPr>
            <p:cNvGrpSpPr/>
            <p:nvPr/>
          </p:nvGrpSpPr>
          <p:grpSpPr>
            <a:xfrm>
              <a:off x="3603346" y="3910660"/>
              <a:ext cx="735712" cy="735712"/>
              <a:chOff x="1529267" y="3727541"/>
              <a:chExt cx="735712" cy="735712"/>
            </a:xfrm>
          </p:grpSpPr>
          <p:sp>
            <p:nvSpPr>
              <p:cNvPr id="143" name="직사각형 142">
                <a:extLst>
                  <a:ext uri="{FF2B5EF4-FFF2-40B4-BE49-F238E27FC236}">
                    <a16:creationId xmlns:a16="http://schemas.microsoft.com/office/drawing/2014/main" id="{5B5EE9B7-E2B1-42FA-BCBC-FF5B3B92B6B8}"/>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33243D25-E1F5-49A2-BFA0-175EABEE4BE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278768F1-4040-4BEE-93F8-29440939AF82}"/>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4AF5C9FC-DD19-4CFD-936A-382F32C9D7DC}"/>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50" name="직사각형 149">
            <a:extLst>
              <a:ext uri="{FF2B5EF4-FFF2-40B4-BE49-F238E27FC236}">
                <a16:creationId xmlns:a16="http://schemas.microsoft.com/office/drawing/2014/main" id="{FDF0A5EF-84E9-4EE8-8567-16832739DD99}"/>
              </a:ext>
            </a:extLst>
          </p:cNvPr>
          <p:cNvSpPr/>
          <p:nvPr/>
        </p:nvSpPr>
        <p:spPr>
          <a:xfrm>
            <a:off x="7143537"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C657EE58-9913-4A2C-9845-C84E2DF25783}"/>
              </a:ext>
            </a:extLst>
          </p:cNvPr>
          <p:cNvSpPr/>
          <p:nvPr/>
        </p:nvSpPr>
        <p:spPr>
          <a:xfrm>
            <a:off x="7511393"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BB424072-B80E-45CF-91B8-4AE65A6F1772}"/>
              </a:ext>
            </a:extLst>
          </p:cNvPr>
          <p:cNvSpPr/>
          <p:nvPr/>
        </p:nvSpPr>
        <p:spPr>
          <a:xfrm>
            <a:off x="7879249"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D9C74B0F-2E37-4B49-9454-3C1D0E8CF8B6}"/>
              </a:ext>
            </a:extLst>
          </p:cNvPr>
          <p:cNvSpPr/>
          <p:nvPr/>
        </p:nvSpPr>
        <p:spPr>
          <a:xfrm>
            <a:off x="7143537"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BE09A538-C9BA-443A-9F8E-122C7B735084}"/>
              </a:ext>
            </a:extLst>
          </p:cNvPr>
          <p:cNvSpPr/>
          <p:nvPr/>
        </p:nvSpPr>
        <p:spPr>
          <a:xfrm>
            <a:off x="7511393"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99572B86-939D-4D07-A1D0-5CD05F94EC35}"/>
              </a:ext>
            </a:extLst>
          </p:cNvPr>
          <p:cNvSpPr/>
          <p:nvPr/>
        </p:nvSpPr>
        <p:spPr>
          <a:xfrm>
            <a:off x="7879249"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E977F3E7-FF9E-4093-9B31-DCB3C5D1AD13}"/>
              </a:ext>
            </a:extLst>
          </p:cNvPr>
          <p:cNvSpPr/>
          <p:nvPr/>
        </p:nvSpPr>
        <p:spPr>
          <a:xfrm>
            <a:off x="7143537"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3AA47070-E5E0-4589-AAEB-7B33F14C23A5}"/>
              </a:ext>
            </a:extLst>
          </p:cNvPr>
          <p:cNvSpPr/>
          <p:nvPr/>
        </p:nvSpPr>
        <p:spPr>
          <a:xfrm>
            <a:off x="7511393"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70204A87-4255-4203-842B-E58F89DD95D3}"/>
              </a:ext>
            </a:extLst>
          </p:cNvPr>
          <p:cNvSpPr/>
          <p:nvPr/>
        </p:nvSpPr>
        <p:spPr>
          <a:xfrm>
            <a:off x="7879249"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159" name="그룹 158">
            <a:extLst>
              <a:ext uri="{FF2B5EF4-FFF2-40B4-BE49-F238E27FC236}">
                <a16:creationId xmlns:a16="http://schemas.microsoft.com/office/drawing/2014/main" id="{4313A24B-4BDE-43E6-B4E3-840E653B011F}"/>
              </a:ext>
            </a:extLst>
          </p:cNvPr>
          <p:cNvGrpSpPr/>
          <p:nvPr/>
        </p:nvGrpSpPr>
        <p:grpSpPr>
          <a:xfrm>
            <a:off x="7500886" y="4278516"/>
            <a:ext cx="1615122" cy="1103568"/>
            <a:chOff x="2723936" y="3910660"/>
            <a:chExt cx="1615122" cy="1103568"/>
          </a:xfrm>
        </p:grpSpPr>
        <p:sp>
          <p:nvSpPr>
            <p:cNvPr id="162" name="직사각형 161">
              <a:extLst>
                <a:ext uri="{FF2B5EF4-FFF2-40B4-BE49-F238E27FC236}">
                  <a16:creationId xmlns:a16="http://schemas.microsoft.com/office/drawing/2014/main" id="{0B5F6BF2-91BA-4B4E-AEFB-90CC95BD7736}"/>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3" name="직선 연결선 162">
              <a:extLst>
                <a:ext uri="{FF2B5EF4-FFF2-40B4-BE49-F238E27FC236}">
                  <a16:creationId xmlns:a16="http://schemas.microsoft.com/office/drawing/2014/main" id="{30B02160-81A4-4029-9DBC-726FEE65A34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직선 연결선 163">
              <a:extLst>
                <a:ext uri="{FF2B5EF4-FFF2-40B4-BE49-F238E27FC236}">
                  <a16:creationId xmlns:a16="http://schemas.microsoft.com/office/drawing/2014/main" id="{F357C2C0-FE97-4211-AFF4-C30F7FF43614}"/>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직선 연결선 164">
              <a:extLst>
                <a:ext uri="{FF2B5EF4-FFF2-40B4-BE49-F238E27FC236}">
                  <a16:creationId xmlns:a16="http://schemas.microsoft.com/office/drawing/2014/main" id="{3A58C3EC-8331-4AE4-A20D-5C71C5F65D29}"/>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직선 연결선 165">
              <a:extLst>
                <a:ext uri="{FF2B5EF4-FFF2-40B4-BE49-F238E27FC236}">
                  <a16:creationId xmlns:a16="http://schemas.microsoft.com/office/drawing/2014/main" id="{F7556413-56EA-470D-8C3A-BBCE21DBAA98}"/>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7" name="그룹 166">
              <a:extLst>
                <a:ext uri="{FF2B5EF4-FFF2-40B4-BE49-F238E27FC236}">
                  <a16:creationId xmlns:a16="http://schemas.microsoft.com/office/drawing/2014/main" id="{C2E2265B-7658-4B53-B22A-9C528EC84468}"/>
                </a:ext>
              </a:extLst>
            </p:cNvPr>
            <p:cNvGrpSpPr/>
            <p:nvPr/>
          </p:nvGrpSpPr>
          <p:grpSpPr>
            <a:xfrm>
              <a:off x="3603346" y="3910660"/>
              <a:ext cx="735712" cy="735712"/>
              <a:chOff x="1529267" y="3727541"/>
              <a:chExt cx="735712" cy="735712"/>
            </a:xfrm>
          </p:grpSpPr>
          <p:sp>
            <p:nvSpPr>
              <p:cNvPr id="168" name="직사각형 167">
                <a:extLst>
                  <a:ext uri="{FF2B5EF4-FFF2-40B4-BE49-F238E27FC236}">
                    <a16:creationId xmlns:a16="http://schemas.microsoft.com/office/drawing/2014/main" id="{744E7A1F-9082-4526-8CAB-7D2F71C3A03D}"/>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A880308-8D0C-402D-BA31-B10338016DB1}"/>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E5FB4857-2D00-4F00-875D-1915DF4591AB}"/>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0FC06880-4E57-428D-903E-69C49574153D}"/>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72" name="TextBox 171">
            <a:extLst>
              <a:ext uri="{FF2B5EF4-FFF2-40B4-BE49-F238E27FC236}">
                <a16:creationId xmlns:a16="http://schemas.microsoft.com/office/drawing/2014/main" id="{9BE2C36F-7D9F-48E6-ACC2-D4D1A573F3B8}"/>
              </a:ext>
            </a:extLst>
          </p:cNvPr>
          <p:cNvSpPr txBox="1"/>
          <p:nvPr/>
        </p:nvSpPr>
        <p:spPr>
          <a:xfrm>
            <a:off x="1022875" y="5525017"/>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2</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3" name="TextBox 172">
            <a:extLst>
              <a:ext uri="{FF2B5EF4-FFF2-40B4-BE49-F238E27FC236}">
                <a16:creationId xmlns:a16="http://schemas.microsoft.com/office/drawing/2014/main" id="{D9CC4D41-1E77-4FE9-9350-8F6006B6ECE7}"/>
              </a:ext>
            </a:extLst>
          </p:cNvPr>
          <p:cNvSpPr txBox="1"/>
          <p:nvPr/>
        </p:nvSpPr>
        <p:spPr>
          <a:xfrm>
            <a:off x="3126333" y="5525017"/>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4</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4" name="TextBox 173">
            <a:extLst>
              <a:ext uri="{FF2B5EF4-FFF2-40B4-BE49-F238E27FC236}">
                <a16:creationId xmlns:a16="http://schemas.microsoft.com/office/drawing/2014/main" id="{1D7E794A-DACE-4A4B-9685-A21E53F0D84C}"/>
              </a:ext>
            </a:extLst>
          </p:cNvPr>
          <p:cNvSpPr txBox="1"/>
          <p:nvPr/>
        </p:nvSpPr>
        <p:spPr>
          <a:xfrm>
            <a:off x="5518722" y="5514812"/>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8</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5" name="TextBox 174">
            <a:extLst>
              <a:ext uri="{FF2B5EF4-FFF2-40B4-BE49-F238E27FC236}">
                <a16:creationId xmlns:a16="http://schemas.microsoft.com/office/drawing/2014/main" id="{875174A8-6326-4F36-B22B-600FB75F48FC}"/>
              </a:ext>
            </a:extLst>
          </p:cNvPr>
          <p:cNvSpPr txBox="1"/>
          <p:nvPr/>
        </p:nvSpPr>
        <p:spPr>
          <a:xfrm>
            <a:off x="7529272" y="5530883"/>
            <a:ext cx="55175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10</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5389571" y="1541736"/>
            <a:ext cx="395867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 2, 3],</a:t>
            </a:r>
          </a:p>
          <a:p>
            <a:r>
              <a:rPr lang="en-US" altLang="ko-KR" sz="1400">
                <a:solidFill>
                  <a:schemeClr val="tx1"/>
                </a:solidFill>
                <a:latin typeface="Consolas" panose="020B0609020204030204" pitchFamily="49" charset="0"/>
              </a:rPr>
              <a:t>              [4, 5, 6],</a:t>
            </a:r>
          </a:p>
          <a:p>
            <a:r>
              <a:rPr lang="en-US" altLang="ko-KR" sz="1400">
                <a:solidFill>
                  <a:schemeClr val="tx1"/>
                </a:solidFill>
                <a:latin typeface="Consolas" panose="020B0609020204030204" pitchFamily="49" charset="0"/>
              </a:rPr>
              <a:t>              [7, 8, 9]])</a:t>
            </a:r>
          </a:p>
          <a:p>
            <a:r>
              <a:rPr lang="en-US" altLang="ko-KR" sz="1400">
                <a:solidFill>
                  <a:schemeClr val="tx1"/>
                </a:solidFill>
                <a:latin typeface="Consolas" panose="020B0609020204030204" pitchFamily="49" charset="0"/>
              </a:rPr>
              <a:t>w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0], [0, 0]])</a:t>
            </a:r>
          </a:p>
          <a:p>
            <a:r>
              <a:rPr lang="fr-FR" altLang="ko-KR" sz="1400">
                <a:solidFill>
                  <a:schemeClr val="tx1"/>
                </a:solidFill>
                <a:latin typeface="Consolas" panose="020B0609020204030204" pitchFamily="49" charset="0"/>
              </a:rPr>
              <a:t>from scipy.signal import correlate2d</a:t>
            </a:r>
          </a:p>
          <a:p>
            <a:r>
              <a:rPr lang="fr-FR" altLang="ko-KR" sz="1400">
                <a:solidFill>
                  <a:schemeClr val="tx1"/>
                </a:solidFill>
                <a:latin typeface="Consolas" panose="020B0609020204030204" pitchFamily="49" charset="0"/>
              </a:rPr>
              <a:t>correlate2d(x, w, mode='valid')</a:t>
            </a:r>
            <a:endParaRPr lang="en-US" altLang="ko-KR" sz="1400">
              <a:solidFill>
                <a:schemeClr val="tx1"/>
              </a:solidFill>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5585503" y="3024156"/>
            <a:ext cx="1229824"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array([[ 2,  4],</a:t>
            </a:r>
          </a:p>
          <a:p>
            <a:pPr lvl="0">
              <a:defRPr/>
            </a:pPr>
            <a:r>
              <a:rPr lang="en-US" altLang="ko-KR" sz="1200">
                <a:solidFill>
                  <a:srgbClr val="000000"/>
                </a:solidFill>
                <a:latin typeface="고도 M" panose="02000503000000020004" pitchFamily="2" charset="-127"/>
                <a:ea typeface="고도 M" panose="02000503000000020004" pitchFamily="2" charset="-127"/>
              </a:rPr>
              <a:t>          [ 8, 10]])</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7" name="그룹 106">
            <a:extLst>
              <a:ext uri="{FF2B5EF4-FFF2-40B4-BE49-F238E27FC236}">
                <a16:creationId xmlns:a16="http://schemas.microsoft.com/office/drawing/2014/main" id="{28AF5E98-71E1-45BB-AAC8-6EFE9DC4EC61}"/>
              </a:ext>
            </a:extLst>
          </p:cNvPr>
          <p:cNvGrpSpPr/>
          <p:nvPr/>
        </p:nvGrpSpPr>
        <p:grpSpPr>
          <a:xfrm>
            <a:off x="762194" y="3910656"/>
            <a:ext cx="1615122" cy="1103568"/>
            <a:chOff x="2723936" y="3910660"/>
            <a:chExt cx="1615122" cy="1103568"/>
          </a:xfrm>
        </p:grpSpPr>
        <p:sp>
          <p:nvSpPr>
            <p:cNvPr id="113" name="직사각형 112">
              <a:extLst>
                <a:ext uri="{FF2B5EF4-FFF2-40B4-BE49-F238E27FC236}">
                  <a16:creationId xmlns:a16="http://schemas.microsoft.com/office/drawing/2014/main" id="{CBEF7C2B-3431-4F38-AD38-6DD521207AFD}"/>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6" name="직선 연결선 125">
              <a:extLst>
                <a:ext uri="{FF2B5EF4-FFF2-40B4-BE49-F238E27FC236}">
                  <a16:creationId xmlns:a16="http://schemas.microsoft.com/office/drawing/2014/main" id="{74B82633-28E2-46EB-AB45-A3138E7ED800}"/>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95CE838D-C2B2-49E2-AA6A-83257A4BA386}"/>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직선 연결선 127">
              <a:extLst>
                <a:ext uri="{FF2B5EF4-FFF2-40B4-BE49-F238E27FC236}">
                  <a16:creationId xmlns:a16="http://schemas.microsoft.com/office/drawing/2014/main" id="{90867106-74DC-4D87-AA15-B7AC812C6F20}"/>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직선 연결선 131">
              <a:extLst>
                <a:ext uri="{FF2B5EF4-FFF2-40B4-BE49-F238E27FC236}">
                  <a16:creationId xmlns:a16="http://schemas.microsoft.com/office/drawing/2014/main" id="{AA816326-54FE-4216-BBDE-8F7DBC87878D}"/>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그룹 132">
              <a:extLst>
                <a:ext uri="{FF2B5EF4-FFF2-40B4-BE49-F238E27FC236}">
                  <a16:creationId xmlns:a16="http://schemas.microsoft.com/office/drawing/2014/main" id="{C94090EA-1401-4806-843A-DDDDFE179649}"/>
                </a:ext>
              </a:extLst>
            </p:cNvPr>
            <p:cNvGrpSpPr/>
            <p:nvPr/>
          </p:nvGrpSpPr>
          <p:grpSpPr>
            <a:xfrm>
              <a:off x="3603346" y="3910660"/>
              <a:ext cx="735712" cy="735712"/>
              <a:chOff x="1529267" y="3727541"/>
              <a:chExt cx="735712" cy="735712"/>
            </a:xfrm>
          </p:grpSpPr>
          <p:sp>
            <p:nvSpPr>
              <p:cNvPr id="134" name="직사각형 133">
                <a:extLst>
                  <a:ext uri="{FF2B5EF4-FFF2-40B4-BE49-F238E27FC236}">
                    <a16:creationId xmlns:a16="http://schemas.microsoft.com/office/drawing/2014/main" id="{A0B4A4E6-3B1C-4B67-AC1A-AC2438A23A71}"/>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D8DD9A69-7DC5-4841-83F8-3AB7A8E9CA95}"/>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5D3835C6-1709-47DC-A0F1-69EB3ACB679E}"/>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F5D68C8C-2CB1-4FB5-A698-4E4684E09D06}"/>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Tree>
    <p:extLst>
      <p:ext uri="{BB962C8B-B14F-4D97-AF65-F5344CB8AC3E}">
        <p14:creationId xmlns:p14="http://schemas.microsoft.com/office/powerpoint/2010/main" val="3750608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5" name="직사각형 4">
            <a:extLst>
              <a:ext uri="{FF2B5EF4-FFF2-40B4-BE49-F238E27FC236}">
                <a16:creationId xmlns:a16="http://schemas.microsoft.com/office/drawing/2014/main" id="{4D629DFB-34C7-4863-82FC-3AE054566683}"/>
              </a:ext>
            </a:extLst>
          </p:cNvPr>
          <p:cNvSpPr/>
          <p:nvPr/>
        </p:nvSpPr>
        <p:spPr>
          <a:xfrm>
            <a:off x="5490366" y="320539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층</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데이터 변환</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5490366" y="4145433"/>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층</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데이터 변환</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125268" y="2463083"/>
            <a:ext cx="82266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 </a:t>
            </a:r>
            <a:r>
              <a:rPr lang="en-US" altLang="ko-KR" sz="1800">
                <a:solidFill>
                  <a:schemeClr val="tx1"/>
                </a:solidFill>
                <a:latin typeface="고도 M" panose="02000503000000020004" pitchFamily="2" charset="-127"/>
                <a:ea typeface="고도 M" panose="02000503000000020004" pitchFamily="2" charset="-127"/>
              </a:rPr>
              <a:t>X</a:t>
            </a:r>
            <a:endParaRPr lang="ko-KR" altLang="en-US" sz="1800">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6536598" y="2832415"/>
            <a:ext cx="1" cy="3729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6536598" y="3710917"/>
            <a:ext cx="0" cy="4345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005057" y="5084956"/>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예측</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6536598" y="4650955"/>
            <a:ext cx="1" cy="43400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769111" y="3295243"/>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787589" y="3458156"/>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769111" y="4258604"/>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787589" y="4421517"/>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왼쪽 중괄호 22">
            <a:extLst>
              <a:ext uri="{FF2B5EF4-FFF2-40B4-BE49-F238E27FC236}">
                <a16:creationId xmlns:a16="http://schemas.microsoft.com/office/drawing/2014/main" id="{DF54C1A8-020B-454E-B158-3FD9F49EC3F0}"/>
              </a:ext>
            </a:extLst>
          </p:cNvPr>
          <p:cNvSpPr/>
          <p:nvPr/>
        </p:nvSpPr>
        <p:spPr>
          <a:xfrm>
            <a:off x="3360235" y="3458156"/>
            <a:ext cx="381112" cy="963361"/>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E78172CF-CF7B-48E1-AB3A-06ECD101D0C1}"/>
              </a:ext>
            </a:extLst>
          </p:cNvPr>
          <p:cNvSpPr txBox="1"/>
          <p:nvPr/>
        </p:nvSpPr>
        <p:spPr>
          <a:xfrm>
            <a:off x="1696408" y="3678226"/>
            <a:ext cx="1694695"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목표</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이런 가중치의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정확한 값을 찾는 것</a:t>
            </a:r>
          </a:p>
        </p:txBody>
      </p:sp>
      <p:sp>
        <p:nvSpPr>
          <p:cNvPr id="24" name="직사각형 23">
            <a:extLst>
              <a:ext uri="{FF2B5EF4-FFF2-40B4-BE49-F238E27FC236}">
                <a16:creationId xmlns:a16="http://schemas.microsoft.com/office/drawing/2014/main" id="{B2E6E311-F740-442F-BABD-0F7DEC3C6F41}"/>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실제 값과 비교해서 그 차이를 구한다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a:solidFill>
                  <a:schemeClr val="bg1">
                    <a:lumMod val="85000"/>
                  </a:schemeClr>
                </a:solidFill>
                <a:latin typeface="고도 B" panose="02000503000000020004" pitchFamily="2" charset="-127"/>
                <a:ea typeface="고도 B" panose="02000503000000020004" pitchFamily="2" charset="-127"/>
              </a:rPr>
              <a:t>타깃과 손실함수</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err="1">
                <a:solidFill>
                  <a:schemeClr val="bg1">
                    <a:lumMod val="85000"/>
                  </a:schemeClr>
                </a:solidFill>
                <a:latin typeface="고도 B" panose="02000503000000020004" pitchFamily="2" charset="-127"/>
                <a:ea typeface="고도 B" panose="02000503000000020004" pitchFamily="2" charset="-127"/>
              </a:rPr>
              <a:t>역전파</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bg1">
                    <a:lumMod val="85000"/>
                  </a:schemeClr>
                </a:solidFill>
                <a:latin typeface="고도 B" panose="02000503000000020004" pitchFamily="2" charset="-127"/>
                <a:ea typeface="고도 B" panose="02000503000000020004" pitchFamily="2" charset="-127"/>
              </a:rPr>
              <a:t>.</a:t>
            </a:r>
            <a:endParaRPr lang="en-US" altLang="ko-KR" b="0" i="0">
              <a:solidFill>
                <a:schemeClr val="bg1">
                  <a:lumMod val="85000"/>
                </a:schemeClr>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317654472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id="{1557CD7E-6907-436A-B719-B90C53B0C6AB}"/>
              </a:ext>
            </a:extLst>
          </p:cNvPr>
          <p:cNvGrpSpPr/>
          <p:nvPr/>
        </p:nvGrpSpPr>
        <p:grpSpPr>
          <a:xfrm>
            <a:off x="216154" y="1808578"/>
            <a:ext cx="980949" cy="980948"/>
            <a:chOff x="405340" y="3647889"/>
            <a:chExt cx="980949" cy="980948"/>
          </a:xfrm>
        </p:grpSpPr>
        <p:sp>
          <p:nvSpPr>
            <p:cNvPr id="69" name="직사각형 68">
              <a:extLst>
                <a:ext uri="{FF2B5EF4-FFF2-40B4-BE49-F238E27FC236}">
                  <a16:creationId xmlns:a16="http://schemas.microsoft.com/office/drawing/2014/main" id="{D37DD84C-EB36-4BC5-B475-550AFE882F9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2665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en-US" altLang="ko-KR" sz="1400">
                <a:solidFill>
                  <a:srgbClr val="000000"/>
                </a:solidFill>
                <a:latin typeface="고도 M" panose="02000503000000020004" pitchFamily="2" charset="-127"/>
                <a:ea typeface="고도 M" panose="02000503000000020004" pitchFamily="2" charset="-127"/>
              </a:rPr>
              <a:t>same padding</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9C5AD9AA-9A70-46CF-877A-29CEAD5B0F8E}"/>
              </a:ext>
            </a:extLst>
          </p:cNvPr>
          <p:cNvSpPr/>
          <p:nvPr/>
        </p:nvSpPr>
        <p:spPr>
          <a:xfrm>
            <a:off x="216153" y="1808577"/>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410070" y="3615637"/>
            <a:ext cx="8938347"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correlate2d(x, w, mode='same')</a:t>
            </a:r>
            <a:endParaRPr lang="en-US" altLang="ko-KR" sz="1400">
              <a:solidFill>
                <a:schemeClr val="tx1"/>
              </a:solidFill>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858978" y="4089263"/>
            <a:ext cx="1494320" cy="646331"/>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array([[ 2,  4,  6],</a:t>
            </a:r>
          </a:p>
          <a:p>
            <a:pPr lvl="0">
              <a:defRPr/>
            </a:pPr>
            <a:r>
              <a:rPr lang="en-US" altLang="ko-KR" sz="1200">
                <a:solidFill>
                  <a:srgbClr val="000000"/>
                </a:solidFill>
                <a:latin typeface="고도 M" panose="02000503000000020004" pitchFamily="2" charset="-127"/>
                <a:ea typeface="고도 M" panose="02000503000000020004" pitchFamily="2" charset="-127"/>
              </a:rPr>
              <a:t>          [ 8, 10, 12],</a:t>
            </a:r>
          </a:p>
          <a:p>
            <a:pPr lvl="0">
              <a:defRPr/>
            </a:pPr>
            <a:r>
              <a:rPr lang="en-US" altLang="ko-KR" sz="1200">
                <a:solidFill>
                  <a:srgbClr val="000000"/>
                </a:solidFill>
                <a:latin typeface="고도 M" panose="02000503000000020004" pitchFamily="2" charset="-127"/>
                <a:ea typeface="고도 M" panose="02000503000000020004" pitchFamily="2" charset="-127"/>
              </a:rPr>
              <a:t>          [14, 16, 18]])</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34" name="그룹 133">
            <a:extLst>
              <a:ext uri="{FF2B5EF4-FFF2-40B4-BE49-F238E27FC236}">
                <a16:creationId xmlns:a16="http://schemas.microsoft.com/office/drawing/2014/main" id="{9C29501C-A643-4B19-A3D5-CE55A1B31FF3}"/>
              </a:ext>
            </a:extLst>
          </p:cNvPr>
          <p:cNvGrpSpPr/>
          <p:nvPr/>
        </p:nvGrpSpPr>
        <p:grpSpPr>
          <a:xfrm>
            <a:off x="1351272" y="1808578"/>
            <a:ext cx="980949" cy="980948"/>
            <a:chOff x="405340" y="3647889"/>
            <a:chExt cx="980949" cy="980948"/>
          </a:xfrm>
        </p:grpSpPr>
        <p:sp>
          <p:nvSpPr>
            <p:cNvPr id="135" name="직사각형 134">
              <a:extLst>
                <a:ext uri="{FF2B5EF4-FFF2-40B4-BE49-F238E27FC236}">
                  <a16:creationId xmlns:a16="http://schemas.microsoft.com/office/drawing/2014/main" id="{6D0488C8-1B0C-4890-815D-02BABBABA86D}"/>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C0D12F0C-9435-4655-93B8-C52E3116FED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6D9A7ADC-1EAA-4C66-AF54-AF632A649BC6}"/>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73B05DEA-150E-4B96-90F1-7BCFDEF2E643}"/>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485FCF3E-0848-40E0-9975-E748ABA31CD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B8CBA349-03A0-4EC7-84F5-9B69A7B3A6AA}"/>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996718D3-6F9F-4B60-ABC8-EFAFBA10BB62}"/>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637093-EF68-4D0A-80FF-CF2D5226BEE8}"/>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D6CC12F9-4176-4E17-8D2A-103A84FD167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4E1D7085-985D-43F5-A1C6-6079BAEF44A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7C67F7A2-C61C-481E-971A-F6E289EED269}"/>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A33BA464-1FB5-4E80-BCFD-7CDF03783D8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CA64055D-A8B7-437F-AEFE-6BD832E20D32}"/>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6D3DAA1F-DBA3-4F6E-BAA9-807434D5EBF7}"/>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C3C6D1F6-00E4-4976-B937-4012FD8E643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D0EBCA88-5A18-4494-AC34-BB39A5D4D0D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188" name="직사각형 187">
            <a:extLst>
              <a:ext uri="{FF2B5EF4-FFF2-40B4-BE49-F238E27FC236}">
                <a16:creationId xmlns:a16="http://schemas.microsoft.com/office/drawing/2014/main" id="{A51B3C9B-01F4-4DFF-81E9-CAC05B17FA5A}"/>
              </a:ext>
            </a:extLst>
          </p:cNvPr>
          <p:cNvSpPr/>
          <p:nvPr/>
        </p:nvSpPr>
        <p:spPr>
          <a:xfrm>
            <a:off x="1597194" y="1808577"/>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189" name="그룹 188">
            <a:extLst>
              <a:ext uri="{FF2B5EF4-FFF2-40B4-BE49-F238E27FC236}">
                <a16:creationId xmlns:a16="http://schemas.microsoft.com/office/drawing/2014/main" id="{036F3EB6-0820-494C-A1B3-7B4CD65321FC}"/>
              </a:ext>
            </a:extLst>
          </p:cNvPr>
          <p:cNvGrpSpPr/>
          <p:nvPr/>
        </p:nvGrpSpPr>
        <p:grpSpPr>
          <a:xfrm>
            <a:off x="2486390" y="1808578"/>
            <a:ext cx="980949" cy="980948"/>
            <a:chOff x="405340" y="3647889"/>
            <a:chExt cx="980949" cy="980948"/>
          </a:xfrm>
        </p:grpSpPr>
        <p:sp>
          <p:nvSpPr>
            <p:cNvPr id="190" name="직사각형 189">
              <a:extLst>
                <a:ext uri="{FF2B5EF4-FFF2-40B4-BE49-F238E27FC236}">
                  <a16:creationId xmlns:a16="http://schemas.microsoft.com/office/drawing/2014/main" id="{47401107-B042-4B42-9CC7-BC6688F40E6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E58AA09-84CB-47FC-88CA-29ECFDD34EA9}"/>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73D81E1-284D-43A9-9977-342C9269010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1EFA3AB9-984D-4589-A459-69622CEA3611}"/>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C3C3EB10-80CA-4E7E-9616-3609BD0BBCDF}"/>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349C0532-B3CB-4EAC-8B41-139B9EC2162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F0D15ADA-B1E4-47C7-BF2D-F6D8504F389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FCF19872-A37D-4FAA-848B-C2CD799F076D}"/>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2622367-99F0-43BF-A75F-35A54F890072}"/>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CAC44165-F7CF-4183-B95D-D8D2EC8E45BD}"/>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C6AF95CA-7DB9-47A1-924D-008566492F27}"/>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F5D9D6E8-679B-4C5A-94A2-18D692468A2F}"/>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3DAF3E85-9FC1-471D-8B22-1498D04DE063}"/>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18994654-6938-41B0-9592-71B3259E1210}"/>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FE11602A-FC3D-4AC2-B3E9-B27F1A0FACE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EC9688B-F53D-4CA3-A45C-5607F229B65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06" name="직사각형 205">
            <a:extLst>
              <a:ext uri="{FF2B5EF4-FFF2-40B4-BE49-F238E27FC236}">
                <a16:creationId xmlns:a16="http://schemas.microsoft.com/office/drawing/2014/main" id="{5392BF3B-EF32-41BF-8575-6326F98D8F96}"/>
              </a:ext>
            </a:extLst>
          </p:cNvPr>
          <p:cNvSpPr/>
          <p:nvPr/>
        </p:nvSpPr>
        <p:spPr>
          <a:xfrm>
            <a:off x="2976865" y="1811119"/>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07" name="그룹 206">
            <a:extLst>
              <a:ext uri="{FF2B5EF4-FFF2-40B4-BE49-F238E27FC236}">
                <a16:creationId xmlns:a16="http://schemas.microsoft.com/office/drawing/2014/main" id="{B1B229BB-D89F-4461-9A43-CF81E425B82B}"/>
              </a:ext>
            </a:extLst>
          </p:cNvPr>
          <p:cNvGrpSpPr/>
          <p:nvPr/>
        </p:nvGrpSpPr>
        <p:grpSpPr>
          <a:xfrm>
            <a:off x="3621508" y="1808578"/>
            <a:ext cx="980949" cy="980948"/>
            <a:chOff x="405340" y="3647889"/>
            <a:chExt cx="980949" cy="980948"/>
          </a:xfrm>
        </p:grpSpPr>
        <p:sp>
          <p:nvSpPr>
            <p:cNvPr id="208" name="직사각형 207">
              <a:extLst>
                <a:ext uri="{FF2B5EF4-FFF2-40B4-BE49-F238E27FC236}">
                  <a16:creationId xmlns:a16="http://schemas.microsoft.com/office/drawing/2014/main" id="{876899A0-6FF2-4FBD-8283-CD76F12F6984}"/>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918FBBF9-ED98-433D-B49D-39C231E2488B}"/>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11465029-854D-4FDD-B1FC-928FDAFD56A1}"/>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3F212458-6823-4B0D-A21D-CA05F76D3DA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671A6995-4B9B-4EB5-A669-5AE393F8AE83}"/>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222603EE-BC3B-489E-8FC7-E7D3C182491B}"/>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2D2FD1C1-A34D-4C8F-A0E0-1B146040B827}"/>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E9DE679D-CC9A-4D6E-811A-6907DD6C6013}"/>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48D7B330-E7D8-410D-81F4-070F715485C8}"/>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D00A0EA7-85EE-4874-8C8E-5343EE8D9A2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2567272-8614-469B-822F-1E7BA9F52C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96458F6E-2E8A-44D8-9618-69077C8B0B26}"/>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CDB99367-A924-4935-8C92-F75F49FFEE7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01A2CE1D-9353-4DE2-926E-A8D5FF64468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2FCF5C2E-9ECF-4365-9D90-CDB96218EBAD}"/>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9CB713E7-05B2-4E60-8F20-0C64C2364A4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24" name="직사각형 223">
            <a:extLst>
              <a:ext uri="{FF2B5EF4-FFF2-40B4-BE49-F238E27FC236}">
                <a16:creationId xmlns:a16="http://schemas.microsoft.com/office/drawing/2014/main" id="{030E4F96-06D5-464E-8622-E54C8648C117}"/>
              </a:ext>
            </a:extLst>
          </p:cNvPr>
          <p:cNvSpPr/>
          <p:nvPr/>
        </p:nvSpPr>
        <p:spPr>
          <a:xfrm>
            <a:off x="3617319" y="2053813"/>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25" name="그룹 224">
            <a:extLst>
              <a:ext uri="{FF2B5EF4-FFF2-40B4-BE49-F238E27FC236}">
                <a16:creationId xmlns:a16="http://schemas.microsoft.com/office/drawing/2014/main" id="{97B6A94C-DFA1-4EC1-8020-5281EB5DDA37}"/>
              </a:ext>
            </a:extLst>
          </p:cNvPr>
          <p:cNvGrpSpPr/>
          <p:nvPr/>
        </p:nvGrpSpPr>
        <p:grpSpPr>
          <a:xfrm>
            <a:off x="4756626" y="1808578"/>
            <a:ext cx="980949" cy="980948"/>
            <a:chOff x="405340" y="3647889"/>
            <a:chExt cx="980949" cy="980948"/>
          </a:xfrm>
        </p:grpSpPr>
        <p:sp>
          <p:nvSpPr>
            <p:cNvPr id="226" name="직사각형 225">
              <a:extLst>
                <a:ext uri="{FF2B5EF4-FFF2-40B4-BE49-F238E27FC236}">
                  <a16:creationId xmlns:a16="http://schemas.microsoft.com/office/drawing/2014/main" id="{4DCFFF0E-CB85-49FC-9E66-C46C852DB93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635947A1-C595-44B7-8CAF-044AA50C2E2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17F3BE21-FD41-45D0-8FEC-08731C6F3B09}"/>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5992D36D-E90D-4E8A-9BC6-97419A0DC87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8F0D924E-2964-4D62-8AEF-96B64C17100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B8A0CCD3-0036-41DA-959D-391753DC50D5}"/>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B164ED0E-3056-475A-881A-3EFB344F2C35}"/>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FD621ADD-DF99-4941-8EF5-1D48AD747D54}"/>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C4C56CE0-2308-42C6-94A0-30C05239FF63}"/>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54028FCC-8673-4A4B-8AC9-055E00210C94}"/>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BAE06EBD-C7C8-440E-85BD-6635E30BD95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1DC5696C-A95E-4E3E-A614-9085B8DEAC87}"/>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FC08D47A-9724-4AD5-85EE-DCF5CE720395}"/>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B950DD52-49B2-4DE1-AD84-721769A3B92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3DC4803B-4E85-45A5-AD8B-F5423553B574}"/>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1CADD6E2-FDB6-4E7E-9F52-B270E52A0F84}"/>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42" name="직사각형 241">
            <a:extLst>
              <a:ext uri="{FF2B5EF4-FFF2-40B4-BE49-F238E27FC236}">
                <a16:creationId xmlns:a16="http://schemas.microsoft.com/office/drawing/2014/main" id="{80B2F965-8659-48C2-A6C9-38C82FC34FB8}"/>
              </a:ext>
            </a:extLst>
          </p:cNvPr>
          <p:cNvSpPr/>
          <p:nvPr/>
        </p:nvSpPr>
        <p:spPr>
          <a:xfrm>
            <a:off x="5006050" y="2053812"/>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43" name="그룹 242">
            <a:extLst>
              <a:ext uri="{FF2B5EF4-FFF2-40B4-BE49-F238E27FC236}">
                <a16:creationId xmlns:a16="http://schemas.microsoft.com/office/drawing/2014/main" id="{308443DF-D940-440A-BD03-D4B834260914}"/>
              </a:ext>
            </a:extLst>
          </p:cNvPr>
          <p:cNvGrpSpPr/>
          <p:nvPr/>
        </p:nvGrpSpPr>
        <p:grpSpPr>
          <a:xfrm>
            <a:off x="5891744" y="1808578"/>
            <a:ext cx="980949" cy="980948"/>
            <a:chOff x="405340" y="3647889"/>
            <a:chExt cx="980949" cy="980948"/>
          </a:xfrm>
        </p:grpSpPr>
        <p:sp>
          <p:nvSpPr>
            <p:cNvPr id="244" name="직사각형 243">
              <a:extLst>
                <a:ext uri="{FF2B5EF4-FFF2-40B4-BE49-F238E27FC236}">
                  <a16:creationId xmlns:a16="http://schemas.microsoft.com/office/drawing/2014/main" id="{A5E49BBE-3552-41F3-BA83-9221755FA1F3}"/>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0F5E64E6-3883-4EAB-8FBF-B3ACD8F75760}"/>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F34B13E6-ACDB-41EB-9BBE-FFC02644F845}"/>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BB160865-A471-4897-A9F6-ADD8E4F0F385}"/>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FA4F3B60-0F01-456F-92AE-47274C785F02}"/>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66DE94BF-B5ED-4B68-BB40-D8B097A14C3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B599095A-4698-413C-A80E-BA2F2C7BD6E1}"/>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F3AC2A34-4B71-42C7-A3CD-228087A312AC}"/>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FA513C17-5272-4825-9779-BD56C92356D5}"/>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49E19EE3-FF9F-4A7F-BC86-494F61668E61}"/>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B0A7DFA5-CF76-4AEA-A385-07ACD9498D9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27013A9E-878F-45C8-A455-9C2271A9E694}"/>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03E3B05A-0236-4DA5-8174-38B7F8A52FE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4AD89FE7-FB31-45DD-B4F3-60C7E2AC89B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51645007-3BB5-4F6B-BEED-4FFA1CB0B0C1}"/>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0C127A6-B93A-4F02-9FF5-08251FE2B95D}"/>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60" name="직사각형 259">
            <a:extLst>
              <a:ext uri="{FF2B5EF4-FFF2-40B4-BE49-F238E27FC236}">
                <a16:creationId xmlns:a16="http://schemas.microsoft.com/office/drawing/2014/main" id="{443E53F8-D1A4-4664-8435-F4AD7EB1613A}"/>
              </a:ext>
            </a:extLst>
          </p:cNvPr>
          <p:cNvSpPr/>
          <p:nvPr/>
        </p:nvSpPr>
        <p:spPr>
          <a:xfrm>
            <a:off x="6380516" y="2045841"/>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61" name="그룹 260">
            <a:extLst>
              <a:ext uri="{FF2B5EF4-FFF2-40B4-BE49-F238E27FC236}">
                <a16:creationId xmlns:a16="http://schemas.microsoft.com/office/drawing/2014/main" id="{CB7C2C05-E0EC-402E-B9D7-6A2898C4BE80}"/>
              </a:ext>
            </a:extLst>
          </p:cNvPr>
          <p:cNvGrpSpPr/>
          <p:nvPr/>
        </p:nvGrpSpPr>
        <p:grpSpPr>
          <a:xfrm>
            <a:off x="7026862" y="1808578"/>
            <a:ext cx="980949" cy="980948"/>
            <a:chOff x="405340" y="3647889"/>
            <a:chExt cx="980949" cy="980948"/>
          </a:xfrm>
        </p:grpSpPr>
        <p:sp>
          <p:nvSpPr>
            <p:cNvPr id="262" name="직사각형 261">
              <a:extLst>
                <a:ext uri="{FF2B5EF4-FFF2-40B4-BE49-F238E27FC236}">
                  <a16:creationId xmlns:a16="http://schemas.microsoft.com/office/drawing/2014/main" id="{C346124D-6F2C-4113-8527-D0DDDF736988}"/>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F4CA2289-F96B-4357-8247-9B11987A7D25}"/>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18C27D86-72AA-44E5-A761-53DCAEF0F723}"/>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142A0DBB-8075-43B7-9DBC-6D5652D283F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7F5C44CE-A717-47F3-829F-FE19921505F0}"/>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7EF97563-2A01-4811-B7D6-EF4092CD5C8E}"/>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13294877-FDBA-46BB-B203-940E0B2E099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E6F7F136-D0A6-4595-A247-DD3AA923B5AB}"/>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00217EB4-5211-47E1-A800-585F2960098A}"/>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D94E7A71-69FC-4EA9-BBDC-11EE585513D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CFC32F36-92DC-472B-A6A1-91D2FBE5945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FF653432-93F3-4C10-9537-72E0BE4DBB70}"/>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995CB816-6890-4BBA-BF56-B2FBA2DF0E6D}"/>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2F68B95F-CE4F-4EFC-B870-E44F6F5E1C6E}"/>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5A303117-66B4-4D3D-A033-60B110ADCE6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32A9E667-50E2-480E-ACF6-5444D26E706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78" name="직사각형 277">
            <a:extLst>
              <a:ext uri="{FF2B5EF4-FFF2-40B4-BE49-F238E27FC236}">
                <a16:creationId xmlns:a16="http://schemas.microsoft.com/office/drawing/2014/main" id="{6E9AAD99-B471-4AB7-9C7F-A7A5C1E2743A}"/>
              </a:ext>
            </a:extLst>
          </p:cNvPr>
          <p:cNvSpPr/>
          <p:nvPr/>
        </p:nvSpPr>
        <p:spPr>
          <a:xfrm>
            <a:off x="7031048" y="2299051"/>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79" name="그룹 278">
            <a:extLst>
              <a:ext uri="{FF2B5EF4-FFF2-40B4-BE49-F238E27FC236}">
                <a16:creationId xmlns:a16="http://schemas.microsoft.com/office/drawing/2014/main" id="{8E651894-A058-4AE7-8277-307C82DEFB8E}"/>
              </a:ext>
            </a:extLst>
          </p:cNvPr>
          <p:cNvGrpSpPr/>
          <p:nvPr/>
        </p:nvGrpSpPr>
        <p:grpSpPr>
          <a:xfrm>
            <a:off x="8161980" y="1808578"/>
            <a:ext cx="980949" cy="980948"/>
            <a:chOff x="405340" y="3647889"/>
            <a:chExt cx="980949" cy="980948"/>
          </a:xfrm>
        </p:grpSpPr>
        <p:sp>
          <p:nvSpPr>
            <p:cNvPr id="280" name="직사각형 279">
              <a:extLst>
                <a:ext uri="{FF2B5EF4-FFF2-40B4-BE49-F238E27FC236}">
                  <a16:creationId xmlns:a16="http://schemas.microsoft.com/office/drawing/2014/main" id="{B88CED3F-9189-4524-AC9B-81EC8A0E64DB}"/>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0580FA1C-E501-4D87-B3FC-276D05266CE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1DD78B07-3669-4668-9A24-A1D5859EDC1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E300AF75-52F1-498B-89BE-4D3C3D4A2E4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11D6E13A-6B2F-4A39-AD5D-8E7A78BAF546}"/>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BC1FA150-CDCF-412C-8C3F-82B0B2DE64B2}"/>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105E905E-6078-4371-94E7-6A3DBC0528D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261972A5-B17B-458B-B92E-E5E3B7522521}"/>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CD3ABE2-69E7-4A0C-9BA9-A0CD4C578BCF}"/>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F05B1E9-08AA-4B0C-A5E5-D6AEE728AEEC}"/>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945F45A3-77B0-4424-8816-0CC21ED6191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B9CFBA8D-0D6D-4B50-B268-2C8CCAAC2F0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8F9A1190-9B0D-4976-8F1D-84AC8E0EB10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192FCE5D-AFC4-436A-ABDD-E374406110C1}"/>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8331512F-3F40-46C4-AFF1-2F631780B17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5" name="직사각형 294">
              <a:extLst>
                <a:ext uri="{FF2B5EF4-FFF2-40B4-BE49-F238E27FC236}">
                  <a16:creationId xmlns:a16="http://schemas.microsoft.com/office/drawing/2014/main" id="{242C0082-6562-4838-B3B5-ABF78CAC6AD8}"/>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96" name="직사각형 295">
            <a:extLst>
              <a:ext uri="{FF2B5EF4-FFF2-40B4-BE49-F238E27FC236}">
                <a16:creationId xmlns:a16="http://schemas.microsoft.com/office/drawing/2014/main" id="{E4684137-A759-4D23-8D7B-A91B85EC828C}"/>
              </a:ext>
            </a:extLst>
          </p:cNvPr>
          <p:cNvSpPr/>
          <p:nvPr/>
        </p:nvSpPr>
        <p:spPr>
          <a:xfrm>
            <a:off x="8413209" y="2299049"/>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97" name="그룹 296">
            <a:extLst>
              <a:ext uri="{FF2B5EF4-FFF2-40B4-BE49-F238E27FC236}">
                <a16:creationId xmlns:a16="http://schemas.microsoft.com/office/drawing/2014/main" id="{DE6E0BCE-F65A-4CB2-AF1D-536419B6576B}"/>
              </a:ext>
            </a:extLst>
          </p:cNvPr>
          <p:cNvGrpSpPr/>
          <p:nvPr/>
        </p:nvGrpSpPr>
        <p:grpSpPr>
          <a:xfrm>
            <a:off x="9297098" y="1808578"/>
            <a:ext cx="980949" cy="980948"/>
            <a:chOff x="405340" y="3647889"/>
            <a:chExt cx="980949" cy="980948"/>
          </a:xfrm>
        </p:grpSpPr>
        <p:sp>
          <p:nvSpPr>
            <p:cNvPr id="298" name="직사각형 297">
              <a:extLst>
                <a:ext uri="{FF2B5EF4-FFF2-40B4-BE49-F238E27FC236}">
                  <a16:creationId xmlns:a16="http://schemas.microsoft.com/office/drawing/2014/main" id="{F6768421-FB29-41BB-AC48-E5DA1E43737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B2FCBC14-72EB-4828-B2E0-059E8E24ADF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C8372C33-FD04-4271-99E8-EA5F63254E8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6EDD4DCC-0F7A-44FE-88EE-47470EF354C7}"/>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1076012E-9E8F-46C3-9643-BADE1DF0705C}"/>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5B1793DD-AE26-4735-BE57-3C45709F6B13}"/>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12112357-7E4B-4420-BD11-C892E790A7D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305" name="직사각형 304">
              <a:extLst>
                <a:ext uri="{FF2B5EF4-FFF2-40B4-BE49-F238E27FC236}">
                  <a16:creationId xmlns:a16="http://schemas.microsoft.com/office/drawing/2014/main" id="{2808F846-CBCB-446E-AFA2-8D386F76EB60}"/>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63026840-66F8-41B3-B0F9-9A313B0CB467}"/>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BD2C0704-209E-4BB5-8B20-E07B6EA886F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264476A-581A-4950-BFF8-D452F7AA0E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32478E96-FFA5-4DDD-848C-55669AFE2EAD}"/>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0" name="직사각형 309">
              <a:extLst>
                <a:ext uri="{FF2B5EF4-FFF2-40B4-BE49-F238E27FC236}">
                  <a16:creationId xmlns:a16="http://schemas.microsoft.com/office/drawing/2014/main" id="{DA0BA963-67F2-4A69-8A31-ABFAAAF70B5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1" name="직사각형 310">
              <a:extLst>
                <a:ext uri="{FF2B5EF4-FFF2-40B4-BE49-F238E27FC236}">
                  <a16:creationId xmlns:a16="http://schemas.microsoft.com/office/drawing/2014/main" id="{3081340E-6AE5-4924-A9FE-A5059940180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8A3433D7-8F0C-4434-B3AC-2BFA056CD46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2FDF97F6-EB07-4570-AF73-7D3F22EBBEBA}"/>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314" name="직사각형 313">
            <a:extLst>
              <a:ext uri="{FF2B5EF4-FFF2-40B4-BE49-F238E27FC236}">
                <a16:creationId xmlns:a16="http://schemas.microsoft.com/office/drawing/2014/main" id="{FFC0840E-5FD7-4F12-B638-157EA14E739A}"/>
              </a:ext>
            </a:extLst>
          </p:cNvPr>
          <p:cNvSpPr/>
          <p:nvPr/>
        </p:nvSpPr>
        <p:spPr>
          <a:xfrm>
            <a:off x="9786221" y="2291078"/>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92246536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21615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46139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70662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21615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46139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70662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21615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46139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70662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95186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95186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95186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21615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46139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70662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95186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6192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169" name="직사각형 168">
            <a:extLst>
              <a:ext uri="{FF2B5EF4-FFF2-40B4-BE49-F238E27FC236}">
                <a16:creationId xmlns:a16="http://schemas.microsoft.com/office/drawing/2014/main" id="{6D26C2A0-520D-4A26-9417-86451E44F746}"/>
              </a:ext>
            </a:extLst>
          </p:cNvPr>
          <p:cNvSpPr/>
          <p:nvPr/>
        </p:nvSpPr>
        <p:spPr>
          <a:xfrm>
            <a:off x="119710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44234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19710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44234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19710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44234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168757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168757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168757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19710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44234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168757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21615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46139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70662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21615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46139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70662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95186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95186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21615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46139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70662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95186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19710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44234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19710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44234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168757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168757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19710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44234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168757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993502" y="15124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1941718" y="260436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3" name="TextBox 342">
            <a:extLst>
              <a:ext uri="{FF2B5EF4-FFF2-40B4-BE49-F238E27FC236}">
                <a16:creationId xmlns:a16="http://schemas.microsoft.com/office/drawing/2014/main" id="{D0BF1B13-774A-429D-8A50-FDB26E7FB520}"/>
              </a:ext>
            </a:extLst>
          </p:cNvPr>
          <p:cNvSpPr txBox="1"/>
          <p:nvPr/>
        </p:nvSpPr>
        <p:spPr>
          <a:xfrm>
            <a:off x="1082187" y="4241147"/>
            <a:ext cx="1697901" cy="1754326"/>
          </a:xfrm>
          <a:prstGeom prst="rect">
            <a:avLst/>
          </a:prstGeom>
          <a:noFill/>
        </p:spPr>
        <p:txBody>
          <a:bodyPr wrap="none" rtlCol="0">
            <a:spAutoFit/>
          </a:bodyPr>
          <a:lstStyle/>
          <a:p>
            <a:pPr lvl="0">
              <a:defRPr/>
            </a:pPr>
            <a:r>
              <a:rPr lang="en-US" altLang="ko-KR" sz="1800">
                <a:solidFill>
                  <a:srgbClr val="000000"/>
                </a:solidFill>
                <a:latin typeface="고도 M" panose="02000503000000020004" pitchFamily="2" charset="-127"/>
                <a:ea typeface="고도 M" panose="02000503000000020004" pitchFamily="2" charset="-127"/>
              </a:rPr>
              <a:t>7x7 input</a:t>
            </a:r>
          </a:p>
          <a:p>
            <a:pPr lvl="0">
              <a:defRPr/>
            </a:pPr>
            <a:r>
              <a:rPr lang="en-US" altLang="ko-KR" sz="1800">
                <a:solidFill>
                  <a:srgbClr val="000000"/>
                </a:solidFill>
                <a:latin typeface="고도 M" panose="02000503000000020004" pitchFamily="2" charset="-127"/>
                <a:ea typeface="고도 M" panose="02000503000000020004" pitchFamily="2" charset="-127"/>
              </a:rPr>
              <a:t>3x3 filter</a:t>
            </a:r>
          </a:p>
          <a:p>
            <a:pPr lvl="0">
              <a:defRPr/>
            </a:pPr>
            <a:r>
              <a:rPr lang="en-US" altLang="ko-KR" sz="1800">
                <a:solidFill>
                  <a:srgbClr val="000000"/>
                </a:solidFill>
                <a:latin typeface="고도 M" panose="02000503000000020004" pitchFamily="2" charset="-127"/>
                <a:ea typeface="고도 M" panose="02000503000000020004" pitchFamily="2" charset="-127"/>
              </a:rPr>
              <a:t>mode = 'valid'</a:t>
            </a:r>
          </a:p>
          <a:p>
            <a:pPr lvl="0">
              <a:defRPr/>
            </a:pPr>
            <a:r>
              <a:rPr lang="en-US" altLang="ko-KR" sz="1800">
                <a:solidFill>
                  <a:srgbClr val="000000"/>
                </a:solidFill>
                <a:latin typeface="고도 M" panose="02000503000000020004" pitchFamily="2" charset="-127"/>
                <a:ea typeface="고도 M" panose="02000503000000020004" pitchFamily="2" charset="-127"/>
              </a:rPr>
              <a:t>stride = 1</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en-US" altLang="ko-KR" sz="1800">
                <a:solidFill>
                  <a:srgbClr val="000000"/>
                </a:solidFill>
                <a:latin typeface="고도 M" panose="02000503000000020004" pitchFamily="2" charset="-127"/>
                <a:ea typeface="고도 M" panose="02000503000000020004" pitchFamily="2" charset="-127"/>
              </a:rPr>
              <a:t>=&gt; 5x5 output</a:t>
            </a:r>
          </a:p>
        </p:txBody>
      </p:sp>
      <p:sp>
        <p:nvSpPr>
          <p:cNvPr id="344" name="직사각형 343">
            <a:extLst>
              <a:ext uri="{FF2B5EF4-FFF2-40B4-BE49-F238E27FC236}">
                <a16:creationId xmlns:a16="http://schemas.microsoft.com/office/drawing/2014/main" id="{DE292723-3D35-4AB1-B05E-3D5B357FCCA0}"/>
              </a:ext>
            </a:extLst>
          </p:cNvPr>
          <p:cNvSpPr/>
          <p:nvPr/>
        </p:nvSpPr>
        <p:spPr>
          <a:xfrm>
            <a:off x="257269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281793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06316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57269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281793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06316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57269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281793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06316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30840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30840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30840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57269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281793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06316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30840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55364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379888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55364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379888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55364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379888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04411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04411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04411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55364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379888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04411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57269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281793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06316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57269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281793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06316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30840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30840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57269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281793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06316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30840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55364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379888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55364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379888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04411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04411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55364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379888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04411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475942BD-B5E5-45F5-9C47-3F6D0179E5FE}"/>
              </a:ext>
            </a:extLst>
          </p:cNvPr>
          <p:cNvSpPr/>
          <p:nvPr/>
        </p:nvSpPr>
        <p:spPr>
          <a:xfrm>
            <a:off x="492544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17DD9B24-63BB-4422-ABEF-6A2DF3CB143F}"/>
              </a:ext>
            </a:extLst>
          </p:cNvPr>
          <p:cNvSpPr/>
          <p:nvPr/>
        </p:nvSpPr>
        <p:spPr>
          <a:xfrm>
            <a:off x="517068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D453BE45-905C-4190-BFD6-A3BB01BE14B3}"/>
              </a:ext>
            </a:extLst>
          </p:cNvPr>
          <p:cNvSpPr/>
          <p:nvPr/>
        </p:nvSpPr>
        <p:spPr>
          <a:xfrm>
            <a:off x="541592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D8F98512-D017-4DFA-8085-2644C509A208}"/>
              </a:ext>
            </a:extLst>
          </p:cNvPr>
          <p:cNvSpPr/>
          <p:nvPr/>
        </p:nvSpPr>
        <p:spPr>
          <a:xfrm>
            <a:off x="492544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8" name="직사각형 397">
            <a:extLst>
              <a:ext uri="{FF2B5EF4-FFF2-40B4-BE49-F238E27FC236}">
                <a16:creationId xmlns:a16="http://schemas.microsoft.com/office/drawing/2014/main" id="{74654704-F6E8-4C5A-B82F-59FEF2A48D17}"/>
              </a:ext>
            </a:extLst>
          </p:cNvPr>
          <p:cNvSpPr/>
          <p:nvPr/>
        </p:nvSpPr>
        <p:spPr>
          <a:xfrm>
            <a:off x="517068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9" name="직사각형 398">
            <a:extLst>
              <a:ext uri="{FF2B5EF4-FFF2-40B4-BE49-F238E27FC236}">
                <a16:creationId xmlns:a16="http://schemas.microsoft.com/office/drawing/2014/main" id="{1AECD415-940B-4071-A080-52D4EB1220FC}"/>
              </a:ext>
            </a:extLst>
          </p:cNvPr>
          <p:cNvSpPr/>
          <p:nvPr/>
        </p:nvSpPr>
        <p:spPr>
          <a:xfrm>
            <a:off x="541592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1602FFBB-1D47-4BC5-9CE5-A734F9201D28}"/>
              </a:ext>
            </a:extLst>
          </p:cNvPr>
          <p:cNvSpPr/>
          <p:nvPr/>
        </p:nvSpPr>
        <p:spPr>
          <a:xfrm>
            <a:off x="492544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4B2E7AD-C2B4-4E37-8B6E-7DAF9D9A7F38}"/>
              </a:ext>
            </a:extLst>
          </p:cNvPr>
          <p:cNvSpPr/>
          <p:nvPr/>
        </p:nvSpPr>
        <p:spPr>
          <a:xfrm>
            <a:off x="517068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CF01C19-F34C-4EEA-9430-28D9311E2E5E}"/>
              </a:ext>
            </a:extLst>
          </p:cNvPr>
          <p:cNvSpPr/>
          <p:nvPr/>
        </p:nvSpPr>
        <p:spPr>
          <a:xfrm>
            <a:off x="541592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0781C926-246E-40BB-8140-E791DB4B3F51}"/>
              </a:ext>
            </a:extLst>
          </p:cNvPr>
          <p:cNvSpPr/>
          <p:nvPr/>
        </p:nvSpPr>
        <p:spPr>
          <a:xfrm>
            <a:off x="566116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62456053-0FDE-4DE5-BA71-7DB409A6384E}"/>
              </a:ext>
            </a:extLst>
          </p:cNvPr>
          <p:cNvSpPr/>
          <p:nvPr/>
        </p:nvSpPr>
        <p:spPr>
          <a:xfrm>
            <a:off x="566116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FD448340-46BF-4155-81B0-53372FF35E68}"/>
              </a:ext>
            </a:extLst>
          </p:cNvPr>
          <p:cNvSpPr/>
          <p:nvPr/>
        </p:nvSpPr>
        <p:spPr>
          <a:xfrm>
            <a:off x="566116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700F8107-885C-4C8E-9D21-563C18DA9D76}"/>
              </a:ext>
            </a:extLst>
          </p:cNvPr>
          <p:cNvSpPr/>
          <p:nvPr/>
        </p:nvSpPr>
        <p:spPr>
          <a:xfrm>
            <a:off x="492544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132A76B-429E-4A9B-9071-EDF0DCF9492A}"/>
              </a:ext>
            </a:extLst>
          </p:cNvPr>
          <p:cNvSpPr/>
          <p:nvPr/>
        </p:nvSpPr>
        <p:spPr>
          <a:xfrm>
            <a:off x="517068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CCA954D-DB3D-4C94-BF27-785BDACC96E3}"/>
              </a:ext>
            </a:extLst>
          </p:cNvPr>
          <p:cNvSpPr/>
          <p:nvPr/>
        </p:nvSpPr>
        <p:spPr>
          <a:xfrm>
            <a:off x="541592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9" name="직사각형 408">
            <a:extLst>
              <a:ext uri="{FF2B5EF4-FFF2-40B4-BE49-F238E27FC236}">
                <a16:creationId xmlns:a16="http://schemas.microsoft.com/office/drawing/2014/main" id="{6F9A7A0D-1CC0-4B4A-803E-03657D2585A1}"/>
              </a:ext>
            </a:extLst>
          </p:cNvPr>
          <p:cNvSpPr/>
          <p:nvPr/>
        </p:nvSpPr>
        <p:spPr>
          <a:xfrm>
            <a:off x="566116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1" name="직사각형 410">
            <a:extLst>
              <a:ext uri="{FF2B5EF4-FFF2-40B4-BE49-F238E27FC236}">
                <a16:creationId xmlns:a16="http://schemas.microsoft.com/office/drawing/2014/main" id="{6E20A5E1-4A56-4877-93BA-FBC82028DD1D}"/>
              </a:ext>
            </a:extLst>
          </p:cNvPr>
          <p:cNvSpPr/>
          <p:nvPr/>
        </p:nvSpPr>
        <p:spPr>
          <a:xfrm>
            <a:off x="590639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CCC1E254-3E5E-4E9C-879F-E15A0272C33B}"/>
              </a:ext>
            </a:extLst>
          </p:cNvPr>
          <p:cNvSpPr/>
          <p:nvPr/>
        </p:nvSpPr>
        <p:spPr>
          <a:xfrm>
            <a:off x="615163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BEF8FDF9-8C84-43FD-971B-36422181AEC4}"/>
              </a:ext>
            </a:extLst>
          </p:cNvPr>
          <p:cNvSpPr/>
          <p:nvPr/>
        </p:nvSpPr>
        <p:spPr>
          <a:xfrm>
            <a:off x="590639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4" name="직사각형 413">
            <a:extLst>
              <a:ext uri="{FF2B5EF4-FFF2-40B4-BE49-F238E27FC236}">
                <a16:creationId xmlns:a16="http://schemas.microsoft.com/office/drawing/2014/main" id="{DC74312B-BF58-4EE0-B04E-37A124F24223}"/>
              </a:ext>
            </a:extLst>
          </p:cNvPr>
          <p:cNvSpPr/>
          <p:nvPr/>
        </p:nvSpPr>
        <p:spPr>
          <a:xfrm>
            <a:off x="615163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3CB0B4AA-1FF9-457F-AE2E-903AD81DAD03}"/>
              </a:ext>
            </a:extLst>
          </p:cNvPr>
          <p:cNvSpPr/>
          <p:nvPr/>
        </p:nvSpPr>
        <p:spPr>
          <a:xfrm>
            <a:off x="590639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8F0471C-0B6C-4ECA-890D-71D15CDAB62D}"/>
              </a:ext>
            </a:extLst>
          </p:cNvPr>
          <p:cNvSpPr/>
          <p:nvPr/>
        </p:nvSpPr>
        <p:spPr>
          <a:xfrm>
            <a:off x="615163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E6085F02-BD40-402E-9A5C-053F84C2C34A}"/>
              </a:ext>
            </a:extLst>
          </p:cNvPr>
          <p:cNvSpPr/>
          <p:nvPr/>
        </p:nvSpPr>
        <p:spPr>
          <a:xfrm>
            <a:off x="639687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B12AD68B-AD6A-4068-A081-A48F812B6F2E}"/>
              </a:ext>
            </a:extLst>
          </p:cNvPr>
          <p:cNvSpPr/>
          <p:nvPr/>
        </p:nvSpPr>
        <p:spPr>
          <a:xfrm>
            <a:off x="639687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993EA4CB-94C3-4C57-A644-908DF967F9FF}"/>
              </a:ext>
            </a:extLst>
          </p:cNvPr>
          <p:cNvSpPr/>
          <p:nvPr/>
        </p:nvSpPr>
        <p:spPr>
          <a:xfrm>
            <a:off x="639687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6C8351B9-F7E0-43A8-AABE-B03296C10A58}"/>
              </a:ext>
            </a:extLst>
          </p:cNvPr>
          <p:cNvSpPr/>
          <p:nvPr/>
        </p:nvSpPr>
        <p:spPr>
          <a:xfrm>
            <a:off x="590639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2A4943BE-E113-4967-A2B3-8F7BC032A352}"/>
              </a:ext>
            </a:extLst>
          </p:cNvPr>
          <p:cNvSpPr/>
          <p:nvPr/>
        </p:nvSpPr>
        <p:spPr>
          <a:xfrm>
            <a:off x="615163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90630E77-3CF8-4B38-8523-71155CC09E2E}"/>
              </a:ext>
            </a:extLst>
          </p:cNvPr>
          <p:cNvSpPr/>
          <p:nvPr/>
        </p:nvSpPr>
        <p:spPr>
          <a:xfrm>
            <a:off x="639687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6AEEEBA7-C295-4A1B-ABF3-ECA575011F16}"/>
              </a:ext>
            </a:extLst>
          </p:cNvPr>
          <p:cNvSpPr/>
          <p:nvPr/>
        </p:nvSpPr>
        <p:spPr>
          <a:xfrm>
            <a:off x="492544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4" name="직사각형 423">
            <a:extLst>
              <a:ext uri="{FF2B5EF4-FFF2-40B4-BE49-F238E27FC236}">
                <a16:creationId xmlns:a16="http://schemas.microsoft.com/office/drawing/2014/main" id="{BAC4CBB1-BBE1-403C-8796-31AB7BF0C2FE}"/>
              </a:ext>
            </a:extLst>
          </p:cNvPr>
          <p:cNvSpPr/>
          <p:nvPr/>
        </p:nvSpPr>
        <p:spPr>
          <a:xfrm>
            <a:off x="517068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5" name="직사각형 424">
            <a:extLst>
              <a:ext uri="{FF2B5EF4-FFF2-40B4-BE49-F238E27FC236}">
                <a16:creationId xmlns:a16="http://schemas.microsoft.com/office/drawing/2014/main" id="{870EF902-9502-4FBC-BDAD-36E87C2F9819}"/>
              </a:ext>
            </a:extLst>
          </p:cNvPr>
          <p:cNvSpPr/>
          <p:nvPr/>
        </p:nvSpPr>
        <p:spPr>
          <a:xfrm>
            <a:off x="541592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6" name="직사각형 425">
            <a:extLst>
              <a:ext uri="{FF2B5EF4-FFF2-40B4-BE49-F238E27FC236}">
                <a16:creationId xmlns:a16="http://schemas.microsoft.com/office/drawing/2014/main" id="{C9D8E527-4F0A-41E3-A87D-03322E3EDB07}"/>
              </a:ext>
            </a:extLst>
          </p:cNvPr>
          <p:cNvSpPr/>
          <p:nvPr/>
        </p:nvSpPr>
        <p:spPr>
          <a:xfrm>
            <a:off x="492544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7" name="직사각형 426">
            <a:extLst>
              <a:ext uri="{FF2B5EF4-FFF2-40B4-BE49-F238E27FC236}">
                <a16:creationId xmlns:a16="http://schemas.microsoft.com/office/drawing/2014/main" id="{147FB428-2314-4912-BD7C-4DBB2CD8B6E1}"/>
              </a:ext>
            </a:extLst>
          </p:cNvPr>
          <p:cNvSpPr/>
          <p:nvPr/>
        </p:nvSpPr>
        <p:spPr>
          <a:xfrm>
            <a:off x="517068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8" name="직사각형 427">
            <a:extLst>
              <a:ext uri="{FF2B5EF4-FFF2-40B4-BE49-F238E27FC236}">
                <a16:creationId xmlns:a16="http://schemas.microsoft.com/office/drawing/2014/main" id="{8591909E-4CB3-4B83-BF8B-A510B5C960D3}"/>
              </a:ext>
            </a:extLst>
          </p:cNvPr>
          <p:cNvSpPr/>
          <p:nvPr/>
        </p:nvSpPr>
        <p:spPr>
          <a:xfrm>
            <a:off x="541592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8C6FA6B4-FFDB-4957-8BD6-79E3D378EF9A}"/>
              </a:ext>
            </a:extLst>
          </p:cNvPr>
          <p:cNvSpPr/>
          <p:nvPr/>
        </p:nvSpPr>
        <p:spPr>
          <a:xfrm>
            <a:off x="566116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0" name="직사각형 429">
            <a:extLst>
              <a:ext uri="{FF2B5EF4-FFF2-40B4-BE49-F238E27FC236}">
                <a16:creationId xmlns:a16="http://schemas.microsoft.com/office/drawing/2014/main" id="{FB55DA8B-56D0-4F73-B7F5-B6992726DCAC}"/>
              </a:ext>
            </a:extLst>
          </p:cNvPr>
          <p:cNvSpPr/>
          <p:nvPr/>
        </p:nvSpPr>
        <p:spPr>
          <a:xfrm>
            <a:off x="566116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1" name="직사각형 430">
            <a:extLst>
              <a:ext uri="{FF2B5EF4-FFF2-40B4-BE49-F238E27FC236}">
                <a16:creationId xmlns:a16="http://schemas.microsoft.com/office/drawing/2014/main" id="{18E2F56D-3F3F-4F14-9C02-646EFF975508}"/>
              </a:ext>
            </a:extLst>
          </p:cNvPr>
          <p:cNvSpPr/>
          <p:nvPr/>
        </p:nvSpPr>
        <p:spPr>
          <a:xfrm>
            <a:off x="492544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3C55E329-01D8-422A-BBCF-5E032EB15095}"/>
              </a:ext>
            </a:extLst>
          </p:cNvPr>
          <p:cNvSpPr/>
          <p:nvPr/>
        </p:nvSpPr>
        <p:spPr>
          <a:xfrm>
            <a:off x="517068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3" name="직사각형 432">
            <a:extLst>
              <a:ext uri="{FF2B5EF4-FFF2-40B4-BE49-F238E27FC236}">
                <a16:creationId xmlns:a16="http://schemas.microsoft.com/office/drawing/2014/main" id="{9021070E-7ED4-44D6-A186-A8911F5EB66E}"/>
              </a:ext>
            </a:extLst>
          </p:cNvPr>
          <p:cNvSpPr/>
          <p:nvPr/>
        </p:nvSpPr>
        <p:spPr>
          <a:xfrm>
            <a:off x="541592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4" name="직사각형 433">
            <a:extLst>
              <a:ext uri="{FF2B5EF4-FFF2-40B4-BE49-F238E27FC236}">
                <a16:creationId xmlns:a16="http://schemas.microsoft.com/office/drawing/2014/main" id="{A095CFC6-4657-4949-A645-9FE5E2D2F20F}"/>
              </a:ext>
            </a:extLst>
          </p:cNvPr>
          <p:cNvSpPr/>
          <p:nvPr/>
        </p:nvSpPr>
        <p:spPr>
          <a:xfrm>
            <a:off x="566116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BEFECE4D-9822-4EBC-AE12-7D02D7D17A9D}"/>
              </a:ext>
            </a:extLst>
          </p:cNvPr>
          <p:cNvSpPr/>
          <p:nvPr/>
        </p:nvSpPr>
        <p:spPr>
          <a:xfrm>
            <a:off x="590639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6" name="직사각형 435">
            <a:extLst>
              <a:ext uri="{FF2B5EF4-FFF2-40B4-BE49-F238E27FC236}">
                <a16:creationId xmlns:a16="http://schemas.microsoft.com/office/drawing/2014/main" id="{756AA34C-784A-4FB8-98E3-B64B1A1F78E0}"/>
              </a:ext>
            </a:extLst>
          </p:cNvPr>
          <p:cNvSpPr/>
          <p:nvPr/>
        </p:nvSpPr>
        <p:spPr>
          <a:xfrm>
            <a:off x="615163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7" name="직사각형 436">
            <a:extLst>
              <a:ext uri="{FF2B5EF4-FFF2-40B4-BE49-F238E27FC236}">
                <a16:creationId xmlns:a16="http://schemas.microsoft.com/office/drawing/2014/main" id="{2F2132A0-0EF4-4EFC-A97D-978F76CBBEA2}"/>
              </a:ext>
            </a:extLst>
          </p:cNvPr>
          <p:cNvSpPr/>
          <p:nvPr/>
        </p:nvSpPr>
        <p:spPr>
          <a:xfrm>
            <a:off x="590639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5F217CD9-61BB-4971-8E68-00331B3418CA}"/>
              </a:ext>
            </a:extLst>
          </p:cNvPr>
          <p:cNvSpPr/>
          <p:nvPr/>
        </p:nvSpPr>
        <p:spPr>
          <a:xfrm>
            <a:off x="615163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9" name="직사각형 438">
            <a:extLst>
              <a:ext uri="{FF2B5EF4-FFF2-40B4-BE49-F238E27FC236}">
                <a16:creationId xmlns:a16="http://schemas.microsoft.com/office/drawing/2014/main" id="{738E8C5E-E21C-46ED-9401-6CB8C5D884C2}"/>
              </a:ext>
            </a:extLst>
          </p:cNvPr>
          <p:cNvSpPr/>
          <p:nvPr/>
        </p:nvSpPr>
        <p:spPr>
          <a:xfrm>
            <a:off x="639687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0" name="직사각형 439">
            <a:extLst>
              <a:ext uri="{FF2B5EF4-FFF2-40B4-BE49-F238E27FC236}">
                <a16:creationId xmlns:a16="http://schemas.microsoft.com/office/drawing/2014/main" id="{F0E19C86-CD67-4956-83FF-7B3A0A3DBD05}"/>
              </a:ext>
            </a:extLst>
          </p:cNvPr>
          <p:cNvSpPr/>
          <p:nvPr/>
        </p:nvSpPr>
        <p:spPr>
          <a:xfrm>
            <a:off x="639687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FEC04604-6CBC-407F-BA2F-3F6793A5521B}"/>
              </a:ext>
            </a:extLst>
          </p:cNvPr>
          <p:cNvSpPr/>
          <p:nvPr/>
        </p:nvSpPr>
        <p:spPr>
          <a:xfrm>
            <a:off x="590639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2" name="직사각형 441">
            <a:extLst>
              <a:ext uri="{FF2B5EF4-FFF2-40B4-BE49-F238E27FC236}">
                <a16:creationId xmlns:a16="http://schemas.microsoft.com/office/drawing/2014/main" id="{4F987EA5-051C-492C-A278-E1A59DD5956B}"/>
              </a:ext>
            </a:extLst>
          </p:cNvPr>
          <p:cNvSpPr/>
          <p:nvPr/>
        </p:nvSpPr>
        <p:spPr>
          <a:xfrm>
            <a:off x="615163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3" name="직사각형 442">
            <a:extLst>
              <a:ext uri="{FF2B5EF4-FFF2-40B4-BE49-F238E27FC236}">
                <a16:creationId xmlns:a16="http://schemas.microsoft.com/office/drawing/2014/main" id="{A0580F55-BF77-4312-805C-4E851DDAD61A}"/>
              </a:ext>
            </a:extLst>
          </p:cNvPr>
          <p:cNvSpPr/>
          <p:nvPr/>
        </p:nvSpPr>
        <p:spPr>
          <a:xfrm>
            <a:off x="639687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3069081"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0" name="직사각형 409">
            <a:extLst>
              <a:ext uri="{FF2B5EF4-FFF2-40B4-BE49-F238E27FC236}">
                <a16:creationId xmlns:a16="http://schemas.microsoft.com/office/drawing/2014/main" id="{558D7D71-78DE-45A5-9726-C4FB8940E56D}"/>
              </a:ext>
            </a:extLst>
          </p:cNvPr>
          <p:cNvSpPr/>
          <p:nvPr/>
        </p:nvSpPr>
        <p:spPr>
          <a:xfrm>
            <a:off x="5897320"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58" name="TextBox 157">
            <a:extLst>
              <a:ext uri="{FF2B5EF4-FFF2-40B4-BE49-F238E27FC236}">
                <a16:creationId xmlns:a16="http://schemas.microsoft.com/office/drawing/2014/main" id="{95B0A421-7B8C-4997-ADE2-913BDD63BC90}"/>
              </a:ext>
            </a:extLst>
          </p:cNvPr>
          <p:cNvSpPr txBox="1"/>
          <p:nvPr/>
        </p:nvSpPr>
        <p:spPr>
          <a:xfrm>
            <a:off x="4289355" y="4216114"/>
            <a:ext cx="1697901" cy="1754326"/>
          </a:xfrm>
          <a:prstGeom prst="rect">
            <a:avLst/>
          </a:prstGeom>
          <a:noFill/>
        </p:spPr>
        <p:txBody>
          <a:bodyPr wrap="none" rtlCol="0">
            <a:spAutoFit/>
          </a:bodyPr>
          <a:lstStyle/>
          <a:p>
            <a:pPr lvl="0">
              <a:defRPr/>
            </a:pPr>
            <a:r>
              <a:rPr lang="en-US" altLang="ko-KR" sz="1800">
                <a:solidFill>
                  <a:srgbClr val="000000"/>
                </a:solidFill>
                <a:latin typeface="고도 M" panose="02000503000000020004" pitchFamily="2" charset="-127"/>
                <a:ea typeface="고도 M" panose="02000503000000020004" pitchFamily="2" charset="-127"/>
              </a:rPr>
              <a:t>7x7 input</a:t>
            </a:r>
          </a:p>
          <a:p>
            <a:pPr lvl="0">
              <a:defRPr/>
            </a:pPr>
            <a:r>
              <a:rPr lang="en-US" altLang="ko-KR" sz="1800">
                <a:solidFill>
                  <a:srgbClr val="000000"/>
                </a:solidFill>
                <a:latin typeface="고도 M" panose="02000503000000020004" pitchFamily="2" charset="-127"/>
                <a:ea typeface="고도 M" panose="02000503000000020004" pitchFamily="2" charset="-127"/>
              </a:rPr>
              <a:t>3x3 filter</a:t>
            </a:r>
          </a:p>
          <a:p>
            <a:pPr>
              <a:defRPr/>
            </a:pPr>
            <a:r>
              <a:rPr lang="en-US" altLang="ko-KR" sz="1800">
                <a:solidFill>
                  <a:srgbClr val="000000"/>
                </a:solidFill>
                <a:latin typeface="고도 M" panose="02000503000000020004" pitchFamily="2" charset="-127"/>
                <a:ea typeface="고도 M" panose="02000503000000020004" pitchFamily="2" charset="-127"/>
              </a:rPr>
              <a:t>mode = 'valid'</a:t>
            </a:r>
          </a:p>
          <a:p>
            <a:pPr lvl="0">
              <a:defRPr/>
            </a:pPr>
            <a:r>
              <a:rPr lang="en-US" altLang="ko-KR" sz="1800">
                <a:solidFill>
                  <a:srgbClr val="000000"/>
                </a:solidFill>
                <a:latin typeface="고도 M" panose="02000503000000020004" pitchFamily="2" charset="-127"/>
                <a:ea typeface="고도 M" panose="02000503000000020004" pitchFamily="2" charset="-127"/>
              </a:rPr>
              <a:t>stride = 2</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en-US" altLang="ko-KR" sz="1800">
                <a:solidFill>
                  <a:srgbClr val="000000"/>
                </a:solidFill>
                <a:latin typeface="고도 M" panose="02000503000000020004" pitchFamily="2" charset="-127"/>
                <a:ea typeface="고도 M" panose="02000503000000020004" pitchFamily="2" charset="-127"/>
              </a:rPr>
              <a:t>=&gt; 3x3 output</a:t>
            </a:r>
          </a:p>
        </p:txBody>
      </p:sp>
      <p:sp>
        <p:nvSpPr>
          <p:cNvPr id="4" name="직사각형 3">
            <a:extLst>
              <a:ext uri="{FF2B5EF4-FFF2-40B4-BE49-F238E27FC236}">
                <a16:creationId xmlns:a16="http://schemas.microsoft.com/office/drawing/2014/main" id="{9C5AD9AA-9A70-46CF-877A-29CEAD5B0F8E}"/>
              </a:ext>
            </a:extLst>
          </p:cNvPr>
          <p:cNvSpPr/>
          <p:nvPr/>
        </p:nvSpPr>
        <p:spPr>
          <a:xfrm>
            <a:off x="236971" y="1806283"/>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279404401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21615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46139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70662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21615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46139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70662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21615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46139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70662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95186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95186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95186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21615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46139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70662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95186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6192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4" name="직사각형 3">
            <a:extLst>
              <a:ext uri="{FF2B5EF4-FFF2-40B4-BE49-F238E27FC236}">
                <a16:creationId xmlns:a16="http://schemas.microsoft.com/office/drawing/2014/main" id="{9C5AD9AA-9A70-46CF-877A-29CEAD5B0F8E}"/>
              </a:ext>
            </a:extLst>
          </p:cNvPr>
          <p:cNvSpPr/>
          <p:nvPr/>
        </p:nvSpPr>
        <p:spPr>
          <a:xfrm>
            <a:off x="216152"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6D26C2A0-520D-4A26-9417-86451E44F746}"/>
              </a:ext>
            </a:extLst>
          </p:cNvPr>
          <p:cNvSpPr/>
          <p:nvPr/>
        </p:nvSpPr>
        <p:spPr>
          <a:xfrm>
            <a:off x="119710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44234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19710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44234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19710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44234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168757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168757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168757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19710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44234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168757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21615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46139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70662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21615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46139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70662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95186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95186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21615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46139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70662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95186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19710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44234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19710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44234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168757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168757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19710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44234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168757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993502" y="15124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1941718" y="260436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4" name="직사각형 343">
            <a:extLst>
              <a:ext uri="{FF2B5EF4-FFF2-40B4-BE49-F238E27FC236}">
                <a16:creationId xmlns:a16="http://schemas.microsoft.com/office/drawing/2014/main" id="{DE292723-3D35-4AB1-B05E-3D5B357FCCA0}"/>
              </a:ext>
            </a:extLst>
          </p:cNvPr>
          <p:cNvSpPr/>
          <p:nvPr/>
        </p:nvSpPr>
        <p:spPr>
          <a:xfrm>
            <a:off x="257269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281793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06316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57269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281793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06316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57269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281793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06316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30840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30840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30840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57269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281793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06316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30840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55364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379888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55364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379888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55364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379888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04411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04411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04411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55364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379888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04411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57269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281793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06316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57269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281793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06316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30840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30840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57269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281793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06316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30840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55364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379888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55364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379888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04411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04411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55364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379888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04411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2572692" y="1801367"/>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58" name="TextBox 157">
            <a:extLst>
              <a:ext uri="{FF2B5EF4-FFF2-40B4-BE49-F238E27FC236}">
                <a16:creationId xmlns:a16="http://schemas.microsoft.com/office/drawing/2014/main" id="{7FF383E9-90FF-449A-B584-65D469C90BF7}"/>
              </a:ext>
            </a:extLst>
          </p:cNvPr>
          <p:cNvSpPr txBox="1"/>
          <p:nvPr/>
        </p:nvSpPr>
        <p:spPr>
          <a:xfrm>
            <a:off x="1442340" y="4052884"/>
            <a:ext cx="3211328" cy="2031325"/>
          </a:xfrm>
          <a:prstGeom prst="rect">
            <a:avLst/>
          </a:prstGeom>
          <a:noFill/>
        </p:spPr>
        <p:txBody>
          <a:bodyPr wrap="none" rtlCol="0">
            <a:spAutoFit/>
          </a:bodyPr>
          <a:lstStyle/>
          <a:p>
            <a:pPr lvl="0">
              <a:defRPr/>
            </a:pPr>
            <a:r>
              <a:rPr lang="en-US" altLang="ko-KR" sz="1800">
                <a:solidFill>
                  <a:srgbClr val="000000"/>
                </a:solidFill>
                <a:latin typeface="고도 M" panose="02000503000000020004" pitchFamily="2" charset="-127"/>
                <a:ea typeface="고도 M" panose="02000503000000020004" pitchFamily="2" charset="-127"/>
              </a:rPr>
              <a:t>Output size : </a:t>
            </a:r>
          </a:p>
          <a:p>
            <a:pPr lvl="0">
              <a:defRPr/>
            </a:pPr>
            <a:r>
              <a:rPr lang="en-US" altLang="ko-KR" sz="1800">
                <a:solidFill>
                  <a:srgbClr val="000000"/>
                </a:solidFill>
                <a:latin typeface="고도 M" panose="02000503000000020004" pitchFamily="2" charset="-127"/>
                <a:ea typeface="고도 M" panose="02000503000000020004" pitchFamily="2" charset="-127"/>
              </a:rPr>
              <a:t>( N - F ) / stride + 1</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ko-KR" altLang="en-US" sz="1800">
                <a:solidFill>
                  <a:srgbClr val="000000"/>
                </a:solidFill>
                <a:latin typeface="고도 M" panose="02000503000000020004" pitchFamily="2" charset="-127"/>
                <a:ea typeface="고도 M" panose="02000503000000020004" pitchFamily="2" charset="-127"/>
              </a:rPr>
              <a:t>예</a:t>
            </a:r>
            <a:r>
              <a:rPr lang="en-US" altLang="ko-KR" sz="1800">
                <a:solidFill>
                  <a:srgbClr val="000000"/>
                </a:solidFill>
                <a:latin typeface="고도 M" panose="02000503000000020004" pitchFamily="2" charset="-127"/>
                <a:ea typeface="고도 M" panose="02000503000000020004" pitchFamily="2" charset="-127"/>
              </a:rPr>
              <a:t>)   N = 7,  F = 3</a:t>
            </a:r>
          </a:p>
          <a:p>
            <a:pPr lvl="0">
              <a:defRPr/>
            </a:pPr>
            <a:r>
              <a:rPr lang="en-US" altLang="ko-KR" sz="1800">
                <a:solidFill>
                  <a:srgbClr val="000000"/>
                </a:solidFill>
                <a:latin typeface="고도 M" panose="02000503000000020004" pitchFamily="2" charset="-127"/>
                <a:ea typeface="고도 M" panose="02000503000000020004" pitchFamily="2" charset="-127"/>
              </a:rPr>
              <a:t>stride 1 =&gt; (7-3)/1+1 = 5</a:t>
            </a:r>
          </a:p>
          <a:p>
            <a:pPr lvl="0">
              <a:defRPr/>
            </a:pPr>
            <a:r>
              <a:rPr lang="en-US" altLang="ko-KR" sz="1800">
                <a:solidFill>
                  <a:srgbClr val="000000"/>
                </a:solidFill>
                <a:latin typeface="고도 M" panose="02000503000000020004" pitchFamily="2" charset="-127"/>
                <a:ea typeface="고도 M" panose="02000503000000020004" pitchFamily="2" charset="-127"/>
              </a:rPr>
              <a:t>stride 2 =&gt; (7-3)/2+1 = 3</a:t>
            </a:r>
          </a:p>
          <a:p>
            <a:pPr lvl="0">
              <a:defRPr/>
            </a:pPr>
            <a:r>
              <a:rPr lang="en-US" altLang="ko-KR" sz="1800">
                <a:solidFill>
                  <a:srgbClr val="000000"/>
                </a:solidFill>
                <a:latin typeface="고도 M" panose="02000503000000020004" pitchFamily="2" charset="-127"/>
                <a:ea typeface="고도 M" panose="02000503000000020004" pitchFamily="2" charset="-127"/>
              </a:rPr>
              <a:t>stride 3 =&gt; (7-3)/3+1 = 2.33 </a:t>
            </a:r>
          </a:p>
        </p:txBody>
      </p:sp>
      <p:sp>
        <p:nvSpPr>
          <p:cNvPr id="159" name="TextBox 158">
            <a:extLst>
              <a:ext uri="{FF2B5EF4-FFF2-40B4-BE49-F238E27FC236}">
                <a16:creationId xmlns:a16="http://schemas.microsoft.com/office/drawing/2014/main" id="{6B1C6ED3-C6A6-48DF-AA21-EB39F0CF7639}"/>
              </a:ext>
            </a:extLst>
          </p:cNvPr>
          <p:cNvSpPr txBox="1"/>
          <p:nvPr/>
        </p:nvSpPr>
        <p:spPr>
          <a:xfrm>
            <a:off x="939071" y="2032445"/>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0" name="TextBox 159">
            <a:extLst>
              <a:ext uri="{FF2B5EF4-FFF2-40B4-BE49-F238E27FC236}">
                <a16:creationId xmlns:a16="http://schemas.microsoft.com/office/drawing/2014/main" id="{D58FFBAB-7731-44F7-A800-2D4D19DF59C0}"/>
              </a:ext>
            </a:extLst>
          </p:cNvPr>
          <p:cNvSpPr txBox="1"/>
          <p:nvPr/>
        </p:nvSpPr>
        <p:spPr>
          <a:xfrm>
            <a:off x="441182" y="2498152"/>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1" name="TextBox 160">
            <a:extLst>
              <a:ext uri="{FF2B5EF4-FFF2-40B4-BE49-F238E27FC236}">
                <a16:creationId xmlns:a16="http://schemas.microsoft.com/office/drawing/2014/main" id="{3644F249-5501-48C8-9338-07E7E5DBFCFE}"/>
              </a:ext>
            </a:extLst>
          </p:cNvPr>
          <p:cNvSpPr txBox="1"/>
          <p:nvPr/>
        </p:nvSpPr>
        <p:spPr>
          <a:xfrm>
            <a:off x="3291481" y="1415234"/>
            <a:ext cx="30649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2" name="TextBox 161">
            <a:extLst>
              <a:ext uri="{FF2B5EF4-FFF2-40B4-BE49-F238E27FC236}">
                <a16:creationId xmlns:a16="http://schemas.microsoft.com/office/drawing/2014/main" id="{916AD679-983C-4859-A3F6-F34BBC51E775}"/>
              </a:ext>
            </a:extLst>
          </p:cNvPr>
          <p:cNvSpPr txBox="1"/>
          <p:nvPr/>
        </p:nvSpPr>
        <p:spPr>
          <a:xfrm>
            <a:off x="4239697" y="2507187"/>
            <a:ext cx="30649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3" name="TextBox 162">
            <a:extLst>
              <a:ext uri="{FF2B5EF4-FFF2-40B4-BE49-F238E27FC236}">
                <a16:creationId xmlns:a16="http://schemas.microsoft.com/office/drawing/2014/main" id="{C7051E21-FC8E-4C5F-87D1-78E741BDCBAB}"/>
              </a:ext>
            </a:extLst>
          </p:cNvPr>
          <p:cNvSpPr txBox="1"/>
          <p:nvPr/>
        </p:nvSpPr>
        <p:spPr>
          <a:xfrm>
            <a:off x="3291481" y="2038794"/>
            <a:ext cx="28886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4" name="TextBox 163">
            <a:extLst>
              <a:ext uri="{FF2B5EF4-FFF2-40B4-BE49-F238E27FC236}">
                <a16:creationId xmlns:a16="http://schemas.microsoft.com/office/drawing/2014/main" id="{C4C9C6CF-6A33-4F2E-8FDA-AB41F7219F21}"/>
              </a:ext>
            </a:extLst>
          </p:cNvPr>
          <p:cNvSpPr txBox="1"/>
          <p:nvPr/>
        </p:nvSpPr>
        <p:spPr>
          <a:xfrm>
            <a:off x="2793592" y="2504501"/>
            <a:ext cx="28886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25634771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91222" y="560799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1236403" y="1814094"/>
            <a:ext cx="2018501"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32x32x</a:t>
            </a:r>
            <a:r>
              <a:rPr lang="en-US" altLang="ko-KR" sz="2000">
                <a:solidFill>
                  <a:srgbClr val="3399FF"/>
                </a:solidFill>
                <a:latin typeface="Consolas" panose="020B0609020204030204" pitchFamily="49" charset="0"/>
              </a:rPr>
              <a:t>3</a:t>
            </a:r>
            <a:r>
              <a:rPr lang="en-US" altLang="ko-KR" sz="2000">
                <a:solidFill>
                  <a:schemeClr val="tx1"/>
                </a:solidFill>
                <a:latin typeface="Consolas" panose="020B0609020204030204" pitchFamily="49" charset="0"/>
              </a:rPr>
              <a:t> image</a:t>
            </a:r>
            <a:endParaRPr lang="ko-KR" altLang="en-US" sz="2000">
              <a:solidFill>
                <a:schemeClr val="tx1"/>
              </a:solidFill>
              <a:latin typeface="Consolas" panose="020B0609020204030204" pitchFamily="49" charset="0"/>
            </a:endParaRPr>
          </a:p>
        </p:txBody>
      </p:sp>
      <p:sp>
        <p:nvSpPr>
          <p:cNvPr id="120" name="정육면체 119">
            <a:extLst>
              <a:ext uri="{FF2B5EF4-FFF2-40B4-BE49-F238E27FC236}">
                <a16:creationId xmlns:a16="http://schemas.microsoft.com/office/drawing/2014/main" id="{81FAEAC7-E330-4677-A41B-25237E97CF6E}"/>
              </a:ext>
            </a:extLst>
          </p:cNvPr>
          <p:cNvSpPr/>
          <p:nvPr/>
        </p:nvSpPr>
        <p:spPr>
          <a:xfrm>
            <a:off x="3889093" y="3582364"/>
            <a:ext cx="466794" cy="1239419"/>
          </a:xfrm>
          <a:prstGeom prst="cube">
            <a:avLst>
              <a:gd name="adj" fmla="val 83391"/>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34774" y="3182254"/>
            <a:ext cx="1736373"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5x5x</a:t>
            </a:r>
            <a:r>
              <a:rPr lang="en-US" altLang="ko-KR" sz="2000">
                <a:solidFill>
                  <a:srgbClr val="3399FF"/>
                </a:solidFill>
                <a:latin typeface="Consolas" panose="020B0609020204030204" pitchFamily="49" charset="0"/>
              </a:rPr>
              <a:t>3</a:t>
            </a:r>
            <a:r>
              <a:rPr lang="en-US" altLang="ko-KR" sz="2000">
                <a:solidFill>
                  <a:schemeClr val="tx1"/>
                </a:solidFill>
                <a:latin typeface="Consolas" panose="020B0609020204030204" pitchFamily="49" charset="0"/>
              </a:rPr>
              <a:t> image</a:t>
            </a:r>
            <a:endParaRPr lang="ko-KR" altLang="en-US" sz="2000">
              <a:solidFill>
                <a:schemeClr val="tx1"/>
              </a:solidFill>
              <a:latin typeface="Consolas" panose="020B0609020204030204" pitchFamily="49" charset="0"/>
            </a:endParaRPr>
          </a:p>
        </p:txBody>
      </p:sp>
      <p:sp>
        <p:nvSpPr>
          <p:cNvPr id="122" name="TextBox 121">
            <a:extLst>
              <a:ext uri="{FF2B5EF4-FFF2-40B4-BE49-F238E27FC236}">
                <a16:creationId xmlns:a16="http://schemas.microsoft.com/office/drawing/2014/main" id="{7EDAF3B4-FF2F-4FC3-85B6-08E86DDA9ADE}"/>
              </a:ext>
            </a:extLst>
          </p:cNvPr>
          <p:cNvSpPr txBox="1"/>
          <p:nvPr/>
        </p:nvSpPr>
        <p:spPr>
          <a:xfrm>
            <a:off x="4122490" y="2395175"/>
            <a:ext cx="4131259" cy="338554"/>
          </a:xfrm>
          <a:prstGeom prst="rect">
            <a:avLst/>
          </a:prstGeom>
          <a:noFill/>
        </p:spPr>
        <p:txBody>
          <a:bodyPr wrap="none" rtlCol="0">
            <a:spAutoFit/>
          </a:bodyPr>
          <a:lstStyle/>
          <a:p>
            <a:r>
              <a:rPr lang="ko-KR" altLang="en-US">
                <a:solidFill>
                  <a:srgbClr val="3399FF"/>
                </a:solidFill>
                <a:latin typeface="고도 M" panose="02000503000000020004" pitchFamily="2" charset="-127"/>
                <a:ea typeface="고도 M" panose="02000503000000020004" pitchFamily="2" charset="-127"/>
              </a:rPr>
              <a:t>필터는 항상 입력 볼륨의 전체 채널을 확장한다</a:t>
            </a:r>
            <a:r>
              <a:rPr lang="en-US" altLang="ko-KR">
                <a:solidFill>
                  <a:srgbClr val="3399FF"/>
                </a:solidFill>
                <a:latin typeface="고도 M" panose="02000503000000020004" pitchFamily="2" charset="-127"/>
                <a:ea typeface="고도 M" panose="02000503000000020004" pitchFamily="2" charset="-127"/>
              </a:rPr>
              <a:t>.</a:t>
            </a:r>
            <a:endParaRPr lang="ko-KR" altLang="en-US">
              <a:solidFill>
                <a:srgbClr val="3399FF"/>
              </a:solidFill>
              <a:latin typeface="고도 M" panose="02000503000000020004" pitchFamily="2" charset="-127"/>
              <a:ea typeface="고도 M" panose="02000503000000020004" pitchFamily="2" charset="-127"/>
            </a:endParaRPr>
          </a:p>
        </p:txBody>
      </p:sp>
      <p:cxnSp>
        <p:nvCxnSpPr>
          <p:cNvPr id="6" name="직선 화살표 연결선 5">
            <a:extLst>
              <a:ext uri="{FF2B5EF4-FFF2-40B4-BE49-F238E27FC236}">
                <a16:creationId xmlns:a16="http://schemas.microsoft.com/office/drawing/2014/main" id="{C4EE7451-E42F-4E16-A73D-EF213571FF5D}"/>
              </a:ext>
            </a:extLst>
          </p:cNvPr>
          <p:cNvCxnSpPr>
            <a:stCxn id="122" idx="1"/>
          </p:cNvCxnSpPr>
          <p:nvPr/>
        </p:nvCxnSpPr>
        <p:spPr>
          <a:xfrm flipH="1" flipV="1">
            <a:off x="2291787" y="2095018"/>
            <a:ext cx="1830703" cy="469434"/>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p:cNvCxnSpPr>
          <p:nvPr/>
        </p:nvCxnSpPr>
        <p:spPr>
          <a:xfrm flipH="1">
            <a:off x="4355887" y="2733729"/>
            <a:ext cx="382089" cy="529844"/>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576032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303805" y="3073311"/>
            <a:ext cx="2284187" cy="1243299"/>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flipH="1" flipV="1">
            <a:off x="3871732" y="4211739"/>
            <a:ext cx="804440" cy="2388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616A0F6-8E19-4669-A904-799C6CC43711}"/>
                  </a:ext>
                </a:extLst>
              </p:cNvPr>
              <p:cNvSpPr txBox="1"/>
              <p:nvPr/>
            </p:nvSpPr>
            <p:spPr>
              <a:xfrm>
                <a:off x="4718226" y="4261251"/>
                <a:ext cx="3805850" cy="1508105"/>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1 number : </a:t>
                </a:r>
              </a:p>
              <a:p>
                <a:pPr algn="l"/>
                <a:r>
                  <a:rPr lang="ko-KR" altLang="en-US" sz="1800">
                    <a:solidFill>
                      <a:schemeClr val="tx1"/>
                    </a:solidFill>
                    <a:latin typeface="고도 M" panose="02000503000000020004" pitchFamily="2" charset="-127"/>
                    <a:ea typeface="고도 M" panose="02000503000000020004" pitchFamily="2" charset="-127"/>
                  </a:rPr>
                  <a:t>필터와 이미지의 </a:t>
                </a:r>
                <a:r>
                  <a:rPr lang="en-US" altLang="ko-KR" sz="1800">
                    <a:solidFill>
                      <a:schemeClr val="tx1"/>
                    </a:solidFill>
                    <a:latin typeface="고도 M" panose="02000503000000020004" pitchFamily="2" charset="-127"/>
                    <a:ea typeface="고도 M" panose="02000503000000020004" pitchFamily="2" charset="-127"/>
                  </a:rPr>
                  <a:t>5x5x3</a:t>
                </a:r>
                <a:r>
                  <a:rPr lang="ko-KR" altLang="en-US" sz="1800">
                    <a:solidFill>
                      <a:schemeClr val="tx1"/>
                    </a:solidFill>
                    <a:latin typeface="고도 M" panose="02000503000000020004" pitchFamily="2" charset="-127"/>
                    <a:ea typeface="고도 M" panose="02000503000000020004" pitchFamily="2" charset="-127"/>
                  </a:rPr>
                  <a:t>영역 사이에서 </a:t>
                </a:r>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내적을 취한 결과</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14:m>
                  <m:oMathPara xmlns:m="http://schemas.openxmlformats.org/officeDocument/2006/math">
                    <m:oMathParaPr>
                      <m:jc m:val="left"/>
                    </m:oMathParaPr>
                    <m:oMath xmlns:m="http://schemas.openxmlformats.org/officeDocument/2006/math">
                      <m:r>
                        <m:rPr>
                          <m:sty m:val="p"/>
                        </m:rPr>
                        <a:rPr lang="en-US" altLang="ko-KR" sz="2000" i="1" smtClean="0">
                          <a:solidFill>
                            <a:schemeClr val="tx1"/>
                          </a:solidFill>
                          <a:latin typeface="Cambria Math" panose="02040503050406030204" pitchFamily="18" charset="0"/>
                          <a:ea typeface="고도 M" panose="02000503000000020004" pitchFamily="2" charset="-127"/>
                        </a:rPr>
                        <m:t>X</m:t>
                      </m:r>
                      <m:r>
                        <m:rPr>
                          <m:sty m:val="p"/>
                        </m:rPr>
                        <a:rPr lang="en-US" altLang="ko-KR" sz="2000" smtClean="0">
                          <a:solidFill>
                            <a:schemeClr val="tx1"/>
                          </a:solidFill>
                          <a:latin typeface="Cambria Math" panose="02040503050406030204" pitchFamily="18" charset="0"/>
                          <a:ea typeface="고도 M" panose="02000503000000020004" pitchFamily="2" charset="-127"/>
                        </a:rPr>
                        <m:t>W</m:t>
                      </m:r>
                      <m:r>
                        <a:rPr lang="en-US" altLang="ko-KR" sz="2000" smtClean="0">
                          <a:solidFill>
                            <a:schemeClr val="tx1"/>
                          </a:solidFill>
                          <a:latin typeface="Cambria Math" panose="02040503050406030204" pitchFamily="18" charset="0"/>
                          <a:ea typeface="고도 M" panose="02000503000000020004" pitchFamily="2" charset="-127"/>
                        </a:rPr>
                        <m:t>+</m:t>
                      </m:r>
                      <m:r>
                        <m:rPr>
                          <m:sty m:val="p"/>
                        </m:rPr>
                        <a:rPr lang="en-US" altLang="ko-KR" sz="2000" smtClean="0">
                          <a:solidFill>
                            <a:schemeClr val="tx1"/>
                          </a:solidFill>
                          <a:latin typeface="Cambria Math" panose="02040503050406030204" pitchFamily="18" charset="0"/>
                          <a:ea typeface="고도 M" panose="02000503000000020004" pitchFamily="2" charset="-127"/>
                        </a:rPr>
                        <m:t>b</m:t>
                      </m:r>
                    </m:oMath>
                  </m:oMathPara>
                </a14:m>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38" name="TextBox 37">
                <a:extLst>
                  <a:ext uri="{FF2B5EF4-FFF2-40B4-BE49-F238E27FC236}">
                    <a16:creationId xmlns:a16="http://schemas.microsoft.com/office/drawing/2014/main" id="{0616A0F6-8E19-4669-A904-799C6CC43711}"/>
                  </a:ext>
                </a:extLst>
              </p:cNvPr>
              <p:cNvSpPr txBox="1">
                <a:spLocks noRot="1" noChangeAspect="1" noMove="1" noResize="1" noEditPoints="1" noAdjustHandles="1" noChangeArrowheads="1" noChangeShapeType="1" noTextEdit="1"/>
              </p:cNvSpPr>
              <p:nvPr/>
            </p:nvSpPr>
            <p:spPr>
              <a:xfrm>
                <a:off x="4718226" y="4261251"/>
                <a:ext cx="3805850" cy="1508105"/>
              </a:xfrm>
              <a:prstGeom prst="rect">
                <a:avLst/>
              </a:prstGeom>
              <a:blipFill>
                <a:blip r:embed="rId3"/>
                <a:stretch>
                  <a:fillRect l="-1442" t="-161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67329140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862475" y="2422399"/>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989472" y="314822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377879" y="475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746893" y="522346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088384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989472" y="314822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377879" y="475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746893" y="522346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517744" y="2417096"/>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862475" y="2422399"/>
            <a:ext cx="1082738" cy="286363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5891620" y="1055049"/>
            <a:ext cx="17892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두번째 필터 동작</a:t>
            </a:r>
            <a:endParaRPr lang="en-US" altLang="ko-KR"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30269928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9504585" y="321543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892992" y="4823358"/>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861294" y="5239730"/>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6</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517744" y="2417096"/>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700400" y="2417096"/>
            <a:ext cx="1082738" cy="286363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3402925" y="1243879"/>
            <a:ext cx="5941819"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6</a:t>
            </a:r>
            <a:r>
              <a:rPr lang="ko-KR" altLang="en-US" sz="1800">
                <a:solidFill>
                  <a:schemeClr val="tx1"/>
                </a:solidFill>
                <a:latin typeface="고도 M" panose="02000503000000020004" pitchFamily="2" charset="-127"/>
                <a:ea typeface="고도 M" panose="02000503000000020004" pitchFamily="2" charset="-127"/>
              </a:rPr>
              <a:t>개의 </a:t>
            </a:r>
            <a:r>
              <a:rPr lang="en-US" altLang="ko-KR" sz="1800">
                <a:solidFill>
                  <a:schemeClr val="tx1"/>
                </a:solidFill>
                <a:latin typeface="고도 M" panose="02000503000000020004" pitchFamily="2" charset="-127"/>
                <a:ea typeface="고도 M" panose="02000503000000020004" pitchFamily="2" charset="-127"/>
              </a:rPr>
              <a:t>5x5</a:t>
            </a:r>
            <a:r>
              <a:rPr lang="ko-KR" altLang="en-US" sz="1800">
                <a:solidFill>
                  <a:schemeClr val="tx1"/>
                </a:solidFill>
                <a:latin typeface="고도 M" panose="02000503000000020004" pitchFamily="2" charset="-127"/>
                <a:ea typeface="고도 M" panose="02000503000000020004" pitchFamily="2" charset="-127"/>
              </a:rPr>
              <a:t>필터가 있다면</a:t>
            </a:r>
            <a:r>
              <a:rPr lang="en-US" altLang="ko-KR" sz="1800">
                <a:solidFill>
                  <a:schemeClr val="tx1"/>
                </a:solidFill>
                <a:latin typeface="고도 M" panose="02000503000000020004" pitchFamily="2" charset="-127"/>
                <a:ea typeface="고도 M" panose="02000503000000020004" pitchFamily="2" charset="-127"/>
              </a:rPr>
              <a:t>, 6</a:t>
            </a:r>
            <a:r>
              <a:rPr lang="ko-KR" altLang="en-US" sz="1800">
                <a:solidFill>
                  <a:schemeClr val="tx1"/>
                </a:solidFill>
                <a:latin typeface="고도 M" panose="02000503000000020004" pitchFamily="2" charset="-127"/>
                <a:ea typeface="고도 M" panose="02000503000000020004" pitchFamily="2" charset="-127"/>
              </a:rPr>
              <a:t>개의 개별 </a:t>
            </a:r>
            <a:r>
              <a:rPr lang="en-US" altLang="ko-KR" sz="1800">
                <a:solidFill>
                  <a:schemeClr val="tx1"/>
                </a:solidFill>
                <a:latin typeface="고도 M" panose="02000503000000020004" pitchFamily="2" charset="-127"/>
                <a:ea typeface="고도 M" panose="02000503000000020004" pitchFamily="2" charset="-127"/>
              </a:rPr>
              <a:t>feature map</a:t>
            </a:r>
            <a:r>
              <a:rPr lang="ko-KR" altLang="en-US" sz="1800">
                <a:solidFill>
                  <a:schemeClr val="tx1"/>
                </a:solidFill>
                <a:latin typeface="고도 M" panose="02000503000000020004" pitchFamily="2" charset="-127"/>
                <a:ea typeface="고도 M" panose="02000503000000020004" pitchFamily="2" charset="-127"/>
              </a:rPr>
              <a:t>이 생성됨</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0" name="정육면체 29">
            <a:extLst>
              <a:ext uri="{FF2B5EF4-FFF2-40B4-BE49-F238E27FC236}">
                <a16:creationId xmlns:a16="http://schemas.microsoft.com/office/drawing/2014/main" id="{14DEB246-76BF-47B9-95A1-BB0519C427D4}"/>
              </a:ext>
            </a:extLst>
          </p:cNvPr>
          <p:cNvSpPr/>
          <p:nvPr/>
        </p:nvSpPr>
        <p:spPr>
          <a:xfrm>
            <a:off x="7887602" y="2417096"/>
            <a:ext cx="1082738" cy="2863634"/>
          </a:xfrm>
          <a:prstGeom prst="cube">
            <a:avLst>
              <a:gd name="adj" fmla="val 91686"/>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정육면체 35">
            <a:extLst>
              <a:ext uri="{FF2B5EF4-FFF2-40B4-BE49-F238E27FC236}">
                <a16:creationId xmlns:a16="http://schemas.microsoft.com/office/drawing/2014/main" id="{C0CFF654-E458-4675-9616-4DE76375547E}"/>
              </a:ext>
            </a:extLst>
          </p:cNvPr>
          <p:cNvSpPr/>
          <p:nvPr/>
        </p:nvSpPr>
        <p:spPr>
          <a:xfrm>
            <a:off x="8074804" y="2417096"/>
            <a:ext cx="1082738" cy="2863634"/>
          </a:xfrm>
          <a:prstGeom prst="cube">
            <a:avLst>
              <a:gd name="adj" fmla="val 91686"/>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정육면체 36">
            <a:extLst>
              <a:ext uri="{FF2B5EF4-FFF2-40B4-BE49-F238E27FC236}">
                <a16:creationId xmlns:a16="http://schemas.microsoft.com/office/drawing/2014/main" id="{DB5A48F1-FD8A-4CDE-8412-3CD269B9B4AF}"/>
              </a:ext>
            </a:extLst>
          </p:cNvPr>
          <p:cNvSpPr/>
          <p:nvPr/>
        </p:nvSpPr>
        <p:spPr>
          <a:xfrm>
            <a:off x="8262006" y="2417096"/>
            <a:ext cx="1082738" cy="2863634"/>
          </a:xfrm>
          <a:prstGeom prst="cube">
            <a:avLst>
              <a:gd name="adj" fmla="val 91686"/>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정육면체 38">
            <a:extLst>
              <a:ext uri="{FF2B5EF4-FFF2-40B4-BE49-F238E27FC236}">
                <a16:creationId xmlns:a16="http://schemas.microsoft.com/office/drawing/2014/main" id="{39B54FCF-55C1-4764-9BAA-52DC51558AC7}"/>
              </a:ext>
            </a:extLst>
          </p:cNvPr>
          <p:cNvSpPr/>
          <p:nvPr/>
        </p:nvSpPr>
        <p:spPr>
          <a:xfrm>
            <a:off x="8449208" y="2417096"/>
            <a:ext cx="1082738" cy="2863634"/>
          </a:xfrm>
          <a:prstGeom prst="cube">
            <a:avLst>
              <a:gd name="adj" fmla="val 91686"/>
            </a:avLst>
          </a:prstGeom>
          <a:solidFill>
            <a:schemeClr val="accent5">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982799354"/>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311431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a:t>
            </a:r>
            <a:r>
              <a:rPr lang="ko-KR" altLang="en-US" sz="2000">
                <a:solidFill>
                  <a:schemeClr val="tx1"/>
                </a:solidFill>
                <a:latin typeface="고도 M" panose="02000503000000020004" pitchFamily="2" charset="-127"/>
                <a:ea typeface="고도 M" panose="02000503000000020004" pitchFamily="2" charset="-127"/>
              </a:rPr>
              <a:t>계산</a:t>
            </a:r>
          </a:p>
        </p:txBody>
      </p:sp>
      <p:sp>
        <p:nvSpPr>
          <p:cNvPr id="29" name="TextBox 28">
            <a:extLst>
              <a:ext uri="{FF2B5EF4-FFF2-40B4-BE49-F238E27FC236}">
                <a16:creationId xmlns:a16="http://schemas.microsoft.com/office/drawing/2014/main" id="{2ED1A57C-C017-4CCC-B38C-90E95B6FF409}"/>
              </a:ext>
            </a:extLst>
          </p:cNvPr>
          <p:cNvSpPr txBox="1"/>
          <p:nvPr/>
        </p:nvSpPr>
        <p:spPr>
          <a:xfrm>
            <a:off x="895905" y="5221401"/>
            <a:ext cx="2109039"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feature map</a:t>
            </a:r>
          </a:p>
        </p:txBody>
      </p:sp>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3101A5F3-0E5E-46E6-B7C7-B8E88E1C3ACB}"/>
              </a:ext>
            </a:extLst>
          </p:cNvPr>
          <p:cNvGrpSpPr/>
          <p:nvPr/>
        </p:nvGrpSpPr>
        <p:grpSpPr>
          <a:xfrm>
            <a:off x="3655695" y="3401118"/>
            <a:ext cx="682578" cy="682578"/>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331273" y="4038070"/>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69" name="직사각형 68">
            <a:extLst>
              <a:ext uri="{FF2B5EF4-FFF2-40B4-BE49-F238E27FC236}">
                <a16:creationId xmlns:a16="http://schemas.microsoft.com/office/drawing/2014/main" id="{3B5A9A56-FED1-43A4-8243-C380EE45278A}"/>
              </a:ext>
            </a:extLst>
          </p:cNvPr>
          <p:cNvSpPr/>
          <p:nvPr/>
        </p:nvSpPr>
        <p:spPr>
          <a:xfrm>
            <a:off x="4950199" y="3431658"/>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366888" y="343165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5783577" y="343165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4950199" y="384834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366888" y="384834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5783577" y="384834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4950199" y="426503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366888" y="426503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5783577" y="4265034"/>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cxnSp>
        <p:nvCxnSpPr>
          <p:cNvPr id="12" name="직선 연결선 11">
            <a:extLst>
              <a:ext uri="{FF2B5EF4-FFF2-40B4-BE49-F238E27FC236}">
                <a16:creationId xmlns:a16="http://schemas.microsoft.com/office/drawing/2014/main" id="{06D8C3E8-B34A-4B76-9CC4-E3FBFE0C6B1B}"/>
              </a:ext>
            </a:extLst>
          </p:cNvPr>
          <p:cNvCxnSpPr/>
          <p:nvPr/>
        </p:nvCxnSpPr>
        <p:spPr>
          <a:xfrm>
            <a:off x="2168016" y="3078862"/>
            <a:ext cx="2782183" cy="34700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id="{F458D564-4B14-4854-9EB8-E8457142BAEA}"/>
              </a:ext>
            </a:extLst>
          </p:cNvPr>
          <p:cNvCxnSpPr/>
          <p:nvPr/>
        </p:nvCxnSpPr>
        <p:spPr>
          <a:xfrm>
            <a:off x="2159993" y="4324133"/>
            <a:ext cx="2782183" cy="34700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79" name="직사각형 78">
            <a:extLst>
              <a:ext uri="{FF2B5EF4-FFF2-40B4-BE49-F238E27FC236}">
                <a16:creationId xmlns:a16="http://schemas.microsoft.com/office/drawing/2014/main" id="{EE8613EF-7065-4E29-9C2E-A64DB8A7987F}"/>
              </a:ext>
            </a:extLst>
          </p:cNvPr>
          <p:cNvSpPr/>
          <p:nvPr/>
        </p:nvSpPr>
        <p:spPr>
          <a:xfrm>
            <a:off x="7321477" y="3436833"/>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7738166" y="3436832"/>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154855" y="343683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7321477" y="3853522"/>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7738166" y="385352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154855" y="3853520"/>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7321477" y="427021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7738166" y="4270210"/>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154855" y="4270209"/>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398185" y="3848345"/>
            <a:ext cx="642395" cy="491924"/>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5278264" y="4745618"/>
            <a:ext cx="713657"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filter</a:t>
            </a:r>
          </a:p>
        </p:txBody>
      </p:sp>
      <p:sp>
        <p:nvSpPr>
          <p:cNvPr id="90" name="TextBox 89">
            <a:extLst>
              <a:ext uri="{FF2B5EF4-FFF2-40B4-BE49-F238E27FC236}">
                <a16:creationId xmlns:a16="http://schemas.microsoft.com/office/drawing/2014/main" id="{1728B3F7-BCD6-47CE-B9AE-0E758B39A2F7}"/>
              </a:ext>
            </a:extLst>
          </p:cNvPr>
          <p:cNvSpPr txBox="1"/>
          <p:nvPr/>
        </p:nvSpPr>
        <p:spPr>
          <a:xfrm>
            <a:off x="6719382" y="4745618"/>
            <a:ext cx="231903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feature map</a:t>
            </a:r>
          </a:p>
        </p:txBody>
      </p:sp>
      <p:sp>
        <p:nvSpPr>
          <p:cNvPr id="91" name="TextBox 90">
            <a:extLst>
              <a:ext uri="{FF2B5EF4-FFF2-40B4-BE49-F238E27FC236}">
                <a16:creationId xmlns:a16="http://schemas.microsoft.com/office/drawing/2014/main" id="{E72F2B9C-7CEA-4B02-A346-6C0013152A3D}"/>
              </a:ext>
            </a:extLst>
          </p:cNvPr>
          <p:cNvSpPr txBox="1"/>
          <p:nvPr/>
        </p:nvSpPr>
        <p:spPr>
          <a:xfrm>
            <a:off x="640491" y="2152641"/>
            <a:ext cx="647805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1x1 + 1x0 + 1x1 + 0x0 + 1x1 + 1x0 + 0x1 + 0x0 +1x1 = 4</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313EBA17-67F5-4174-9376-3960E1CD554D}"/>
              </a:ext>
            </a:extLst>
          </p:cNvPr>
          <p:cNvSpPr txBox="1"/>
          <p:nvPr/>
        </p:nvSpPr>
        <p:spPr>
          <a:xfrm>
            <a:off x="1546656" y="5610967"/>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
        <p:nvSpPr>
          <p:cNvPr id="93" name="TextBox 92">
            <a:extLst>
              <a:ext uri="{FF2B5EF4-FFF2-40B4-BE49-F238E27FC236}">
                <a16:creationId xmlns:a16="http://schemas.microsoft.com/office/drawing/2014/main" id="{48AF4A74-0689-4C29-90C8-5D1F92AB11C6}"/>
              </a:ext>
            </a:extLst>
          </p:cNvPr>
          <p:cNvSpPr txBox="1"/>
          <p:nvPr/>
        </p:nvSpPr>
        <p:spPr>
          <a:xfrm>
            <a:off x="5354406" y="5098411"/>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
        <p:nvSpPr>
          <p:cNvPr id="94" name="TextBox 93">
            <a:extLst>
              <a:ext uri="{FF2B5EF4-FFF2-40B4-BE49-F238E27FC236}">
                <a16:creationId xmlns:a16="http://schemas.microsoft.com/office/drawing/2014/main" id="{D9DFF924-7FAE-4F52-8D0F-05815679EC47}"/>
              </a:ext>
            </a:extLst>
          </p:cNvPr>
          <p:cNvSpPr txBox="1"/>
          <p:nvPr/>
        </p:nvSpPr>
        <p:spPr>
          <a:xfrm>
            <a:off x="7703868" y="5173668"/>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grpSp>
        <p:nvGrpSpPr>
          <p:cNvPr id="3" name="그룹 2">
            <a:extLst>
              <a:ext uri="{FF2B5EF4-FFF2-40B4-BE49-F238E27FC236}">
                <a16:creationId xmlns:a16="http://schemas.microsoft.com/office/drawing/2014/main" id="{84C921AC-9554-4CFA-A1DA-B45AFEE5AF4F}"/>
              </a:ext>
            </a:extLst>
          </p:cNvPr>
          <p:cNvGrpSpPr/>
          <p:nvPr/>
        </p:nvGrpSpPr>
        <p:grpSpPr>
          <a:xfrm>
            <a:off x="7878898" y="1606324"/>
            <a:ext cx="1250067" cy="1250069"/>
            <a:chOff x="7774160" y="1284316"/>
            <a:chExt cx="1250067" cy="1250069"/>
          </a:xfrm>
        </p:grpSpPr>
        <p:sp>
          <p:nvSpPr>
            <p:cNvPr id="95" name="직사각형 94">
              <a:extLst>
                <a:ext uri="{FF2B5EF4-FFF2-40B4-BE49-F238E27FC236}">
                  <a16:creationId xmlns:a16="http://schemas.microsoft.com/office/drawing/2014/main" id="{22B6B465-1718-4C26-92E2-ACF5F291AB65}"/>
                </a:ext>
              </a:extLst>
            </p:cNvPr>
            <p:cNvSpPr/>
            <p:nvPr/>
          </p:nvSpPr>
          <p:spPr>
            <a:xfrm>
              <a:off x="8190849" y="128431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2CAC3DE6-7095-4D98-9089-0B75930A8531}"/>
                </a:ext>
              </a:extLst>
            </p:cNvPr>
            <p:cNvSpPr/>
            <p:nvPr/>
          </p:nvSpPr>
          <p:spPr>
            <a:xfrm>
              <a:off x="7774160" y="170100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3371942A-44AD-4E99-8A19-6727E58A11A1}"/>
                </a:ext>
              </a:extLst>
            </p:cNvPr>
            <p:cNvSpPr/>
            <p:nvPr/>
          </p:nvSpPr>
          <p:spPr>
            <a:xfrm>
              <a:off x="8607538" y="170100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5C5B5C14-B9DC-406B-B2D0-03A257D85B75}"/>
                </a:ext>
              </a:extLst>
            </p:cNvPr>
            <p:cNvSpPr/>
            <p:nvPr/>
          </p:nvSpPr>
          <p:spPr>
            <a:xfrm>
              <a:off x="8190849" y="211769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nvGrpSpPr>
            <p:cNvPr id="2" name="그룹 1">
              <a:extLst>
                <a:ext uri="{FF2B5EF4-FFF2-40B4-BE49-F238E27FC236}">
                  <a16:creationId xmlns:a16="http://schemas.microsoft.com/office/drawing/2014/main" id="{1D15D233-DC06-479C-A883-AE849339A3D3}"/>
                </a:ext>
              </a:extLst>
            </p:cNvPr>
            <p:cNvGrpSpPr/>
            <p:nvPr/>
          </p:nvGrpSpPr>
          <p:grpSpPr>
            <a:xfrm>
              <a:off x="7774160" y="1284316"/>
              <a:ext cx="1250067" cy="1250069"/>
              <a:chOff x="7774160" y="1284316"/>
              <a:chExt cx="1250067" cy="1250069"/>
            </a:xfrm>
          </p:grpSpPr>
          <p:sp>
            <p:nvSpPr>
              <p:cNvPr id="88" name="직사각형 87">
                <a:extLst>
                  <a:ext uri="{FF2B5EF4-FFF2-40B4-BE49-F238E27FC236}">
                    <a16:creationId xmlns:a16="http://schemas.microsoft.com/office/drawing/2014/main" id="{02130139-DAE1-4170-8482-E98878976FEF}"/>
                  </a:ext>
                </a:extLst>
              </p:cNvPr>
              <p:cNvSpPr/>
              <p:nvPr/>
            </p:nvSpPr>
            <p:spPr>
              <a:xfrm>
                <a:off x="7774160" y="1284318"/>
                <a:ext cx="416689" cy="4166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1B7E56F6-C9E6-42C3-BC2A-F27420FF7664}"/>
                  </a:ext>
                </a:extLst>
              </p:cNvPr>
              <p:cNvSpPr/>
              <p:nvPr/>
            </p:nvSpPr>
            <p:spPr>
              <a:xfrm>
                <a:off x="8607538" y="1284316"/>
                <a:ext cx="416689" cy="4166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B10DECF-B9DD-4B57-9684-7FFC2E396BA5}"/>
                  </a:ext>
                </a:extLst>
              </p:cNvPr>
              <p:cNvSpPr/>
              <p:nvPr/>
            </p:nvSpPr>
            <p:spPr>
              <a:xfrm>
                <a:off x="8190849" y="1701006"/>
                <a:ext cx="416689" cy="4166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35DB1165-9C84-42CC-BA98-124D1849DDFE}"/>
                  </a:ext>
                </a:extLst>
              </p:cNvPr>
              <p:cNvSpPr/>
              <p:nvPr/>
            </p:nvSpPr>
            <p:spPr>
              <a:xfrm>
                <a:off x="7774160" y="2117696"/>
                <a:ext cx="416689" cy="4166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004526C7-500A-4A8F-96C2-13099749CD00}"/>
                  </a:ext>
                </a:extLst>
              </p:cNvPr>
              <p:cNvSpPr/>
              <p:nvPr/>
            </p:nvSpPr>
            <p:spPr>
              <a:xfrm>
                <a:off x="8607538" y="2117694"/>
                <a:ext cx="416689" cy="4166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grpSp>
    </p:spTree>
    <p:extLst>
      <p:ext uri="{BB962C8B-B14F-4D97-AF65-F5344CB8AC3E}">
        <p14:creationId xmlns:p14="http://schemas.microsoft.com/office/powerpoint/2010/main" val="75519147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311431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a:t>
            </a:r>
            <a:r>
              <a:rPr lang="ko-KR" altLang="en-US" sz="2000">
                <a:solidFill>
                  <a:schemeClr val="tx1"/>
                </a:solidFill>
                <a:latin typeface="고도 M" panose="02000503000000020004" pitchFamily="2" charset="-127"/>
                <a:ea typeface="고도 M" panose="02000503000000020004" pitchFamily="2" charset="-127"/>
              </a:rPr>
              <a:t>계산</a:t>
            </a:r>
          </a:p>
        </p:txBody>
      </p:sp>
      <p:sp>
        <p:nvSpPr>
          <p:cNvPr id="29" name="TextBox 28">
            <a:extLst>
              <a:ext uri="{FF2B5EF4-FFF2-40B4-BE49-F238E27FC236}">
                <a16:creationId xmlns:a16="http://schemas.microsoft.com/office/drawing/2014/main" id="{2ED1A57C-C017-4CCC-B38C-90E95B6FF409}"/>
              </a:ext>
            </a:extLst>
          </p:cNvPr>
          <p:cNvSpPr txBox="1"/>
          <p:nvPr/>
        </p:nvSpPr>
        <p:spPr>
          <a:xfrm>
            <a:off x="1010781" y="5573684"/>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235451" y="2359393"/>
            <a:ext cx="2083445" cy="2083449"/>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0" name="그룹 9">
            <a:extLst>
              <a:ext uri="{FF2B5EF4-FFF2-40B4-BE49-F238E27FC236}">
                <a16:creationId xmlns:a16="http://schemas.microsoft.com/office/drawing/2014/main" id="{3101A5F3-0E5E-46E6-B7C7-B8E88E1C3ACB}"/>
              </a:ext>
            </a:extLst>
          </p:cNvPr>
          <p:cNvGrpSpPr/>
          <p:nvPr/>
        </p:nvGrpSpPr>
        <p:grpSpPr>
          <a:xfrm>
            <a:off x="3655695" y="3401118"/>
            <a:ext cx="682578" cy="682578"/>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331273" y="4038070"/>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445737" y="2845004"/>
            <a:ext cx="1250067" cy="1250069"/>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13" name="같음 기호 12">
            <a:extLst>
              <a:ext uri="{FF2B5EF4-FFF2-40B4-BE49-F238E27FC236}">
                <a16:creationId xmlns:a16="http://schemas.microsoft.com/office/drawing/2014/main" id="{0AD67139-35D0-420D-98AE-BDBC3E742FBD}"/>
              </a:ext>
            </a:extLst>
          </p:cNvPr>
          <p:cNvSpPr/>
          <p:nvPr/>
        </p:nvSpPr>
        <p:spPr>
          <a:xfrm>
            <a:off x="6985949" y="3470039"/>
            <a:ext cx="642395" cy="491924"/>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4939504" y="6051838"/>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1</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953696" y="5486893"/>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1</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007547" y="2567733"/>
            <a:ext cx="2083445" cy="2083449"/>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754334" y="2812641"/>
            <a:ext cx="2083445" cy="2083449"/>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5237392" y="3053348"/>
            <a:ext cx="1250067" cy="1250069"/>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5028779" y="3274424"/>
            <a:ext cx="1250067" cy="1250069"/>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197" name="직사각형 196">
            <a:extLst>
              <a:ext uri="{FF2B5EF4-FFF2-40B4-BE49-F238E27FC236}">
                <a16:creationId xmlns:a16="http://schemas.microsoft.com/office/drawing/2014/main" id="{B961898B-4061-44CE-B369-995C3B965C5F}"/>
              </a:ext>
            </a:extLst>
          </p:cNvPr>
          <p:cNvSpPr/>
          <p:nvPr/>
        </p:nvSpPr>
        <p:spPr>
          <a:xfrm>
            <a:off x="8204910" y="297371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621599" y="297371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9038288" y="297370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204910" y="339040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621599" y="339039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9038288" y="339039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8204909" y="380525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621599" y="380525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9038288" y="380525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6" name="TextBox 205">
            <a:extLst>
              <a:ext uri="{FF2B5EF4-FFF2-40B4-BE49-F238E27FC236}">
                <a16:creationId xmlns:a16="http://schemas.microsoft.com/office/drawing/2014/main" id="{BCE58D60-6536-44AC-93EF-105C0440F9C8}"/>
              </a:ext>
            </a:extLst>
          </p:cNvPr>
          <p:cNvSpPr txBox="1"/>
          <p:nvPr/>
        </p:nvSpPr>
        <p:spPr>
          <a:xfrm>
            <a:off x="4939504" y="5486893"/>
            <a:ext cx="199766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filter channel = 3</a:t>
            </a:r>
          </a:p>
        </p:txBody>
      </p:sp>
    </p:spTree>
    <p:extLst>
      <p:ext uri="{BB962C8B-B14F-4D97-AF65-F5344CB8AC3E}">
        <p14:creationId xmlns:p14="http://schemas.microsoft.com/office/powerpoint/2010/main" val="30664435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grpSp>
        <p:nvGrpSpPr>
          <p:cNvPr id="30" name="그룹 29">
            <a:extLst>
              <a:ext uri="{FF2B5EF4-FFF2-40B4-BE49-F238E27FC236}">
                <a16:creationId xmlns:a16="http://schemas.microsoft.com/office/drawing/2014/main" id="{6A58EA8C-A692-47BD-BEA3-BC15156AB7EB}"/>
              </a:ext>
            </a:extLst>
          </p:cNvPr>
          <p:cNvGrpSpPr/>
          <p:nvPr/>
        </p:nvGrpSpPr>
        <p:grpSpPr>
          <a:xfrm>
            <a:off x="4007643" y="1984917"/>
            <a:ext cx="5408636" cy="4319239"/>
            <a:chOff x="3152075" y="1600725"/>
            <a:chExt cx="5945585" cy="4748037"/>
          </a:xfrm>
        </p:grpSpPr>
        <p:sp>
          <p:nvSpPr>
            <p:cNvPr id="5" name="직사각형 4">
              <a:extLst>
                <a:ext uri="{FF2B5EF4-FFF2-40B4-BE49-F238E27FC236}">
                  <a16:creationId xmlns:a16="http://schemas.microsoft.com/office/drawing/2014/main" id="{4D629DFB-34C7-4863-82FC-3AE054566683}"/>
                </a:ext>
              </a:extLst>
            </p:cNvPr>
            <p:cNvSpPr/>
            <p:nvPr/>
          </p:nvSpPr>
          <p:spPr>
            <a:xfrm>
              <a:off x="4873330" y="2343037"/>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4873330" y="328307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5508233" y="1600725"/>
              <a:ext cx="895130" cy="40292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a:t>
              </a:r>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5919562" y="1970057"/>
              <a:ext cx="1" cy="372980"/>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5919562" y="2848559"/>
              <a:ext cx="0" cy="43451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5388021"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예측</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5919562" y="3788597"/>
              <a:ext cx="1" cy="434001"/>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152075" y="2432885"/>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170553" y="2595798"/>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152075" y="3396246"/>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170553" y="3559159"/>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8034577"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진짜 타깃</a:t>
              </a: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 name="타원 1">
              <a:extLst>
                <a:ext uri="{FF2B5EF4-FFF2-40B4-BE49-F238E27FC236}">
                  <a16:creationId xmlns:a16="http://schemas.microsoft.com/office/drawing/2014/main" id="{BF6A8A2C-D98D-43B8-B28B-791EBA9740CF}"/>
                </a:ext>
              </a:extLst>
            </p:cNvPr>
            <p:cNvSpPr/>
            <p:nvPr/>
          </p:nvSpPr>
          <p:spPr>
            <a:xfrm>
              <a:off x="6511096" y="5169556"/>
              <a:ext cx="1466259" cy="505522"/>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5919563" y="4728120"/>
              <a:ext cx="132466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7244226" y="4728120"/>
              <a:ext cx="132189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6712684" y="5969622"/>
              <a:ext cx="1063083" cy="37914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7244226" y="5675078"/>
              <a:ext cx="0" cy="29454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직사각형 34">
            <a:extLst>
              <a:ext uri="{FF2B5EF4-FFF2-40B4-BE49-F238E27FC236}">
                <a16:creationId xmlns:a16="http://schemas.microsoft.com/office/drawing/2014/main" id="{84D93037-1E69-47C0-B7C4-30CD12E8A843}"/>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실제 값과 비교해서 그 차이를 구한다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타깃과 손실함수</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a:solidFill>
                  <a:schemeClr val="bg1">
                    <a:lumMod val="85000"/>
                  </a:schemeClr>
                </a:solidFill>
                <a:latin typeface="고도 B" panose="02000503000000020004" pitchFamily="2" charset="-127"/>
                <a:ea typeface="고도 B" panose="02000503000000020004" pitchFamily="2" charset="-127"/>
              </a:rPr>
              <a:t>역전파</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bg1">
                    <a:lumMod val="85000"/>
                  </a:schemeClr>
                </a:solidFill>
                <a:latin typeface="고도 B" panose="02000503000000020004" pitchFamily="2" charset="-127"/>
                <a:ea typeface="고도 B" panose="02000503000000020004" pitchFamily="2" charset="-127"/>
              </a:rPr>
              <a:t>.</a:t>
            </a:r>
            <a:endParaRPr lang="en-US" altLang="ko-KR" b="0" i="0">
              <a:solidFill>
                <a:schemeClr val="bg1">
                  <a:lumMod val="85000"/>
                </a:schemeClr>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1396790321"/>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311431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a:t>
            </a:r>
            <a:r>
              <a:rPr lang="ko-KR" altLang="en-US" sz="2000">
                <a:solidFill>
                  <a:schemeClr val="tx1"/>
                </a:solidFill>
                <a:latin typeface="고도 M" panose="02000503000000020004" pitchFamily="2" charset="-127"/>
                <a:ea typeface="고도 M" panose="02000503000000020004" pitchFamily="2" charset="-127"/>
              </a:rPr>
              <a:t>계산</a:t>
            </a:r>
          </a:p>
        </p:txBody>
      </p:sp>
      <p:sp>
        <p:nvSpPr>
          <p:cNvPr id="29" name="TextBox 28">
            <a:extLst>
              <a:ext uri="{FF2B5EF4-FFF2-40B4-BE49-F238E27FC236}">
                <a16:creationId xmlns:a16="http://schemas.microsoft.com/office/drawing/2014/main" id="{2ED1A57C-C017-4CCC-B38C-90E95B6FF409}"/>
              </a:ext>
            </a:extLst>
          </p:cNvPr>
          <p:cNvSpPr txBox="1"/>
          <p:nvPr/>
        </p:nvSpPr>
        <p:spPr>
          <a:xfrm>
            <a:off x="862542" y="5389018"/>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235451" y="2359393"/>
            <a:ext cx="2083445" cy="2083449"/>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0" name="그룹 9">
            <a:extLst>
              <a:ext uri="{FF2B5EF4-FFF2-40B4-BE49-F238E27FC236}">
                <a16:creationId xmlns:a16="http://schemas.microsoft.com/office/drawing/2014/main" id="{3101A5F3-0E5E-46E6-B7C7-B8E88E1C3ACB}"/>
              </a:ext>
            </a:extLst>
          </p:cNvPr>
          <p:cNvGrpSpPr/>
          <p:nvPr/>
        </p:nvGrpSpPr>
        <p:grpSpPr>
          <a:xfrm>
            <a:off x="3655695" y="3401118"/>
            <a:ext cx="682578" cy="682578"/>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331273" y="4038070"/>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356462" y="2037079"/>
            <a:ext cx="1250067" cy="1250069"/>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79" name="직사각형 78">
            <a:extLst>
              <a:ext uri="{FF2B5EF4-FFF2-40B4-BE49-F238E27FC236}">
                <a16:creationId xmlns:a16="http://schemas.microsoft.com/office/drawing/2014/main" id="{EE8613EF-7065-4E29-9C2E-A64DB8A7987F}"/>
              </a:ext>
            </a:extLst>
          </p:cNvPr>
          <p:cNvSpPr/>
          <p:nvPr/>
        </p:nvSpPr>
        <p:spPr>
          <a:xfrm>
            <a:off x="8163814" y="2883190"/>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8580503" y="2883189"/>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997192" y="288318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8163814" y="3299879"/>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8580503" y="329987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997192" y="3299877"/>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8163814" y="371656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8580503" y="3716567"/>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997192" y="3716566"/>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985949" y="3470039"/>
            <a:ext cx="642395" cy="491924"/>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4849747" y="5938619"/>
            <a:ext cx="1997663" cy="646331"/>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filter channel = 3</a:t>
            </a:r>
          </a:p>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754112" y="5892452"/>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007547" y="2567733"/>
            <a:ext cx="2083445" cy="2083449"/>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754334" y="2812641"/>
            <a:ext cx="2083445" cy="2083449"/>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5148117" y="2245423"/>
            <a:ext cx="1250067" cy="1250069"/>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4939504" y="2466499"/>
            <a:ext cx="1250067" cy="1250069"/>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grpSp>
        <p:nvGrpSpPr>
          <p:cNvPr id="167" name="그룹 166">
            <a:extLst>
              <a:ext uri="{FF2B5EF4-FFF2-40B4-BE49-F238E27FC236}">
                <a16:creationId xmlns:a16="http://schemas.microsoft.com/office/drawing/2014/main" id="{84FF1EC6-4B80-4BE7-8A6C-0CE86D4DACE6}"/>
              </a:ext>
            </a:extLst>
          </p:cNvPr>
          <p:cNvGrpSpPr/>
          <p:nvPr/>
        </p:nvGrpSpPr>
        <p:grpSpPr>
          <a:xfrm>
            <a:off x="5366060" y="4028003"/>
            <a:ext cx="1250067" cy="1250069"/>
            <a:chOff x="5356462" y="2037079"/>
            <a:chExt cx="1250067" cy="1250069"/>
          </a:xfrm>
          <a:solidFill>
            <a:srgbClr val="E2E2F6"/>
          </a:solidFill>
        </p:grpSpPr>
        <p:sp>
          <p:nvSpPr>
            <p:cNvPr id="168" name="직사각형 167">
              <a:extLst>
                <a:ext uri="{FF2B5EF4-FFF2-40B4-BE49-F238E27FC236}">
                  <a16:creationId xmlns:a16="http://schemas.microsoft.com/office/drawing/2014/main" id="{C00AA907-F93F-4169-8FED-23D58BE0DE2E}"/>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F589FE36-2230-4D41-BDA3-6079D075A0D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21D6C42A-E10D-43D5-AA42-248ED39525F3}"/>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C88423D4-1A30-42EF-A9C6-5D0A39C75925}"/>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5A370A3-FDFA-4E03-85C6-8045EA6DA61D}"/>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633A933-DE52-49D6-A45F-9C3D40849EC4}"/>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6EA54763-2F51-4BBC-88B5-2D2E56462493}"/>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16049FB0-976F-41F0-AC01-882BD50D2609}"/>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62E08473-C979-459F-B3DD-DB2EC8C04223}"/>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F88024C1-83D3-4901-AC50-E1A48A425AB9}"/>
              </a:ext>
            </a:extLst>
          </p:cNvPr>
          <p:cNvGrpSpPr/>
          <p:nvPr/>
        </p:nvGrpSpPr>
        <p:grpSpPr>
          <a:xfrm>
            <a:off x="5157715" y="4236347"/>
            <a:ext cx="1250067" cy="1250069"/>
            <a:chOff x="5356462" y="2037079"/>
            <a:chExt cx="1250067" cy="1250069"/>
          </a:xfrm>
          <a:solidFill>
            <a:srgbClr val="E2E2F6"/>
          </a:solidFill>
        </p:grpSpPr>
        <p:sp>
          <p:nvSpPr>
            <p:cNvPr id="178" name="직사각형 177">
              <a:extLst>
                <a:ext uri="{FF2B5EF4-FFF2-40B4-BE49-F238E27FC236}">
                  <a16:creationId xmlns:a16="http://schemas.microsoft.com/office/drawing/2014/main" id="{A2441F12-C6C2-46A9-86BF-50D0A2C8205C}"/>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FCDE8A-6A7E-410D-81A7-BA28BBEBD87B}"/>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91EE6103-51EE-4B34-B0FF-F913580C8A1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3F5FFA4C-DD32-4924-8EA0-1FEFDFA086EE}"/>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26E3677E-CCC8-4629-8B19-4B69807F9DFA}"/>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E8FE9841-8CEA-41BA-AEA3-14BE0309A889}"/>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27120773-20DA-47ED-B6EF-B9C28D83BD9C}"/>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E30139A4-1235-4FD8-B875-3A8E4B576DE2}"/>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32050F86-CD62-45E2-B4C3-41E5D69137E5}"/>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87" name="그룹 186">
            <a:extLst>
              <a:ext uri="{FF2B5EF4-FFF2-40B4-BE49-F238E27FC236}">
                <a16:creationId xmlns:a16="http://schemas.microsoft.com/office/drawing/2014/main" id="{D5D776F5-0E07-41EE-8554-01AF3F6B354B}"/>
              </a:ext>
            </a:extLst>
          </p:cNvPr>
          <p:cNvGrpSpPr/>
          <p:nvPr/>
        </p:nvGrpSpPr>
        <p:grpSpPr>
          <a:xfrm>
            <a:off x="4949102" y="4457423"/>
            <a:ext cx="1250067" cy="1250069"/>
            <a:chOff x="5356462" y="2037079"/>
            <a:chExt cx="1250067" cy="1250069"/>
          </a:xfrm>
          <a:solidFill>
            <a:srgbClr val="E2E2F6"/>
          </a:solidFill>
        </p:grpSpPr>
        <p:sp>
          <p:nvSpPr>
            <p:cNvPr id="188" name="직사각형 187">
              <a:extLst>
                <a:ext uri="{FF2B5EF4-FFF2-40B4-BE49-F238E27FC236}">
                  <a16:creationId xmlns:a16="http://schemas.microsoft.com/office/drawing/2014/main" id="{109D613F-A76A-44DE-AA6D-B5F4416FDF07}"/>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C73856AD-8D02-4E25-8114-2DE5AEEC3AD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0FB405E-A2B3-4B27-89B4-109887467A39}"/>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C23DCF7A-1ACE-45B4-817C-231B9C643063}"/>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72F34DD6-E192-4F12-AED0-2B1F4033E4ED}"/>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D84A8B44-D40B-4BA4-B9AE-8DD4CE40ED40}"/>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6BB51D5-9013-4FA3-A174-FD59AEE93498}"/>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7664125C-BB5C-4CC3-844B-1A5E53FF60EF}"/>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59A0002C-79D0-4F23-B74A-1F8A2E7A7CBD}"/>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97" name="직사각형 196">
            <a:extLst>
              <a:ext uri="{FF2B5EF4-FFF2-40B4-BE49-F238E27FC236}">
                <a16:creationId xmlns:a16="http://schemas.microsoft.com/office/drawing/2014/main" id="{B961898B-4061-44CE-B369-995C3B965C5F}"/>
              </a:ext>
            </a:extLst>
          </p:cNvPr>
          <p:cNvSpPr/>
          <p:nvPr/>
        </p:nvSpPr>
        <p:spPr>
          <a:xfrm>
            <a:off x="8005326" y="3020987"/>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422015" y="302098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8838704" y="302098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005326" y="343767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422015" y="343767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8838704" y="343767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8005326" y="385436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422015" y="385436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8838704" y="3854363"/>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16C6C629-BD26-4F3E-9DEB-AD73AB67CFA1}"/>
              </a:ext>
            </a:extLst>
          </p:cNvPr>
          <p:cNvSpPr txBox="1"/>
          <p:nvPr/>
        </p:nvSpPr>
        <p:spPr>
          <a:xfrm>
            <a:off x="7972706" y="386081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311171203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5860900"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Multi</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Channel,</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Many</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Filters</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926570" y="6404530"/>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82256" y="4823269"/>
            <a:ext cx="1509319" cy="1509322"/>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06204" y="3840806"/>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148116" y="5125133"/>
            <a:ext cx="956525" cy="956527"/>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
        <p:nvSpPr>
          <p:cNvPr id="89" name="TextBox 88">
            <a:extLst>
              <a:ext uri="{FF2B5EF4-FFF2-40B4-BE49-F238E27FC236}">
                <a16:creationId xmlns:a16="http://schemas.microsoft.com/office/drawing/2014/main" id="{4EA34046-66D5-4375-8C66-8917D1A85CE0}"/>
              </a:ext>
            </a:extLst>
          </p:cNvPr>
          <p:cNvSpPr txBox="1"/>
          <p:nvPr/>
        </p:nvSpPr>
        <p:spPr>
          <a:xfrm>
            <a:off x="4869799" y="6386838"/>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1</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23989" y="4922054"/>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1</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82256" y="3124032"/>
            <a:ext cx="1509320" cy="1509323"/>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82256" y="1425381"/>
            <a:ext cx="1508734" cy="1508737"/>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5148116" y="3421248"/>
            <a:ext cx="956525" cy="956527"/>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5148116" y="1717363"/>
            <a:ext cx="956525" cy="956527"/>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203" name="직사각형 202">
            <a:extLst>
              <a:ext uri="{FF2B5EF4-FFF2-40B4-BE49-F238E27FC236}">
                <a16:creationId xmlns:a16="http://schemas.microsoft.com/office/drawing/2014/main" id="{AFCC0E3D-3670-48DC-9FA5-417161F9948F}"/>
              </a:ext>
            </a:extLst>
          </p:cNvPr>
          <p:cNvSpPr/>
          <p:nvPr/>
        </p:nvSpPr>
        <p:spPr>
          <a:xfrm>
            <a:off x="8197474" y="388132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8196308" y="3047282"/>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612997" y="304728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9029686" y="304728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196308" y="346397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612997" y="346397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9029686" y="346396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612997" y="388065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9029686" y="388065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06" name="TextBox 205">
            <a:extLst>
              <a:ext uri="{FF2B5EF4-FFF2-40B4-BE49-F238E27FC236}">
                <a16:creationId xmlns:a16="http://schemas.microsoft.com/office/drawing/2014/main" id="{B55C7BA6-22C3-4E92-840C-B64B68D60A34}"/>
              </a:ext>
            </a:extLst>
          </p:cNvPr>
          <p:cNvSpPr txBox="1"/>
          <p:nvPr/>
        </p:nvSpPr>
        <p:spPr>
          <a:xfrm>
            <a:off x="5067882" y="5091331"/>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705215" y="571535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8" name="TextBox 207">
            <a:extLst>
              <a:ext uri="{FF2B5EF4-FFF2-40B4-BE49-F238E27FC236}">
                <a16:creationId xmlns:a16="http://schemas.microsoft.com/office/drawing/2014/main" id="{9A4A9790-1B71-485C-A783-821C4822E8FD}"/>
              </a:ext>
            </a:extLst>
          </p:cNvPr>
          <p:cNvSpPr txBox="1"/>
          <p:nvPr/>
        </p:nvSpPr>
        <p:spPr>
          <a:xfrm>
            <a:off x="5387877" y="337677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700355" y="369561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5081286" y="369561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397849" y="40317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5" name="TextBox 214">
            <a:extLst>
              <a:ext uri="{FF2B5EF4-FFF2-40B4-BE49-F238E27FC236}">
                <a16:creationId xmlns:a16="http://schemas.microsoft.com/office/drawing/2014/main" id="{3A32A802-A37E-4DCC-87A3-F526FBFE92ED}"/>
              </a:ext>
            </a:extLst>
          </p:cNvPr>
          <p:cNvSpPr txBox="1"/>
          <p:nvPr/>
        </p:nvSpPr>
        <p:spPr>
          <a:xfrm>
            <a:off x="3206204" y="2088147"/>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206204" y="5393485"/>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cxnSp>
        <p:nvCxnSpPr>
          <p:cNvPr id="11" name="직선 연결선 10">
            <a:extLst>
              <a:ext uri="{FF2B5EF4-FFF2-40B4-BE49-F238E27FC236}">
                <a16:creationId xmlns:a16="http://schemas.microsoft.com/office/drawing/2014/main" id="{57551399-9196-4240-BDD6-7D19B9B2B9AE}"/>
              </a:ext>
            </a:extLst>
          </p:cNvPr>
          <p:cNvCxnSpPr/>
          <p:nvPr/>
        </p:nvCxnSpPr>
        <p:spPr>
          <a:xfrm>
            <a:off x="2690990" y="1425381"/>
            <a:ext cx="2457126" cy="3017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690989" y="2681929"/>
            <a:ext cx="2457127" cy="231402"/>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a:off x="2690989" y="3116072"/>
            <a:ext cx="2457127" cy="2966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690989" y="4376056"/>
            <a:ext cx="2466500" cy="253858"/>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690989" y="4835725"/>
            <a:ext cx="2466500" cy="29563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682580" y="6067716"/>
            <a:ext cx="2474909" cy="264873"/>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6104641" y="1711748"/>
            <a:ext cx="2091667" cy="133487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6110931" y="2673889"/>
            <a:ext cx="2073298" cy="161962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076356E5-A667-4B14-A079-3E9D864AEB48}"/>
              </a:ext>
            </a:extLst>
          </p:cNvPr>
          <p:cNvSpPr txBox="1"/>
          <p:nvPr/>
        </p:nvSpPr>
        <p:spPr>
          <a:xfrm>
            <a:off x="8174886" y="3494634"/>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6117886" y="3046618"/>
            <a:ext cx="2073298" cy="366101"/>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6105646" y="4286288"/>
            <a:ext cx="2085538" cy="83155"/>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6104641" y="3032567"/>
            <a:ext cx="2101810" cy="209256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6102900" y="4288420"/>
            <a:ext cx="2091976" cy="179324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613840" y="2010960"/>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619923" y="3666613"/>
            <a:ext cx="3497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55588" y="5406083"/>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a:t>
            </a:r>
          </a:p>
        </p:txBody>
      </p:sp>
      <p:grpSp>
        <p:nvGrpSpPr>
          <p:cNvPr id="167" name="그룹 166">
            <a:extLst>
              <a:ext uri="{FF2B5EF4-FFF2-40B4-BE49-F238E27FC236}">
                <a16:creationId xmlns:a16="http://schemas.microsoft.com/office/drawing/2014/main" id="{4CE253B8-D0C8-42D4-99E9-633A528F501A}"/>
              </a:ext>
            </a:extLst>
          </p:cNvPr>
          <p:cNvGrpSpPr/>
          <p:nvPr/>
        </p:nvGrpSpPr>
        <p:grpSpPr>
          <a:xfrm>
            <a:off x="1734465" y="1377278"/>
            <a:ext cx="956525" cy="956527"/>
            <a:chOff x="5356462" y="2037079"/>
            <a:chExt cx="1250067" cy="1250069"/>
          </a:xfrm>
        </p:grpSpPr>
        <p:sp>
          <p:nvSpPr>
            <p:cNvPr id="168" name="직사각형 167">
              <a:extLst>
                <a:ext uri="{FF2B5EF4-FFF2-40B4-BE49-F238E27FC236}">
                  <a16:creationId xmlns:a16="http://schemas.microsoft.com/office/drawing/2014/main" id="{FA666C06-D7D4-4325-8648-F9B3097053F9}"/>
                </a:ext>
              </a:extLst>
            </p:cNvPr>
            <p:cNvSpPr/>
            <p:nvPr/>
          </p:nvSpPr>
          <p:spPr>
            <a:xfrm>
              <a:off x="5356462" y="2037081"/>
              <a:ext cx="416689" cy="41668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ED69F9F0-3CB1-4263-B69B-33A977510CD7}"/>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B9C039B-B1CE-4EC4-8D33-EB39D7DA7C7D}"/>
                </a:ext>
              </a:extLst>
            </p:cNvPr>
            <p:cNvSpPr/>
            <p:nvPr/>
          </p:nvSpPr>
          <p:spPr>
            <a:xfrm>
              <a:off x="6189840" y="2037079"/>
              <a:ext cx="416689" cy="41668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9A860C2-0217-4DD2-929B-9E6CC3D538B6}"/>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46D7AB5-EF13-4EFA-9C1F-2277DF95066B}"/>
                </a:ext>
              </a:extLst>
            </p:cNvPr>
            <p:cNvSpPr/>
            <p:nvPr/>
          </p:nvSpPr>
          <p:spPr>
            <a:xfrm>
              <a:off x="5773151" y="2453769"/>
              <a:ext cx="416689" cy="41668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9F02647-5A16-4A25-AC59-6C0150A4C8B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0077F1BD-0D0B-40C3-BE67-CCB5C355D01D}"/>
                </a:ext>
              </a:extLst>
            </p:cNvPr>
            <p:cNvSpPr/>
            <p:nvPr/>
          </p:nvSpPr>
          <p:spPr>
            <a:xfrm>
              <a:off x="5356462" y="2870459"/>
              <a:ext cx="416689" cy="41668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A60F141C-623B-4088-80A5-6BF5268C8121}"/>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1F50C0CD-B418-4FC6-BBC8-894721947CE0}"/>
                </a:ext>
              </a:extLst>
            </p:cNvPr>
            <p:cNvSpPr/>
            <p:nvPr/>
          </p:nvSpPr>
          <p:spPr>
            <a:xfrm>
              <a:off x="6189840" y="2870457"/>
              <a:ext cx="416689" cy="41668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
        <p:nvSpPr>
          <p:cNvPr id="4" name="TextBox 3">
            <a:extLst>
              <a:ext uri="{FF2B5EF4-FFF2-40B4-BE49-F238E27FC236}">
                <a16:creationId xmlns:a16="http://schemas.microsoft.com/office/drawing/2014/main" id="{69160228-01B9-4ED2-AD15-F9F0B628C0B7}"/>
              </a:ext>
            </a:extLst>
          </p:cNvPr>
          <p:cNvSpPr txBox="1"/>
          <p:nvPr/>
        </p:nvSpPr>
        <p:spPr>
          <a:xfrm>
            <a:off x="8095868" y="1033365"/>
            <a:ext cx="1034257" cy="15696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4-1+0</a:t>
            </a:r>
          </a:p>
          <a:p>
            <a:pPr algn="l"/>
            <a:r>
              <a:rPr lang="en-US" altLang="ko-KR" sz="2400">
                <a:solidFill>
                  <a:schemeClr val="tx1"/>
                </a:solidFill>
                <a:latin typeface="Consolas" panose="020B0609020204030204" pitchFamily="49" charset="0"/>
              </a:rPr>
              <a:t>3-3-1</a:t>
            </a:r>
          </a:p>
          <a:p>
            <a:pPr algn="l"/>
            <a:r>
              <a:rPr lang="en-US" altLang="ko-KR" sz="2400">
                <a:solidFill>
                  <a:schemeClr val="tx1"/>
                </a:solidFill>
                <a:latin typeface="Consolas" panose="020B0609020204030204" pitchFamily="49" charset="0"/>
              </a:rPr>
              <a:t>4+0-1</a:t>
            </a:r>
          </a:p>
          <a:p>
            <a:pPr algn="l"/>
            <a:endParaRPr lang="ko-KR" altLang="en-US" sz="2400">
              <a:solidFill>
                <a:schemeClr val="tx1"/>
              </a:solidFill>
              <a:latin typeface="Consolas" panose="020B0609020204030204" pitchFamily="49" charset="0"/>
            </a:endParaRPr>
          </a:p>
        </p:txBody>
      </p:sp>
      <p:grpSp>
        <p:nvGrpSpPr>
          <p:cNvPr id="177" name="그룹 176">
            <a:extLst>
              <a:ext uri="{FF2B5EF4-FFF2-40B4-BE49-F238E27FC236}">
                <a16:creationId xmlns:a16="http://schemas.microsoft.com/office/drawing/2014/main" id="{20B92B52-34B1-40F3-AB2F-398CA634E7A0}"/>
              </a:ext>
            </a:extLst>
          </p:cNvPr>
          <p:cNvGrpSpPr/>
          <p:nvPr/>
        </p:nvGrpSpPr>
        <p:grpSpPr>
          <a:xfrm>
            <a:off x="1764794" y="3093269"/>
            <a:ext cx="956525" cy="956527"/>
            <a:chOff x="5356462" y="2037079"/>
            <a:chExt cx="1250067" cy="1250069"/>
          </a:xfrm>
        </p:grpSpPr>
        <p:sp>
          <p:nvSpPr>
            <p:cNvPr id="178" name="직사각형 177">
              <a:extLst>
                <a:ext uri="{FF2B5EF4-FFF2-40B4-BE49-F238E27FC236}">
                  <a16:creationId xmlns:a16="http://schemas.microsoft.com/office/drawing/2014/main" id="{93F54B77-0A75-44EB-8670-27C141F4D312}"/>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D2070D7E-16DA-465B-9AA8-3ABEF82FBA8E}"/>
                </a:ext>
              </a:extLst>
            </p:cNvPr>
            <p:cNvSpPr/>
            <p:nvPr/>
          </p:nvSpPr>
          <p:spPr>
            <a:xfrm>
              <a:off x="5773151" y="2037080"/>
              <a:ext cx="416689" cy="4166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A736EB1-DA1D-4E60-B475-ADD94F26AAF7}"/>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CB6DA93D-A2A4-4B66-873E-2F3CF72C5BC3}"/>
                </a:ext>
              </a:extLst>
            </p:cNvPr>
            <p:cNvSpPr/>
            <p:nvPr/>
          </p:nvSpPr>
          <p:spPr>
            <a:xfrm>
              <a:off x="5356462" y="2453770"/>
              <a:ext cx="416689" cy="4166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338569FD-3AF9-40F1-868E-ECE5BCEFEFF9}"/>
                </a:ext>
              </a:extLst>
            </p:cNvPr>
            <p:cNvSpPr/>
            <p:nvPr/>
          </p:nvSpPr>
          <p:spPr>
            <a:xfrm>
              <a:off x="5773151" y="2453769"/>
              <a:ext cx="416689" cy="4166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B91DB71F-8F38-4E7A-A21B-01B16444B78D}"/>
                </a:ext>
              </a:extLst>
            </p:cNvPr>
            <p:cNvSpPr/>
            <p:nvPr/>
          </p:nvSpPr>
          <p:spPr>
            <a:xfrm>
              <a:off x="6189840" y="2453768"/>
              <a:ext cx="416689" cy="4166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43146E76-C4D0-4DB8-9F01-FB95E7038DFB}"/>
                </a:ext>
              </a:extLst>
            </p:cNvPr>
            <p:cNvSpPr/>
            <p:nvPr/>
          </p:nvSpPr>
          <p:spPr>
            <a:xfrm>
              <a:off x="5356462" y="2870459"/>
              <a:ext cx="416689" cy="4166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7D4E30A4-E259-45EC-BF01-B3E9640D59E9}"/>
                </a:ext>
              </a:extLst>
            </p:cNvPr>
            <p:cNvSpPr/>
            <p:nvPr/>
          </p:nvSpPr>
          <p:spPr>
            <a:xfrm>
              <a:off x="5773151" y="2870458"/>
              <a:ext cx="416689" cy="4166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79FB78-D88F-4E03-9D8B-0B7ED1583CAD}"/>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grpSp>
        <p:nvGrpSpPr>
          <p:cNvPr id="191" name="그룹 190">
            <a:extLst>
              <a:ext uri="{FF2B5EF4-FFF2-40B4-BE49-F238E27FC236}">
                <a16:creationId xmlns:a16="http://schemas.microsoft.com/office/drawing/2014/main" id="{537B9B30-7F50-442E-80B0-3E457C520DF5}"/>
              </a:ext>
            </a:extLst>
          </p:cNvPr>
          <p:cNvGrpSpPr/>
          <p:nvPr/>
        </p:nvGrpSpPr>
        <p:grpSpPr>
          <a:xfrm>
            <a:off x="1734499" y="4796631"/>
            <a:ext cx="956525" cy="956527"/>
            <a:chOff x="5356462" y="2037079"/>
            <a:chExt cx="1250067" cy="1250069"/>
          </a:xfrm>
        </p:grpSpPr>
        <p:sp>
          <p:nvSpPr>
            <p:cNvPr id="192" name="직사각형 191">
              <a:extLst>
                <a:ext uri="{FF2B5EF4-FFF2-40B4-BE49-F238E27FC236}">
                  <a16:creationId xmlns:a16="http://schemas.microsoft.com/office/drawing/2014/main" id="{40BA2E8A-6AAD-44D6-9290-2190DF37CF5C}"/>
                </a:ext>
              </a:extLst>
            </p:cNvPr>
            <p:cNvSpPr/>
            <p:nvPr/>
          </p:nvSpPr>
          <p:spPr>
            <a:xfrm>
              <a:off x="5356462" y="2037082"/>
              <a:ext cx="416689" cy="416689"/>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D1362530-DD07-4CC5-B8B4-5EEE5AAB049E}"/>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793686AB-B92C-4FBA-BA44-206C2632BA08}"/>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4CCAE4CF-331F-4998-ADF9-468E59E95029}"/>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8441344F-7105-4492-9290-CD5782A009D1}"/>
                </a:ext>
              </a:extLst>
            </p:cNvPr>
            <p:cNvSpPr/>
            <p:nvPr/>
          </p:nvSpPr>
          <p:spPr>
            <a:xfrm>
              <a:off x="5773151" y="2453769"/>
              <a:ext cx="416689" cy="416689"/>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357CEA0-5141-40C1-B6C8-C6126557260B}"/>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050C6C98-E5C3-431F-AF35-AB420BB26176}"/>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CD8E66CC-EE22-4194-84E4-0A23C402F49C}"/>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806D4E66-7288-406E-9A80-F516A3A7271F}"/>
                </a:ext>
              </a:extLst>
            </p:cNvPr>
            <p:cNvSpPr/>
            <p:nvPr/>
          </p:nvSpPr>
          <p:spPr>
            <a:xfrm>
              <a:off x="6189840" y="2870457"/>
              <a:ext cx="416689" cy="416689"/>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
        <p:nvSpPr>
          <p:cNvPr id="230" name="TextBox 229">
            <a:extLst>
              <a:ext uri="{FF2B5EF4-FFF2-40B4-BE49-F238E27FC236}">
                <a16:creationId xmlns:a16="http://schemas.microsoft.com/office/drawing/2014/main" id="{CD317C60-82E5-4118-81D0-8E65F42BD749}"/>
              </a:ext>
            </a:extLst>
          </p:cNvPr>
          <p:cNvSpPr txBox="1"/>
          <p:nvPr/>
        </p:nvSpPr>
        <p:spPr>
          <a:xfrm>
            <a:off x="8615016" y="3057034"/>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392854154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5860900"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Multi</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Channel,</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Many</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Filters</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926570" y="6488346"/>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82256" y="4823269"/>
            <a:ext cx="1509319" cy="1509322"/>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06204" y="3840806"/>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89" name="TextBox 88">
            <a:extLst>
              <a:ext uri="{FF2B5EF4-FFF2-40B4-BE49-F238E27FC236}">
                <a16:creationId xmlns:a16="http://schemas.microsoft.com/office/drawing/2014/main" id="{4EA34046-66D5-4375-8C66-8917D1A85CE0}"/>
              </a:ext>
            </a:extLst>
          </p:cNvPr>
          <p:cNvSpPr txBox="1"/>
          <p:nvPr/>
        </p:nvSpPr>
        <p:spPr>
          <a:xfrm>
            <a:off x="4770422" y="6530651"/>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48645" y="5998703"/>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82256" y="3124032"/>
            <a:ext cx="1509320" cy="1509323"/>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82256" y="1425381"/>
            <a:ext cx="1508734" cy="1508737"/>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215" name="TextBox 214">
            <a:extLst>
              <a:ext uri="{FF2B5EF4-FFF2-40B4-BE49-F238E27FC236}">
                <a16:creationId xmlns:a16="http://schemas.microsoft.com/office/drawing/2014/main" id="{3A32A802-A37E-4DCC-87A3-F526FBFE92ED}"/>
              </a:ext>
            </a:extLst>
          </p:cNvPr>
          <p:cNvSpPr txBox="1"/>
          <p:nvPr/>
        </p:nvSpPr>
        <p:spPr>
          <a:xfrm>
            <a:off x="3206204" y="2088147"/>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206204" y="5393485"/>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cxnSp>
        <p:nvCxnSpPr>
          <p:cNvPr id="11" name="직선 연결선 10">
            <a:extLst>
              <a:ext uri="{FF2B5EF4-FFF2-40B4-BE49-F238E27FC236}">
                <a16:creationId xmlns:a16="http://schemas.microsoft.com/office/drawing/2014/main" id="{57551399-9196-4240-BDD6-7D19B9B2B9AE}"/>
              </a:ext>
            </a:extLst>
          </p:cNvPr>
          <p:cNvCxnSpPr>
            <a:cxnSpLocks/>
          </p:cNvCxnSpPr>
          <p:nvPr/>
        </p:nvCxnSpPr>
        <p:spPr>
          <a:xfrm flipV="1">
            <a:off x="2690990" y="1281862"/>
            <a:ext cx="2440840" cy="1435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690989" y="2079604"/>
            <a:ext cx="2439675" cy="83372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flipV="1">
            <a:off x="2690989" y="3064276"/>
            <a:ext cx="2439675" cy="5179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690989" y="3880520"/>
            <a:ext cx="2466500" cy="74939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664458" y="4818231"/>
            <a:ext cx="2447544" cy="336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682580" y="5660230"/>
            <a:ext cx="2429422" cy="67236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5940072" y="1281862"/>
            <a:ext cx="2365614" cy="100856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5956847" y="2077031"/>
            <a:ext cx="2381204" cy="146189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03" name="직사각형 202">
            <a:extLst>
              <a:ext uri="{FF2B5EF4-FFF2-40B4-BE49-F238E27FC236}">
                <a16:creationId xmlns:a16="http://schemas.microsoft.com/office/drawing/2014/main" id="{AFCC0E3D-3670-48DC-9FA5-417161F9948F}"/>
              </a:ext>
            </a:extLst>
          </p:cNvPr>
          <p:cNvSpPr/>
          <p:nvPr/>
        </p:nvSpPr>
        <p:spPr>
          <a:xfrm>
            <a:off x="8316995" y="3124472"/>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8315829" y="229043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732518" y="229042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9149207" y="229042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315829" y="270711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732518" y="270711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9149207" y="270711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732518" y="312380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9149207" y="312380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27" name="TextBox 226">
            <a:extLst>
              <a:ext uri="{FF2B5EF4-FFF2-40B4-BE49-F238E27FC236}">
                <a16:creationId xmlns:a16="http://schemas.microsoft.com/office/drawing/2014/main" id="{076356E5-A667-4B14-A079-3E9D864AEB48}"/>
              </a:ext>
            </a:extLst>
          </p:cNvPr>
          <p:cNvSpPr txBox="1"/>
          <p:nvPr/>
        </p:nvSpPr>
        <p:spPr>
          <a:xfrm>
            <a:off x="8265553" y="270645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5923827" y="2304474"/>
            <a:ext cx="2397969" cy="77693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5929657" y="3530402"/>
            <a:ext cx="2393305" cy="34167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5941238" y="2330623"/>
            <a:ext cx="2357817" cy="252122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5928491" y="3530400"/>
            <a:ext cx="2382370" cy="212983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613840" y="2010960"/>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619923" y="3666613"/>
            <a:ext cx="3497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55588" y="5406083"/>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a:t>
            </a:r>
          </a:p>
        </p:txBody>
      </p:sp>
      <p:grpSp>
        <p:nvGrpSpPr>
          <p:cNvPr id="167" name="그룹 166">
            <a:extLst>
              <a:ext uri="{FF2B5EF4-FFF2-40B4-BE49-F238E27FC236}">
                <a16:creationId xmlns:a16="http://schemas.microsoft.com/office/drawing/2014/main" id="{C0DB0695-E6F9-4309-AFBF-EF000797C949}"/>
              </a:ext>
            </a:extLst>
          </p:cNvPr>
          <p:cNvGrpSpPr/>
          <p:nvPr/>
        </p:nvGrpSpPr>
        <p:grpSpPr>
          <a:xfrm>
            <a:off x="8321796" y="4166152"/>
            <a:ext cx="1250067" cy="1250733"/>
            <a:chOff x="8205651" y="2309081"/>
            <a:chExt cx="1250067" cy="1250733"/>
          </a:xfrm>
          <a:solidFill>
            <a:schemeClr val="accent6">
              <a:lumMod val="40000"/>
              <a:lumOff val="60000"/>
            </a:schemeClr>
          </a:solidFill>
        </p:grpSpPr>
        <p:sp>
          <p:nvSpPr>
            <p:cNvPr id="168" name="직사각형 167">
              <a:extLst>
                <a:ext uri="{FF2B5EF4-FFF2-40B4-BE49-F238E27FC236}">
                  <a16:creationId xmlns:a16="http://schemas.microsoft.com/office/drawing/2014/main" id="{AE09B795-ED53-4B29-AA6A-18044AC81CD7}"/>
                </a:ext>
              </a:extLst>
            </p:cNvPr>
            <p:cNvSpPr/>
            <p:nvPr/>
          </p:nvSpPr>
          <p:spPr>
            <a:xfrm>
              <a:off x="8206817" y="3143125"/>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70364A1-8D23-4925-AB25-0491B6B59EB1}"/>
                </a:ext>
              </a:extLst>
            </p:cNvPr>
            <p:cNvSpPr/>
            <p:nvPr/>
          </p:nvSpPr>
          <p:spPr>
            <a:xfrm>
              <a:off x="8205651" y="2309083"/>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A59761F-651D-4A1A-A118-2A42231F04D7}"/>
                </a:ext>
              </a:extLst>
            </p:cNvPr>
            <p:cNvSpPr/>
            <p:nvPr/>
          </p:nvSpPr>
          <p:spPr>
            <a:xfrm>
              <a:off x="8622340" y="230908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6B0F0F-3B4D-4F9D-9368-2EEEEC332297}"/>
                </a:ext>
              </a:extLst>
            </p:cNvPr>
            <p:cNvSpPr/>
            <p:nvPr/>
          </p:nvSpPr>
          <p:spPr>
            <a:xfrm>
              <a:off x="9039029" y="230908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E2C6BEA-2024-46BE-8A05-37B5416F7F1A}"/>
                </a:ext>
              </a:extLst>
            </p:cNvPr>
            <p:cNvSpPr/>
            <p:nvPr/>
          </p:nvSpPr>
          <p:spPr>
            <a:xfrm>
              <a:off x="8205651" y="272577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5600425-96F9-4296-A2AC-96A51736654A}"/>
                </a:ext>
              </a:extLst>
            </p:cNvPr>
            <p:cNvSpPr/>
            <p:nvPr/>
          </p:nvSpPr>
          <p:spPr>
            <a:xfrm>
              <a:off x="8622340" y="272577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E1FC73F4-7C58-4CFB-9ADB-4A7D3561C577}"/>
                </a:ext>
              </a:extLst>
            </p:cNvPr>
            <p:cNvSpPr/>
            <p:nvPr/>
          </p:nvSpPr>
          <p:spPr>
            <a:xfrm>
              <a:off x="9039029" y="272577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9A92A09-4D5B-4266-AB95-2AB7C391783E}"/>
                </a:ext>
              </a:extLst>
            </p:cNvPr>
            <p:cNvSpPr/>
            <p:nvPr/>
          </p:nvSpPr>
          <p:spPr>
            <a:xfrm>
              <a:off x="8622340" y="314246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C84D9D2-FF15-437B-B0FA-DEC4B5D5D7BD}"/>
                </a:ext>
              </a:extLst>
            </p:cNvPr>
            <p:cNvSpPr/>
            <p:nvPr/>
          </p:nvSpPr>
          <p:spPr>
            <a:xfrm>
              <a:off x="9039029" y="3142459"/>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79" name="TextBox 178">
            <a:extLst>
              <a:ext uri="{FF2B5EF4-FFF2-40B4-BE49-F238E27FC236}">
                <a16:creationId xmlns:a16="http://schemas.microsoft.com/office/drawing/2014/main" id="{966DCD88-2209-4F5D-BC0C-B28FBB67810D}"/>
              </a:ext>
            </a:extLst>
          </p:cNvPr>
          <p:cNvSpPr txBox="1"/>
          <p:nvPr/>
        </p:nvSpPr>
        <p:spPr>
          <a:xfrm>
            <a:off x="8723471" y="418206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TextBox 179">
            <a:extLst>
              <a:ext uri="{FF2B5EF4-FFF2-40B4-BE49-F238E27FC236}">
                <a16:creationId xmlns:a16="http://schemas.microsoft.com/office/drawing/2014/main" id="{9CF99D04-B003-48C7-BA38-3896679653D4}"/>
              </a:ext>
            </a:extLst>
          </p:cNvPr>
          <p:cNvSpPr txBox="1"/>
          <p:nvPr/>
        </p:nvSpPr>
        <p:spPr>
          <a:xfrm>
            <a:off x="8727598" y="4592734"/>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TextBox 180">
            <a:extLst>
              <a:ext uri="{FF2B5EF4-FFF2-40B4-BE49-F238E27FC236}">
                <a16:creationId xmlns:a16="http://schemas.microsoft.com/office/drawing/2014/main" id="{5417AEDF-B4D1-440C-B043-D5AD7085C39E}"/>
              </a:ext>
            </a:extLst>
          </p:cNvPr>
          <p:cNvSpPr txBox="1"/>
          <p:nvPr/>
        </p:nvSpPr>
        <p:spPr>
          <a:xfrm>
            <a:off x="9116004" y="4598088"/>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nvGrpSpPr>
          <p:cNvPr id="157" name="그룹 156">
            <a:extLst>
              <a:ext uri="{FF2B5EF4-FFF2-40B4-BE49-F238E27FC236}">
                <a16:creationId xmlns:a16="http://schemas.microsoft.com/office/drawing/2014/main" id="{9DCC6639-E742-46B8-985D-29A1F48B9327}"/>
              </a:ext>
            </a:extLst>
          </p:cNvPr>
          <p:cNvGrpSpPr/>
          <p:nvPr/>
        </p:nvGrpSpPr>
        <p:grpSpPr>
          <a:xfrm>
            <a:off x="5135677" y="1283313"/>
            <a:ext cx="808243" cy="808244"/>
            <a:chOff x="5356462" y="2037079"/>
            <a:chExt cx="1250067" cy="1250069"/>
          </a:xfrm>
          <a:solidFill>
            <a:srgbClr val="FFC000"/>
          </a:solidFill>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3" name="그룹 2">
            <a:extLst>
              <a:ext uri="{FF2B5EF4-FFF2-40B4-BE49-F238E27FC236}">
                <a16:creationId xmlns:a16="http://schemas.microsoft.com/office/drawing/2014/main" id="{640B6893-A154-4099-A8ED-9E0AE561C043}"/>
              </a:ext>
            </a:extLst>
          </p:cNvPr>
          <p:cNvGrpSpPr/>
          <p:nvPr/>
        </p:nvGrpSpPr>
        <p:grpSpPr>
          <a:xfrm>
            <a:off x="5124103" y="4857781"/>
            <a:ext cx="808243" cy="808244"/>
            <a:chOff x="5356462" y="2037079"/>
            <a:chExt cx="1250067" cy="1250069"/>
          </a:xfrm>
          <a:solidFill>
            <a:srgbClr val="FFC000"/>
          </a:solidFill>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206" name="TextBox 205">
            <a:extLst>
              <a:ext uri="{FF2B5EF4-FFF2-40B4-BE49-F238E27FC236}">
                <a16:creationId xmlns:a16="http://schemas.microsoft.com/office/drawing/2014/main" id="{B55C7BA6-22C3-4E92-840C-B64B68D60A34}"/>
              </a:ext>
            </a:extLst>
          </p:cNvPr>
          <p:cNvSpPr txBox="1"/>
          <p:nvPr/>
        </p:nvSpPr>
        <p:spPr>
          <a:xfrm>
            <a:off x="5056307" y="4829219"/>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594840" y="5356503"/>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nvGrpSpPr>
          <p:cNvPr id="147" name="그룹 146">
            <a:extLst>
              <a:ext uri="{FF2B5EF4-FFF2-40B4-BE49-F238E27FC236}">
                <a16:creationId xmlns:a16="http://schemas.microsoft.com/office/drawing/2014/main" id="{3F4EC759-0449-4FE9-A07F-457437E68D60}"/>
              </a:ext>
            </a:extLst>
          </p:cNvPr>
          <p:cNvGrpSpPr/>
          <p:nvPr/>
        </p:nvGrpSpPr>
        <p:grpSpPr>
          <a:xfrm>
            <a:off x="5126036" y="3073740"/>
            <a:ext cx="808243" cy="808244"/>
            <a:chOff x="5356462" y="2037079"/>
            <a:chExt cx="1250067" cy="1250069"/>
          </a:xfrm>
          <a:solidFill>
            <a:srgbClr val="FFC000"/>
          </a:solidFill>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sp>
        <p:nvSpPr>
          <p:cNvPr id="208" name="TextBox 207">
            <a:extLst>
              <a:ext uri="{FF2B5EF4-FFF2-40B4-BE49-F238E27FC236}">
                <a16:creationId xmlns:a16="http://schemas.microsoft.com/office/drawing/2014/main" id="{9A4A9790-1B71-485C-A783-821C4822E8FD}"/>
              </a:ext>
            </a:extLst>
          </p:cNvPr>
          <p:cNvSpPr txBox="1"/>
          <p:nvPr/>
        </p:nvSpPr>
        <p:spPr>
          <a:xfrm>
            <a:off x="5328629" y="3036159"/>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592666" y="330557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5069566" y="330557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337053" y="3589598"/>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nvGrpSpPr>
          <p:cNvPr id="182" name="그룹 181">
            <a:extLst>
              <a:ext uri="{FF2B5EF4-FFF2-40B4-BE49-F238E27FC236}">
                <a16:creationId xmlns:a16="http://schemas.microsoft.com/office/drawing/2014/main" id="{56321849-FEB8-4B79-BBAB-DDC7DA91C6B7}"/>
              </a:ext>
            </a:extLst>
          </p:cNvPr>
          <p:cNvGrpSpPr/>
          <p:nvPr/>
        </p:nvGrpSpPr>
        <p:grpSpPr>
          <a:xfrm>
            <a:off x="5131830" y="2144734"/>
            <a:ext cx="808243" cy="808244"/>
            <a:chOff x="5356462" y="2037079"/>
            <a:chExt cx="1250067" cy="1250069"/>
          </a:xfrm>
        </p:grpSpPr>
        <p:sp>
          <p:nvSpPr>
            <p:cNvPr id="183" name="직사각형 182">
              <a:extLst>
                <a:ext uri="{FF2B5EF4-FFF2-40B4-BE49-F238E27FC236}">
                  <a16:creationId xmlns:a16="http://schemas.microsoft.com/office/drawing/2014/main" id="{D3FAB4EE-4A3A-4A16-9A62-2F8A4A5E27FA}"/>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547000C1-9D64-4BC5-82A4-E73D1AEDE3AE}"/>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0BBDC10F-2D84-474D-B2CA-77CFBAC6DCEB}"/>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9A509240-BF1A-44BA-8DDC-81DE2267ED50}"/>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B1CC27A4-4241-438F-AE04-31D895A45177}"/>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62490CD5-A114-448C-B66E-AAE769C7C632}"/>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3946869C-115B-4FFD-8298-2F6686EBD0F9}"/>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94621E0A-D9CE-46B2-B6D0-275DC7E578AF}"/>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0398220E-7A52-4635-9C09-61472553C2AF}"/>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192" name="그룹 191">
            <a:extLst>
              <a:ext uri="{FF2B5EF4-FFF2-40B4-BE49-F238E27FC236}">
                <a16:creationId xmlns:a16="http://schemas.microsoft.com/office/drawing/2014/main" id="{582A448C-C7F4-453E-80F8-6CED4F24B229}"/>
              </a:ext>
            </a:extLst>
          </p:cNvPr>
          <p:cNvGrpSpPr/>
          <p:nvPr/>
        </p:nvGrpSpPr>
        <p:grpSpPr>
          <a:xfrm>
            <a:off x="5126236" y="3928864"/>
            <a:ext cx="808243" cy="808244"/>
            <a:chOff x="5356462" y="2037079"/>
            <a:chExt cx="1250067" cy="1250069"/>
          </a:xfrm>
        </p:grpSpPr>
        <p:sp>
          <p:nvSpPr>
            <p:cNvPr id="193" name="직사각형 192">
              <a:extLst>
                <a:ext uri="{FF2B5EF4-FFF2-40B4-BE49-F238E27FC236}">
                  <a16:creationId xmlns:a16="http://schemas.microsoft.com/office/drawing/2014/main" id="{F544BB74-30B5-47B4-9D44-26450B5C7B56}"/>
                </a:ext>
              </a:extLst>
            </p:cNvPr>
            <p:cNvSpPr/>
            <p:nvPr/>
          </p:nvSpPr>
          <p:spPr>
            <a:xfrm>
              <a:off x="5356462" y="2037081"/>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F4A5B7C-03CB-43F4-81E0-DD3984664D5F}"/>
                </a:ext>
              </a:extLst>
            </p:cNvPr>
            <p:cNvSpPr/>
            <p:nvPr/>
          </p:nvSpPr>
          <p:spPr>
            <a:xfrm>
              <a:off x="5773151" y="203708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9F9BB6E5-B15E-4245-A71F-0A789B2F3E29}"/>
                </a:ext>
              </a:extLst>
            </p:cNvPr>
            <p:cNvSpPr/>
            <p:nvPr/>
          </p:nvSpPr>
          <p:spPr>
            <a:xfrm>
              <a:off x="6189840" y="203707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549A665-9038-4498-8BB9-DF1CE35D3D7C}"/>
                </a:ext>
              </a:extLst>
            </p:cNvPr>
            <p:cNvSpPr/>
            <p:nvPr/>
          </p:nvSpPr>
          <p:spPr>
            <a:xfrm>
              <a:off x="5356462" y="245377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1F3E8F4D-DA5E-4C6D-A75E-2F29580B4763}"/>
                </a:ext>
              </a:extLst>
            </p:cNvPr>
            <p:cNvSpPr/>
            <p:nvPr/>
          </p:nvSpPr>
          <p:spPr>
            <a:xfrm>
              <a:off x="5773151" y="245376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6FE040E1-A7C0-493D-85EB-5834E0628B5F}"/>
                </a:ext>
              </a:extLst>
            </p:cNvPr>
            <p:cNvSpPr/>
            <p:nvPr/>
          </p:nvSpPr>
          <p:spPr>
            <a:xfrm>
              <a:off x="6189840" y="245376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8F6E6749-FA2F-4AA7-A0E9-1981517C28B0}"/>
                </a:ext>
              </a:extLst>
            </p:cNvPr>
            <p:cNvSpPr/>
            <p:nvPr/>
          </p:nvSpPr>
          <p:spPr>
            <a:xfrm>
              <a:off x="5356462" y="287045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837A5D49-B833-481E-9185-B6C5A9366090}"/>
                </a:ext>
              </a:extLst>
            </p:cNvPr>
            <p:cNvSpPr/>
            <p:nvPr/>
          </p:nvSpPr>
          <p:spPr>
            <a:xfrm>
              <a:off x="5773151" y="287045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C242E56-E88F-4CCB-A5D1-3DFDA791A268}"/>
                </a:ext>
              </a:extLst>
            </p:cNvPr>
            <p:cNvSpPr/>
            <p:nvPr/>
          </p:nvSpPr>
          <p:spPr>
            <a:xfrm>
              <a:off x="6189840" y="2870457"/>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218" name="그룹 217">
            <a:extLst>
              <a:ext uri="{FF2B5EF4-FFF2-40B4-BE49-F238E27FC236}">
                <a16:creationId xmlns:a16="http://schemas.microsoft.com/office/drawing/2014/main" id="{7429FFF6-B187-46A8-9E35-64F5118DCE8C}"/>
              </a:ext>
            </a:extLst>
          </p:cNvPr>
          <p:cNvGrpSpPr/>
          <p:nvPr/>
        </p:nvGrpSpPr>
        <p:grpSpPr>
          <a:xfrm>
            <a:off x="5047788" y="5679093"/>
            <a:ext cx="920923" cy="843745"/>
            <a:chOff x="5067881" y="4730840"/>
            <a:chExt cx="920923" cy="843745"/>
          </a:xfrm>
        </p:grpSpPr>
        <p:grpSp>
          <p:nvGrpSpPr>
            <p:cNvPr id="230" name="그룹 229">
              <a:extLst>
                <a:ext uri="{FF2B5EF4-FFF2-40B4-BE49-F238E27FC236}">
                  <a16:creationId xmlns:a16="http://schemas.microsoft.com/office/drawing/2014/main" id="{0AB9A3FE-D083-46CF-B7A9-7109FD609402}"/>
                </a:ext>
              </a:extLst>
            </p:cNvPr>
            <p:cNvGrpSpPr/>
            <p:nvPr/>
          </p:nvGrpSpPr>
          <p:grpSpPr>
            <a:xfrm>
              <a:off x="5135677" y="4759402"/>
              <a:ext cx="808243" cy="808244"/>
              <a:chOff x="5356462" y="2037079"/>
              <a:chExt cx="1250067" cy="1250069"/>
            </a:xfrm>
          </p:grpSpPr>
          <p:sp>
            <p:nvSpPr>
              <p:cNvPr id="234" name="직사각형 233">
                <a:extLst>
                  <a:ext uri="{FF2B5EF4-FFF2-40B4-BE49-F238E27FC236}">
                    <a16:creationId xmlns:a16="http://schemas.microsoft.com/office/drawing/2014/main" id="{3481E5C4-3208-4D0F-AABD-4B0B3DF32333}"/>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941B1F58-C90B-4310-92E5-E2ECF2341E14}"/>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FBEC8F0C-8C91-410F-8807-9B328CAFC3AE}"/>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D135070F-4FD2-4DA3-AAC7-943A30B28517}"/>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9CAF6183-251F-4F81-80EE-A69543724098}"/>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10EFBB9B-50A5-41D3-8BAD-E708EDC566BF}"/>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B0A6DEDB-BB50-44FB-A53A-ACE1DC0071F1}"/>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434DA7EC-145F-4DAE-A279-C9E6F6B1D34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05E3B15D-2F32-418C-ACF0-3F6033E9ED3B}"/>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231" name="TextBox 230">
              <a:extLst>
                <a:ext uri="{FF2B5EF4-FFF2-40B4-BE49-F238E27FC236}">
                  <a16:creationId xmlns:a16="http://schemas.microsoft.com/office/drawing/2014/main" id="{DA9C1EFA-8A82-4D99-BF94-9DB5DD4F6FDD}"/>
                </a:ext>
              </a:extLst>
            </p:cNvPr>
            <p:cNvSpPr txBox="1"/>
            <p:nvPr/>
          </p:nvSpPr>
          <p:spPr>
            <a:xfrm>
              <a:off x="5067881" y="4730840"/>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32" name="TextBox 231">
              <a:extLst>
                <a:ext uri="{FF2B5EF4-FFF2-40B4-BE49-F238E27FC236}">
                  <a16:creationId xmlns:a16="http://schemas.microsoft.com/office/drawing/2014/main" id="{1F41E55C-891B-4C2C-AF14-21D7C6787851}"/>
                </a:ext>
              </a:extLst>
            </p:cNvPr>
            <p:cNvSpPr txBox="1"/>
            <p:nvPr/>
          </p:nvSpPr>
          <p:spPr>
            <a:xfrm>
              <a:off x="5606414" y="525812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cxnSp>
        <p:nvCxnSpPr>
          <p:cNvPr id="249" name="직선 연결선 248">
            <a:extLst>
              <a:ext uri="{FF2B5EF4-FFF2-40B4-BE49-F238E27FC236}">
                <a16:creationId xmlns:a16="http://schemas.microsoft.com/office/drawing/2014/main" id="{76D8F0D9-991C-4551-B18D-807D451338F4}"/>
              </a:ext>
            </a:extLst>
          </p:cNvPr>
          <p:cNvCxnSpPr>
            <a:cxnSpLocks/>
          </p:cNvCxnSpPr>
          <p:nvPr/>
        </p:nvCxnSpPr>
        <p:spPr>
          <a:xfrm>
            <a:off x="2682580" y="1408385"/>
            <a:ext cx="2448084" cy="73634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2" name="직선 연결선 251">
            <a:extLst>
              <a:ext uri="{FF2B5EF4-FFF2-40B4-BE49-F238E27FC236}">
                <a16:creationId xmlns:a16="http://schemas.microsoft.com/office/drawing/2014/main" id="{10E7CFD1-A86B-41ED-8D59-BD46BB024078}"/>
              </a:ext>
            </a:extLst>
          </p:cNvPr>
          <p:cNvCxnSpPr>
            <a:cxnSpLocks/>
          </p:cNvCxnSpPr>
          <p:nvPr/>
        </p:nvCxnSpPr>
        <p:spPr>
          <a:xfrm>
            <a:off x="2692155" y="2911347"/>
            <a:ext cx="2458404" cy="455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5" name="직선 연결선 254">
            <a:extLst>
              <a:ext uri="{FF2B5EF4-FFF2-40B4-BE49-F238E27FC236}">
                <a16:creationId xmlns:a16="http://schemas.microsoft.com/office/drawing/2014/main" id="{FBF51D24-5B29-47DA-851B-AAEC6EE92F08}"/>
              </a:ext>
            </a:extLst>
          </p:cNvPr>
          <p:cNvCxnSpPr>
            <a:cxnSpLocks/>
          </p:cNvCxnSpPr>
          <p:nvPr/>
        </p:nvCxnSpPr>
        <p:spPr>
          <a:xfrm>
            <a:off x="2690989" y="3122578"/>
            <a:ext cx="2448848" cy="801874"/>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6" name="직선 연결선 255">
            <a:extLst>
              <a:ext uri="{FF2B5EF4-FFF2-40B4-BE49-F238E27FC236}">
                <a16:creationId xmlns:a16="http://schemas.microsoft.com/office/drawing/2014/main" id="{873F3BB9-A0D7-4F67-8AD5-3CD49BAC34E4}"/>
              </a:ext>
            </a:extLst>
          </p:cNvPr>
          <p:cNvCxnSpPr>
            <a:cxnSpLocks/>
          </p:cNvCxnSpPr>
          <p:nvPr/>
        </p:nvCxnSpPr>
        <p:spPr>
          <a:xfrm>
            <a:off x="2689823" y="4625786"/>
            <a:ext cx="2443758" cy="11676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7" name="직선 연결선 256">
            <a:extLst>
              <a:ext uri="{FF2B5EF4-FFF2-40B4-BE49-F238E27FC236}">
                <a16:creationId xmlns:a16="http://schemas.microsoft.com/office/drawing/2014/main" id="{F425B0FA-3313-4AB4-A598-ACA61F7C4135}"/>
              </a:ext>
            </a:extLst>
          </p:cNvPr>
          <p:cNvCxnSpPr>
            <a:cxnSpLocks/>
          </p:cNvCxnSpPr>
          <p:nvPr/>
        </p:nvCxnSpPr>
        <p:spPr>
          <a:xfrm>
            <a:off x="2703676" y="4813430"/>
            <a:ext cx="2409491" cy="885532"/>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8" name="직선 연결선 257">
            <a:extLst>
              <a:ext uri="{FF2B5EF4-FFF2-40B4-BE49-F238E27FC236}">
                <a16:creationId xmlns:a16="http://schemas.microsoft.com/office/drawing/2014/main" id="{161C5D67-87AE-4EFF-A661-49729148BEC2}"/>
              </a:ext>
            </a:extLst>
          </p:cNvPr>
          <p:cNvCxnSpPr>
            <a:cxnSpLocks/>
          </p:cNvCxnSpPr>
          <p:nvPr/>
        </p:nvCxnSpPr>
        <p:spPr>
          <a:xfrm>
            <a:off x="2655270" y="6313454"/>
            <a:ext cx="2456732" cy="20156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9" name="직선 연결선 258">
            <a:extLst>
              <a:ext uri="{FF2B5EF4-FFF2-40B4-BE49-F238E27FC236}">
                <a16:creationId xmlns:a16="http://schemas.microsoft.com/office/drawing/2014/main" id="{588D66F7-016D-4F36-88C3-AD97A570FE77}"/>
              </a:ext>
            </a:extLst>
          </p:cNvPr>
          <p:cNvCxnSpPr>
            <a:cxnSpLocks/>
          </p:cNvCxnSpPr>
          <p:nvPr/>
        </p:nvCxnSpPr>
        <p:spPr>
          <a:xfrm>
            <a:off x="5932683" y="2134545"/>
            <a:ext cx="2383146" cy="2046011"/>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0" name="직선 연결선 259">
            <a:extLst>
              <a:ext uri="{FF2B5EF4-FFF2-40B4-BE49-F238E27FC236}">
                <a16:creationId xmlns:a16="http://schemas.microsoft.com/office/drawing/2014/main" id="{31671CD6-8CF2-48EF-BA69-ACC997855133}"/>
              </a:ext>
            </a:extLst>
          </p:cNvPr>
          <p:cNvCxnSpPr>
            <a:cxnSpLocks/>
          </p:cNvCxnSpPr>
          <p:nvPr/>
        </p:nvCxnSpPr>
        <p:spPr>
          <a:xfrm>
            <a:off x="5925574" y="2938173"/>
            <a:ext cx="2380112" cy="249312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1" name="직선 연결선 260">
            <a:extLst>
              <a:ext uri="{FF2B5EF4-FFF2-40B4-BE49-F238E27FC236}">
                <a16:creationId xmlns:a16="http://schemas.microsoft.com/office/drawing/2014/main" id="{0F8F0A80-A1DB-4F16-B015-F7A2F6AB89DC}"/>
              </a:ext>
            </a:extLst>
          </p:cNvPr>
          <p:cNvCxnSpPr>
            <a:cxnSpLocks/>
          </p:cNvCxnSpPr>
          <p:nvPr/>
        </p:nvCxnSpPr>
        <p:spPr>
          <a:xfrm>
            <a:off x="5919607" y="3924452"/>
            <a:ext cx="2386079" cy="248176"/>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2" name="직선 연결선 261">
            <a:extLst>
              <a:ext uri="{FF2B5EF4-FFF2-40B4-BE49-F238E27FC236}">
                <a16:creationId xmlns:a16="http://schemas.microsoft.com/office/drawing/2014/main" id="{515D8360-3AA9-4422-B29F-8D8ED0CAF55F}"/>
              </a:ext>
            </a:extLst>
          </p:cNvPr>
          <p:cNvCxnSpPr>
            <a:cxnSpLocks/>
          </p:cNvCxnSpPr>
          <p:nvPr/>
        </p:nvCxnSpPr>
        <p:spPr>
          <a:xfrm>
            <a:off x="5913473" y="4740031"/>
            <a:ext cx="2398602" cy="679222"/>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3" name="직선 연결선 262">
            <a:extLst>
              <a:ext uri="{FF2B5EF4-FFF2-40B4-BE49-F238E27FC236}">
                <a16:creationId xmlns:a16="http://schemas.microsoft.com/office/drawing/2014/main" id="{2926150A-981F-41D1-84C5-2AEFA75C3AD2}"/>
              </a:ext>
            </a:extLst>
          </p:cNvPr>
          <p:cNvCxnSpPr>
            <a:cxnSpLocks/>
          </p:cNvCxnSpPr>
          <p:nvPr/>
        </p:nvCxnSpPr>
        <p:spPr>
          <a:xfrm flipV="1">
            <a:off x="5940072" y="5413954"/>
            <a:ext cx="2353986" cy="1087943"/>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4" name="직선 연결선 263">
            <a:extLst>
              <a:ext uri="{FF2B5EF4-FFF2-40B4-BE49-F238E27FC236}">
                <a16:creationId xmlns:a16="http://schemas.microsoft.com/office/drawing/2014/main" id="{5DC473AB-85D9-4FC3-9631-C7435CE8ED95}"/>
              </a:ext>
            </a:extLst>
          </p:cNvPr>
          <p:cNvCxnSpPr>
            <a:cxnSpLocks/>
          </p:cNvCxnSpPr>
          <p:nvPr/>
        </p:nvCxnSpPr>
        <p:spPr>
          <a:xfrm flipV="1">
            <a:off x="5920370" y="4180441"/>
            <a:ext cx="2387063" cy="152633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959060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251254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Activation Function</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1632615" y="30123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1631449" y="217826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2048138" y="217826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2464827" y="217826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1631449" y="259495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2048138" y="259495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2464827" y="259495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2048138" y="301164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2464827" y="3011645"/>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27" name="TextBox 226">
            <a:extLst>
              <a:ext uri="{FF2B5EF4-FFF2-40B4-BE49-F238E27FC236}">
                <a16:creationId xmlns:a16="http://schemas.microsoft.com/office/drawing/2014/main" id="{076356E5-A667-4B14-A079-3E9D864AEB48}"/>
              </a:ext>
            </a:extLst>
          </p:cNvPr>
          <p:cNvSpPr txBox="1"/>
          <p:nvPr/>
        </p:nvSpPr>
        <p:spPr>
          <a:xfrm>
            <a:off x="1581173" y="259429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grpSp>
        <p:nvGrpSpPr>
          <p:cNvPr id="167" name="그룹 166">
            <a:extLst>
              <a:ext uri="{FF2B5EF4-FFF2-40B4-BE49-F238E27FC236}">
                <a16:creationId xmlns:a16="http://schemas.microsoft.com/office/drawing/2014/main" id="{C0DB0695-E6F9-4309-AFBF-EF000797C949}"/>
              </a:ext>
            </a:extLst>
          </p:cNvPr>
          <p:cNvGrpSpPr/>
          <p:nvPr/>
        </p:nvGrpSpPr>
        <p:grpSpPr>
          <a:xfrm>
            <a:off x="1637416" y="4053991"/>
            <a:ext cx="1250067" cy="1250733"/>
            <a:chOff x="8205651" y="2309081"/>
            <a:chExt cx="1250067" cy="1250733"/>
          </a:xfrm>
          <a:solidFill>
            <a:schemeClr val="accent6">
              <a:lumMod val="40000"/>
              <a:lumOff val="60000"/>
            </a:schemeClr>
          </a:solidFill>
        </p:grpSpPr>
        <p:sp>
          <p:nvSpPr>
            <p:cNvPr id="168" name="직사각형 167">
              <a:extLst>
                <a:ext uri="{FF2B5EF4-FFF2-40B4-BE49-F238E27FC236}">
                  <a16:creationId xmlns:a16="http://schemas.microsoft.com/office/drawing/2014/main" id="{AE09B795-ED53-4B29-AA6A-18044AC81CD7}"/>
                </a:ext>
              </a:extLst>
            </p:cNvPr>
            <p:cNvSpPr/>
            <p:nvPr/>
          </p:nvSpPr>
          <p:spPr>
            <a:xfrm>
              <a:off x="8206817" y="3143125"/>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70364A1-8D23-4925-AB25-0491B6B59EB1}"/>
                </a:ext>
              </a:extLst>
            </p:cNvPr>
            <p:cNvSpPr/>
            <p:nvPr/>
          </p:nvSpPr>
          <p:spPr>
            <a:xfrm>
              <a:off x="8205651" y="2309083"/>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A59761F-651D-4A1A-A118-2A42231F04D7}"/>
                </a:ext>
              </a:extLst>
            </p:cNvPr>
            <p:cNvSpPr/>
            <p:nvPr/>
          </p:nvSpPr>
          <p:spPr>
            <a:xfrm>
              <a:off x="8622340" y="230908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6B0F0F-3B4D-4F9D-9368-2EEEEC332297}"/>
                </a:ext>
              </a:extLst>
            </p:cNvPr>
            <p:cNvSpPr/>
            <p:nvPr/>
          </p:nvSpPr>
          <p:spPr>
            <a:xfrm>
              <a:off x="9039029" y="230908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E2C6BEA-2024-46BE-8A05-37B5416F7F1A}"/>
                </a:ext>
              </a:extLst>
            </p:cNvPr>
            <p:cNvSpPr/>
            <p:nvPr/>
          </p:nvSpPr>
          <p:spPr>
            <a:xfrm>
              <a:off x="8205651" y="272577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5600425-96F9-4296-A2AC-96A51736654A}"/>
                </a:ext>
              </a:extLst>
            </p:cNvPr>
            <p:cNvSpPr/>
            <p:nvPr/>
          </p:nvSpPr>
          <p:spPr>
            <a:xfrm>
              <a:off x="8622340" y="272577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E1FC73F4-7C58-4CFB-9ADB-4A7D3561C577}"/>
                </a:ext>
              </a:extLst>
            </p:cNvPr>
            <p:cNvSpPr/>
            <p:nvPr/>
          </p:nvSpPr>
          <p:spPr>
            <a:xfrm>
              <a:off x="9039029" y="272577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9A92A09-4D5B-4266-AB95-2AB7C391783E}"/>
                </a:ext>
              </a:extLst>
            </p:cNvPr>
            <p:cNvSpPr/>
            <p:nvPr/>
          </p:nvSpPr>
          <p:spPr>
            <a:xfrm>
              <a:off x="8622340" y="314246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C84D9D2-FF15-437B-B0FA-DEC4B5D5D7BD}"/>
                </a:ext>
              </a:extLst>
            </p:cNvPr>
            <p:cNvSpPr/>
            <p:nvPr/>
          </p:nvSpPr>
          <p:spPr>
            <a:xfrm>
              <a:off x="9039029" y="3142459"/>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79" name="TextBox 178">
            <a:extLst>
              <a:ext uri="{FF2B5EF4-FFF2-40B4-BE49-F238E27FC236}">
                <a16:creationId xmlns:a16="http://schemas.microsoft.com/office/drawing/2014/main" id="{966DCD88-2209-4F5D-BC0C-B28FBB67810D}"/>
              </a:ext>
            </a:extLst>
          </p:cNvPr>
          <p:cNvSpPr txBox="1"/>
          <p:nvPr/>
        </p:nvSpPr>
        <p:spPr>
          <a:xfrm>
            <a:off x="2039091" y="406990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TextBox 179">
            <a:extLst>
              <a:ext uri="{FF2B5EF4-FFF2-40B4-BE49-F238E27FC236}">
                <a16:creationId xmlns:a16="http://schemas.microsoft.com/office/drawing/2014/main" id="{9CF99D04-B003-48C7-BA38-3896679653D4}"/>
              </a:ext>
            </a:extLst>
          </p:cNvPr>
          <p:cNvSpPr txBox="1"/>
          <p:nvPr/>
        </p:nvSpPr>
        <p:spPr>
          <a:xfrm>
            <a:off x="2043218" y="448057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TextBox 180">
            <a:extLst>
              <a:ext uri="{FF2B5EF4-FFF2-40B4-BE49-F238E27FC236}">
                <a16:creationId xmlns:a16="http://schemas.microsoft.com/office/drawing/2014/main" id="{5417AEDF-B4D1-440C-B043-D5AD7085C39E}"/>
              </a:ext>
            </a:extLst>
          </p:cNvPr>
          <p:cNvSpPr txBox="1"/>
          <p:nvPr/>
        </p:nvSpPr>
        <p:spPr>
          <a:xfrm>
            <a:off x="2431624" y="448592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19E981D6-1251-4232-BC5F-BE7AB90F4402}"/>
              </a:ext>
            </a:extLst>
          </p:cNvPr>
          <p:cNvSpPr/>
          <p:nvPr/>
        </p:nvSpPr>
        <p:spPr>
          <a:xfrm>
            <a:off x="6134001" y="30123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5B1A1D6B-4714-4353-83B9-0E507F892903}"/>
              </a:ext>
            </a:extLst>
          </p:cNvPr>
          <p:cNvSpPr/>
          <p:nvPr/>
        </p:nvSpPr>
        <p:spPr>
          <a:xfrm>
            <a:off x="6134001" y="217826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6E38B395-F590-4E5F-BB27-68F87259C35F}"/>
              </a:ext>
            </a:extLst>
          </p:cNvPr>
          <p:cNvSpPr/>
          <p:nvPr/>
        </p:nvSpPr>
        <p:spPr>
          <a:xfrm>
            <a:off x="6550690" y="217826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258C8B0C-7AFA-4F86-AACD-0F0F87492245}"/>
              </a:ext>
            </a:extLst>
          </p:cNvPr>
          <p:cNvSpPr/>
          <p:nvPr/>
        </p:nvSpPr>
        <p:spPr>
          <a:xfrm>
            <a:off x="6967379" y="217826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16EFBA68-31D6-41E1-9F0F-76EEE1839BF5}"/>
              </a:ext>
            </a:extLst>
          </p:cNvPr>
          <p:cNvSpPr/>
          <p:nvPr/>
        </p:nvSpPr>
        <p:spPr>
          <a:xfrm>
            <a:off x="6134001" y="259495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54" name="직사각형 253">
            <a:extLst>
              <a:ext uri="{FF2B5EF4-FFF2-40B4-BE49-F238E27FC236}">
                <a16:creationId xmlns:a16="http://schemas.microsoft.com/office/drawing/2014/main" id="{9B48D439-4D49-4643-BBD0-B3267C503741}"/>
              </a:ext>
            </a:extLst>
          </p:cNvPr>
          <p:cNvSpPr/>
          <p:nvPr/>
        </p:nvSpPr>
        <p:spPr>
          <a:xfrm>
            <a:off x="6550690" y="259495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8B2EED89-CDC7-4A39-ACAF-5198D3707D92}"/>
              </a:ext>
            </a:extLst>
          </p:cNvPr>
          <p:cNvSpPr/>
          <p:nvPr/>
        </p:nvSpPr>
        <p:spPr>
          <a:xfrm>
            <a:off x="6967379" y="259495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FD9298D-F0C7-4F46-88F5-3DE226ECD98B}"/>
              </a:ext>
            </a:extLst>
          </p:cNvPr>
          <p:cNvSpPr/>
          <p:nvPr/>
        </p:nvSpPr>
        <p:spPr>
          <a:xfrm>
            <a:off x="6550690" y="301164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3D3FE59A-8C85-41F9-A00C-70950475C6BB}"/>
              </a:ext>
            </a:extLst>
          </p:cNvPr>
          <p:cNvSpPr/>
          <p:nvPr/>
        </p:nvSpPr>
        <p:spPr>
          <a:xfrm>
            <a:off x="6967379" y="3011645"/>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CBBDE648-6155-41A0-979D-8A449726A2C4}"/>
              </a:ext>
            </a:extLst>
          </p:cNvPr>
          <p:cNvSpPr/>
          <p:nvPr/>
        </p:nvSpPr>
        <p:spPr>
          <a:xfrm>
            <a:off x="6141134" y="48880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8D617D4-FD10-4679-9042-48869D08F2BD}"/>
              </a:ext>
            </a:extLst>
          </p:cNvPr>
          <p:cNvSpPr/>
          <p:nvPr/>
        </p:nvSpPr>
        <p:spPr>
          <a:xfrm>
            <a:off x="6139968" y="405399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2C0D0189-1051-472E-84F2-CD9DBD9E457C}"/>
              </a:ext>
            </a:extLst>
          </p:cNvPr>
          <p:cNvSpPr/>
          <p:nvPr/>
        </p:nvSpPr>
        <p:spPr>
          <a:xfrm>
            <a:off x="6556657" y="405399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3" name="직사각형 272">
            <a:extLst>
              <a:ext uri="{FF2B5EF4-FFF2-40B4-BE49-F238E27FC236}">
                <a16:creationId xmlns:a16="http://schemas.microsoft.com/office/drawing/2014/main" id="{A3DC260E-8944-40C0-89BA-122C2BFF819B}"/>
              </a:ext>
            </a:extLst>
          </p:cNvPr>
          <p:cNvSpPr/>
          <p:nvPr/>
        </p:nvSpPr>
        <p:spPr>
          <a:xfrm>
            <a:off x="6973346" y="405399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82F28216-D57E-47A2-B024-8A7DC8D61BF9}"/>
              </a:ext>
            </a:extLst>
          </p:cNvPr>
          <p:cNvSpPr/>
          <p:nvPr/>
        </p:nvSpPr>
        <p:spPr>
          <a:xfrm>
            <a:off x="6139968" y="447068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6BEED32F-1B6D-43A2-91DB-067712ABE062}"/>
              </a:ext>
            </a:extLst>
          </p:cNvPr>
          <p:cNvSpPr/>
          <p:nvPr/>
        </p:nvSpPr>
        <p:spPr>
          <a:xfrm>
            <a:off x="6556657" y="447068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6" name="직사각형 275">
            <a:extLst>
              <a:ext uri="{FF2B5EF4-FFF2-40B4-BE49-F238E27FC236}">
                <a16:creationId xmlns:a16="http://schemas.microsoft.com/office/drawing/2014/main" id="{DED2EA91-3599-4EE9-A989-9EE734030D3E}"/>
              </a:ext>
            </a:extLst>
          </p:cNvPr>
          <p:cNvSpPr/>
          <p:nvPr/>
        </p:nvSpPr>
        <p:spPr>
          <a:xfrm>
            <a:off x="6973346" y="447068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7" name="직사각형 276">
            <a:extLst>
              <a:ext uri="{FF2B5EF4-FFF2-40B4-BE49-F238E27FC236}">
                <a16:creationId xmlns:a16="http://schemas.microsoft.com/office/drawing/2014/main" id="{44B9C4A0-4876-4678-BBAF-B19AF3D84D10}"/>
              </a:ext>
            </a:extLst>
          </p:cNvPr>
          <p:cNvSpPr/>
          <p:nvPr/>
        </p:nvSpPr>
        <p:spPr>
          <a:xfrm>
            <a:off x="6556657" y="488737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9029FD65-2ACE-4D82-96DB-13C89490699B}"/>
              </a:ext>
            </a:extLst>
          </p:cNvPr>
          <p:cNvSpPr/>
          <p:nvPr/>
        </p:nvSpPr>
        <p:spPr>
          <a:xfrm>
            <a:off x="6973346" y="4887369"/>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BBDAC137-1201-476C-8385-448BE790CC54}"/>
              </a:ext>
            </a:extLst>
          </p:cNvPr>
          <p:cNvSpPr/>
          <p:nvPr/>
        </p:nvSpPr>
        <p:spPr>
          <a:xfrm>
            <a:off x="4260078" y="4463993"/>
            <a:ext cx="416690" cy="41669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AB122131-F4DC-4F53-B88E-64776489BB5E}"/>
              </a:ext>
            </a:extLst>
          </p:cNvPr>
          <p:cNvGrpSpPr/>
          <p:nvPr/>
        </p:nvGrpSpPr>
        <p:grpSpPr>
          <a:xfrm>
            <a:off x="4297686" y="4560058"/>
            <a:ext cx="295154" cy="143534"/>
            <a:chOff x="4259484" y="1298029"/>
            <a:chExt cx="544010" cy="264554"/>
          </a:xfrm>
        </p:grpSpPr>
        <p:cxnSp>
          <p:nvCxnSpPr>
            <p:cNvPr id="7" name="직선 연결선 6">
              <a:extLst>
                <a:ext uri="{FF2B5EF4-FFF2-40B4-BE49-F238E27FC236}">
                  <a16:creationId xmlns:a16="http://schemas.microsoft.com/office/drawing/2014/main" id="{BD1F5E0F-9BAB-40FA-ACE4-AFD28B963407}"/>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직선 연결선 281">
              <a:extLst>
                <a:ext uri="{FF2B5EF4-FFF2-40B4-BE49-F238E27FC236}">
                  <a16:creationId xmlns:a16="http://schemas.microsoft.com/office/drawing/2014/main" id="{AAC0C6CA-54CE-4E8F-85C2-D2255514DEB4}"/>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3" name="타원 282">
            <a:extLst>
              <a:ext uri="{FF2B5EF4-FFF2-40B4-BE49-F238E27FC236}">
                <a16:creationId xmlns:a16="http://schemas.microsoft.com/office/drawing/2014/main" id="{E83B473D-4B6C-4A6D-BBEF-C8E00CEC8FE2}"/>
              </a:ext>
            </a:extLst>
          </p:cNvPr>
          <p:cNvSpPr/>
          <p:nvPr/>
        </p:nvSpPr>
        <p:spPr>
          <a:xfrm>
            <a:off x="4260078" y="2596909"/>
            <a:ext cx="416690" cy="41669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84" name="그룹 283">
            <a:extLst>
              <a:ext uri="{FF2B5EF4-FFF2-40B4-BE49-F238E27FC236}">
                <a16:creationId xmlns:a16="http://schemas.microsoft.com/office/drawing/2014/main" id="{94915098-1B2B-4FA5-8613-A07577646605}"/>
              </a:ext>
            </a:extLst>
          </p:cNvPr>
          <p:cNvGrpSpPr/>
          <p:nvPr/>
        </p:nvGrpSpPr>
        <p:grpSpPr>
          <a:xfrm>
            <a:off x="4297686" y="2692974"/>
            <a:ext cx="295154" cy="143534"/>
            <a:chOff x="4259484" y="1298029"/>
            <a:chExt cx="544010" cy="264554"/>
          </a:xfrm>
        </p:grpSpPr>
        <p:cxnSp>
          <p:nvCxnSpPr>
            <p:cNvPr id="285" name="직선 연결선 284">
              <a:extLst>
                <a:ext uri="{FF2B5EF4-FFF2-40B4-BE49-F238E27FC236}">
                  <a16:creationId xmlns:a16="http://schemas.microsoft.com/office/drawing/2014/main" id="{72E74938-DE08-42CE-8D96-170C0FE70DC0}"/>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직선 연결선 285">
              <a:extLst>
                <a:ext uri="{FF2B5EF4-FFF2-40B4-BE49-F238E27FC236}">
                  <a16:creationId xmlns:a16="http://schemas.microsoft.com/office/drawing/2014/main" id="{6B682268-8711-465A-8EA4-D6F72BAF300F}"/>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8B3A0D0B-2AFC-44FF-86E0-33276D0A99E8}"/>
              </a:ext>
            </a:extLst>
          </p:cNvPr>
          <p:cNvSpPr txBox="1"/>
          <p:nvPr/>
        </p:nvSpPr>
        <p:spPr>
          <a:xfrm>
            <a:off x="4075589" y="2132627"/>
            <a:ext cx="864339" cy="461665"/>
          </a:xfrm>
          <a:prstGeom prst="rect">
            <a:avLst/>
          </a:prstGeom>
          <a:noFill/>
        </p:spPr>
        <p:txBody>
          <a:bodyPr wrap="none" rtlCol="0">
            <a:spAutoFit/>
          </a:bodyPr>
          <a:lstStyle/>
          <a:p>
            <a:pPr algn="l"/>
            <a:r>
              <a:rPr lang="en-US" altLang="ko-KR" sz="2400" err="1">
                <a:solidFill>
                  <a:schemeClr val="tx1"/>
                </a:solidFill>
                <a:latin typeface="Consolas" panose="020B0609020204030204" pitchFamily="49" charset="0"/>
              </a:rPr>
              <a:t>Relu</a:t>
            </a:r>
            <a:endParaRPr lang="ko-KR" altLang="en-US" sz="2400">
              <a:solidFill>
                <a:schemeClr val="tx1"/>
              </a:solidFill>
              <a:latin typeface="Consolas" panose="020B0609020204030204" pitchFamily="49" charset="0"/>
            </a:endParaRPr>
          </a:p>
        </p:txBody>
      </p:sp>
      <p:sp>
        <p:nvSpPr>
          <p:cNvPr id="287" name="TextBox 286">
            <a:extLst>
              <a:ext uri="{FF2B5EF4-FFF2-40B4-BE49-F238E27FC236}">
                <a16:creationId xmlns:a16="http://schemas.microsoft.com/office/drawing/2014/main" id="{9EB845E0-2ED3-4F52-94AB-5036F43F1317}"/>
              </a:ext>
            </a:extLst>
          </p:cNvPr>
          <p:cNvSpPr txBox="1"/>
          <p:nvPr/>
        </p:nvSpPr>
        <p:spPr>
          <a:xfrm>
            <a:off x="4036253" y="3978594"/>
            <a:ext cx="864339" cy="461665"/>
          </a:xfrm>
          <a:prstGeom prst="rect">
            <a:avLst/>
          </a:prstGeom>
          <a:noFill/>
        </p:spPr>
        <p:txBody>
          <a:bodyPr wrap="none" rtlCol="0">
            <a:spAutoFit/>
          </a:bodyPr>
          <a:lstStyle/>
          <a:p>
            <a:pPr algn="l"/>
            <a:r>
              <a:rPr lang="en-US" altLang="ko-KR" sz="2400" err="1">
                <a:solidFill>
                  <a:schemeClr val="tx1"/>
                </a:solidFill>
                <a:latin typeface="Consolas" panose="020B0609020204030204" pitchFamily="49" charset="0"/>
              </a:rPr>
              <a:t>Relu</a:t>
            </a:r>
            <a:endParaRPr lang="ko-KR" altLang="en-US" sz="24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20CA8984-1EB8-4673-A597-2C0DA3CFDC40}"/>
              </a:ext>
            </a:extLst>
          </p:cNvPr>
          <p:cNvCxnSpPr>
            <a:stCxn id="202" idx="3"/>
            <a:endCxn id="283" idx="2"/>
          </p:cNvCxnSpPr>
          <p:nvPr/>
        </p:nvCxnSpPr>
        <p:spPr>
          <a:xfrm>
            <a:off x="2881516" y="2803301"/>
            <a:ext cx="1378562" cy="1953"/>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8" name="직선 화살표 연결선 287">
            <a:extLst>
              <a:ext uri="{FF2B5EF4-FFF2-40B4-BE49-F238E27FC236}">
                <a16:creationId xmlns:a16="http://schemas.microsoft.com/office/drawing/2014/main" id="{BB55CBAB-2764-43AD-AF18-03D981448E94}"/>
              </a:ext>
            </a:extLst>
          </p:cNvPr>
          <p:cNvCxnSpPr>
            <a:cxnSpLocks/>
            <a:stCxn id="283" idx="6"/>
            <a:endCxn id="253" idx="1"/>
          </p:cNvCxnSpPr>
          <p:nvPr/>
        </p:nvCxnSpPr>
        <p:spPr>
          <a:xfrm flipV="1">
            <a:off x="4676768" y="2803303"/>
            <a:ext cx="1457233" cy="1951"/>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9" name="직선 화살표 연결선 288">
            <a:extLst>
              <a:ext uri="{FF2B5EF4-FFF2-40B4-BE49-F238E27FC236}">
                <a16:creationId xmlns:a16="http://schemas.microsoft.com/office/drawing/2014/main" id="{FAB2CEA7-C6F7-4BE6-9669-5C7494CF44EE}"/>
              </a:ext>
            </a:extLst>
          </p:cNvPr>
          <p:cNvCxnSpPr>
            <a:cxnSpLocks/>
            <a:stCxn id="181" idx="3"/>
            <a:endCxn id="4" idx="2"/>
          </p:cNvCxnSpPr>
          <p:nvPr/>
        </p:nvCxnSpPr>
        <p:spPr>
          <a:xfrm flipV="1">
            <a:off x="2898418" y="4672338"/>
            <a:ext cx="1361660" cy="13644"/>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0" name="직선 화살표 연결선 289">
            <a:extLst>
              <a:ext uri="{FF2B5EF4-FFF2-40B4-BE49-F238E27FC236}">
                <a16:creationId xmlns:a16="http://schemas.microsoft.com/office/drawing/2014/main" id="{8DCB66ED-0789-4283-BCCF-A9594BAB66A5}"/>
              </a:ext>
            </a:extLst>
          </p:cNvPr>
          <p:cNvCxnSpPr>
            <a:cxnSpLocks/>
            <a:stCxn id="4" idx="6"/>
            <a:endCxn id="274" idx="1"/>
          </p:cNvCxnSpPr>
          <p:nvPr/>
        </p:nvCxnSpPr>
        <p:spPr>
          <a:xfrm>
            <a:off x="4676768" y="4672338"/>
            <a:ext cx="1463200" cy="6689"/>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158898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09289" y="938431"/>
            <a:ext cx="2881558"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tf.keras.layers.Conv2D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 name="Rectangle 3">
            <a:extLst>
              <a:ext uri="{FF2B5EF4-FFF2-40B4-BE49-F238E27FC236}">
                <a16:creationId xmlns:a16="http://schemas.microsoft.com/office/drawing/2014/main" id="{F6BAC03D-B606-4E44-819D-B6187BE7B1B9}"/>
              </a:ext>
            </a:extLst>
          </p:cNvPr>
          <p:cNvSpPr>
            <a:spLocks noChangeArrowheads="1"/>
          </p:cNvSpPr>
          <p:nvPr/>
        </p:nvSpPr>
        <p:spPr bwMode="auto">
          <a:xfrm>
            <a:off x="810228" y="1303359"/>
            <a:ext cx="8987742" cy="5016758"/>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800" b="0" i="0" u="none" strike="noStrike" cap="none" normalizeH="0" baseline="0" err="1">
                <a:ln>
                  <a:noFill/>
                </a:ln>
                <a:solidFill>
                  <a:srgbClr val="202124"/>
                </a:solidFill>
                <a:effectLst/>
                <a:latin typeface="Arial" panose="020B0604020202020204" pitchFamily="34" charset="0"/>
                <a:ea typeface="Roboto"/>
              </a:rPr>
              <a:t>Arguments</a:t>
            </a:r>
            <a:r>
              <a:rPr kumimoji="0" lang="ko-KR" altLang="ko-KR" sz="1800" b="0" i="0" u="none" strike="noStrike" cap="none" normalizeH="0" baseline="0">
                <a:ln>
                  <a:noFill/>
                </a:ln>
                <a:solidFill>
                  <a:srgbClr val="202124"/>
                </a:solidFill>
                <a:effectLst/>
                <a:latin typeface="Arial" panose="020B0604020202020204" pitchFamily="34" charset="0"/>
                <a:ea typeface="Roboto"/>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filters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dimensionality</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output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space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number</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output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filters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kernel_size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tuple</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err="1">
                <a:ln>
                  <a:noFill/>
                </a:ln>
                <a:solidFill>
                  <a:srgbClr val="202124"/>
                </a:solidFill>
                <a:effectLst/>
                <a:ea typeface="Roboto"/>
              </a:rPr>
              <a:t>list</a:t>
            </a:r>
            <a:r>
              <a:rPr kumimoji="0" lang="ko-KR" altLang="ko-KR" b="0" i="0" u="none" strike="noStrike" cap="none" normalizeH="0" baseline="0">
                <a:ln>
                  <a:noFill/>
                </a:ln>
                <a:solidFill>
                  <a:srgbClr val="202124"/>
                </a:solidFill>
                <a:effectLst/>
                <a:ea typeface="Roboto"/>
              </a:rPr>
              <a:t> of 2 </a:t>
            </a:r>
            <a:r>
              <a:rPr kumimoji="0" lang="ko-KR" altLang="ko-KR" b="0" i="0" u="none" strike="noStrike" cap="none" normalizeH="0" baseline="0" err="1">
                <a:ln>
                  <a:noFill/>
                </a:ln>
                <a:solidFill>
                  <a:srgbClr val="202124"/>
                </a:solidFill>
                <a:effectLst/>
                <a:ea typeface="Roboto"/>
              </a:rPr>
              <a:t>integers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height</a:t>
            </a:r>
            <a:r>
              <a:rPr kumimoji="0" lang="ko-KR" altLang="ko-KR" b="0" i="0" u="none" strike="noStrike" cap="none" normalizeH="0" baseline="0">
                <a:ln>
                  <a:noFill/>
                </a:ln>
                <a:solidFill>
                  <a:srgbClr val="202124"/>
                </a:solidFill>
                <a:effectLst/>
                <a:ea typeface="Roboto"/>
              </a:rPr>
              <a:t> and </a:t>
            </a:r>
            <a:r>
              <a:rPr kumimoji="0" lang="ko-KR" altLang="ko-KR" b="0" i="0" u="none" strike="noStrike" cap="none" normalizeH="0" baseline="0" err="1">
                <a:ln>
                  <a:noFill/>
                </a:ln>
                <a:solidFill>
                  <a:srgbClr val="202124"/>
                </a:solidFill>
                <a:effectLst/>
                <a:ea typeface="Roboto"/>
              </a:rPr>
              <a:t>width</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2D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window</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single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same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spatial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strides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tuple</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err="1">
                <a:ln>
                  <a:noFill/>
                </a:ln>
                <a:solidFill>
                  <a:srgbClr val="202124"/>
                </a:solidFill>
                <a:effectLst/>
                <a:ea typeface="Roboto"/>
              </a:rPr>
              <a:t>list</a:t>
            </a:r>
            <a:r>
              <a:rPr kumimoji="0" lang="ko-KR" altLang="ko-KR" b="0" i="0" u="none" strike="noStrike" cap="none" normalizeH="0" baseline="0">
                <a:ln>
                  <a:noFill/>
                </a:ln>
                <a:solidFill>
                  <a:srgbClr val="202124"/>
                </a:solidFill>
                <a:effectLst/>
                <a:ea typeface="Roboto"/>
              </a:rPr>
              <a:t> of 2 </a:t>
            </a:r>
            <a:r>
              <a:rPr kumimoji="0" lang="ko-KR" altLang="ko-KR" b="0" i="0" u="none" strike="noStrike" cap="none" normalizeH="0" baseline="0" err="1">
                <a:ln>
                  <a:noFill/>
                </a:ln>
                <a:solidFill>
                  <a:srgbClr val="202124"/>
                </a:solidFill>
                <a:effectLst/>
                <a:ea typeface="Roboto"/>
              </a:rPr>
              <a:t>integers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strides</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along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height</a:t>
            </a:r>
            <a:r>
              <a:rPr kumimoji="0" lang="ko-KR" altLang="ko-KR" b="0" i="0" u="none" strike="noStrike" cap="none" normalizeH="0" baseline="0">
                <a:ln>
                  <a:noFill/>
                </a:ln>
                <a:solidFill>
                  <a:srgbClr val="202124"/>
                </a:solidFill>
                <a:effectLst/>
                <a:ea typeface="Roboto"/>
              </a:rPr>
              <a:t> and </a:t>
            </a:r>
            <a:r>
              <a:rPr kumimoji="0" lang="ko-KR" altLang="ko-KR" b="0" i="0" u="none" strike="noStrike" cap="none" normalizeH="0" baseline="0" err="1">
                <a:ln>
                  <a:noFill/>
                </a:ln>
                <a:solidFill>
                  <a:srgbClr val="202124"/>
                </a:solidFill>
                <a:effectLst/>
                <a:ea typeface="Roboto"/>
              </a:rPr>
              <a:t>width</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single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same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spatial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stride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 1 </a:t>
            </a:r>
            <a:r>
              <a:rPr kumimoji="0" lang="ko-KR" altLang="ko-KR" b="0" i="0" u="none" strike="noStrike" cap="none" normalizeH="0" baseline="0" err="1">
                <a:ln>
                  <a:noFill/>
                </a:ln>
                <a:solidFill>
                  <a:srgbClr val="202124"/>
                </a:solidFill>
                <a:effectLst/>
                <a:ea typeface="Roboto"/>
              </a:rPr>
              <a:t>is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incompatible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with</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dilation_rate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value</a:t>
            </a:r>
            <a:r>
              <a:rPr kumimoji="0" lang="ko-KR" altLang="ko-KR" b="0" i="0" u="none" strike="noStrike" cap="none" normalizeH="0" baseline="0">
                <a:ln>
                  <a:noFill/>
                </a:ln>
                <a:solidFill>
                  <a:srgbClr val="202124"/>
                </a:solidFill>
                <a:effectLst/>
                <a:latin typeface="Arial" panose="020B0604020202020204" pitchFamily="34" charset="0"/>
                <a:ea typeface="Roboto"/>
              </a:rPr>
              <a:t> != 1.</a:t>
            </a:r>
            <a:endParaRPr kumimoji="0" lang="en-US"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padding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one</a:t>
            </a:r>
            <a:r>
              <a:rPr kumimoji="0" lang="ko-KR" altLang="ko-KR" b="0" i="0" u="none" strike="noStrike" cap="none" normalizeH="0" baseline="0">
                <a:ln>
                  <a:noFill/>
                </a:ln>
                <a:solidFill>
                  <a:srgbClr val="202124"/>
                </a:solidFill>
                <a:effectLst/>
                <a:ea typeface="Roboto"/>
              </a:rPr>
              <a:t> of</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valid</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or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same</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a:ln>
                  <a:noFill/>
                </a:ln>
                <a:solidFill>
                  <a:srgbClr val="202124"/>
                </a:solidFill>
                <a:effectLst/>
                <a:latin typeface="Arial" panose="020B0604020202020204" pitchFamily="34" charset="0"/>
                <a:ea typeface="Roboto"/>
              </a:rPr>
              <a:t>(</a:t>
            </a:r>
            <a:r>
              <a:rPr kumimoji="0" lang="ko-KR" altLang="ko-KR" b="0" i="0" u="none" strike="noStrike" cap="none" normalizeH="0" baseline="0" err="1">
                <a:ln>
                  <a:noFill/>
                </a:ln>
                <a:solidFill>
                  <a:srgbClr val="202124"/>
                </a:solidFill>
                <a:effectLst/>
                <a:latin typeface="Arial" panose="020B0604020202020204" pitchFamily="34" charset="0"/>
                <a:ea typeface="Roboto"/>
              </a:rPr>
              <a:t>case-insensitive</a:t>
            </a:r>
            <a:r>
              <a:rPr kumimoji="0" lang="ko-KR" altLang="ko-KR" b="0" i="0" u="none" strike="noStrike" cap="none" normalizeH="0" baseline="0">
                <a:ln>
                  <a:noFill/>
                </a:ln>
                <a:solidFill>
                  <a:srgbClr val="202124"/>
                </a:solidFill>
                <a:effectLst/>
                <a:latin typeface="Arial" panose="020B0604020202020204" pitchFamily="34" charset="0"/>
                <a:ea typeface="Roboto"/>
              </a:rPr>
              <a:t>).</a:t>
            </a:r>
            <a:endParaRPr kumimoji="0" lang="en-US"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data_format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one</a:t>
            </a:r>
            <a:r>
              <a:rPr kumimoji="0" lang="ko-KR" altLang="ko-KR" b="0" i="0" u="none" strike="noStrike" cap="none" normalizeH="0" baseline="0">
                <a:ln>
                  <a:noFill/>
                </a:ln>
                <a:solidFill>
                  <a:srgbClr val="202124"/>
                </a:solidFill>
                <a:effectLst/>
                <a:ea typeface="Roboto"/>
              </a:rPr>
              <a:t> of</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a:ln>
                  <a:noFill/>
                </a:ln>
                <a:solidFill>
                  <a:srgbClr val="202124"/>
                </a:solidFill>
                <a:effectLst/>
                <a:latin typeface="Arial" panose="020B0604020202020204" pitchFamily="34" charset="0"/>
                <a:ea typeface="Roboto"/>
              </a:rPr>
              <a:t>(</a:t>
            </a:r>
            <a:r>
              <a:rPr kumimoji="0" lang="ko-KR" altLang="ko-KR" b="0" i="0" u="none" strike="noStrike" cap="none" normalizeH="0" baseline="0" err="1">
                <a:ln>
                  <a:noFill/>
                </a:ln>
                <a:solidFill>
                  <a:srgbClr val="202124"/>
                </a:solidFill>
                <a:effectLst/>
                <a:latin typeface="Arial" panose="020B0604020202020204" pitchFamily="34" charset="0"/>
                <a:ea typeface="Roboto"/>
              </a:rPr>
              <a:t>default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or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b="0" i="0" u="none" strike="noStrike" cap="none" normalizeH="0" baseline="0">
                <a:ln>
                  <a:noFill/>
                </a:ln>
                <a:solidFill>
                  <a:srgbClr val="202124"/>
                </a:solidFill>
                <a:effectLst/>
                <a:ea typeface="Roboto"/>
              </a:rPr>
              <a:t>. The </a:t>
            </a:r>
            <a:r>
              <a:rPr kumimoji="0" lang="ko-KR" altLang="ko-KR" b="0" i="0" u="none" strike="noStrike" cap="none" normalizeH="0" baseline="0" err="1">
                <a:ln>
                  <a:noFill/>
                </a:ln>
                <a:solidFill>
                  <a:srgbClr val="202124"/>
                </a:solidFill>
                <a:effectLst/>
                <a:ea typeface="Roboto"/>
              </a:rPr>
              <a:t>ordering</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inputs</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to</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inputs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with</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shape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batch_size</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while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to</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inputs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with</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shape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batch_size</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defaults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image_data_format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value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found</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your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Keras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config</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file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at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keras</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keras.json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If</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you</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never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set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channels_last</a:t>
            </a:r>
            <a:r>
              <a:rPr kumimoji="0" lang="ko-KR" altLang="ko-KR" b="0" i="0" u="none" strike="noStrike" cap="none" normalizeH="0" baseline="0">
                <a:ln>
                  <a:noFill/>
                </a:ln>
                <a:solidFill>
                  <a:srgbClr val="202124"/>
                </a:solidFill>
                <a:effectLst/>
                <a:ea typeface="Roboto"/>
              </a:rPr>
              <a:t>".</a:t>
            </a: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2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966353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09289" y="938431"/>
            <a:ext cx="2881558"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tf.keras.layers.Conv2D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 name="Rectangle 1">
            <a:extLst>
              <a:ext uri="{FF2B5EF4-FFF2-40B4-BE49-F238E27FC236}">
                <a16:creationId xmlns:a16="http://schemas.microsoft.com/office/drawing/2014/main" id="{1CC912B1-C230-4E52-9137-C0886632AEB4}"/>
              </a:ext>
            </a:extLst>
          </p:cNvPr>
          <p:cNvSpPr>
            <a:spLocks noChangeArrowheads="1"/>
          </p:cNvSpPr>
          <p:nvPr/>
        </p:nvSpPr>
        <p:spPr bwMode="auto">
          <a:xfrm>
            <a:off x="1012784" y="1336120"/>
            <a:ext cx="8160152" cy="4185761"/>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use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If</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you</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don't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anything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3"/>
              </a:rPr>
              <a:t>keras.activations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use_bias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Boolean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whether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layer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uses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kernel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weights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matrix</a:t>
            </a:r>
            <a:r>
              <a:rPr kumimoji="0" lang="ko-KR" altLang="ko-KR" b="0" i="0" u="none" strike="noStrike" cap="none" normalizeH="0" baseline="0">
                <a:ln>
                  <a:noFill/>
                </a:ln>
                <a:solidFill>
                  <a:srgbClr val="202124"/>
                </a:solidFill>
                <a:effectLst/>
                <a:latin typeface="Arial" panose="020B0604020202020204" pitchFamily="34" charset="0"/>
                <a:ea typeface="Roboto"/>
              </a:rPr>
              <a:t> ( </a:t>
            </a:r>
            <a:r>
              <a:rPr kumimoji="0" lang="ko-KR" altLang="ko-KR" b="0" i="0" u="none" strike="noStrike" cap="none" normalizeH="0" baseline="0" err="1">
                <a:ln>
                  <a:noFill/>
                </a:ln>
                <a:solidFill>
                  <a:srgbClr val="202124"/>
                </a:solidFill>
                <a:effectLst/>
                <a:latin typeface="Arial" panose="020B0604020202020204" pitchFamily="34" charset="0"/>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4"/>
              </a:rPr>
              <a:t>keras.initializers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bias_initializer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4"/>
              </a:rPr>
              <a:t>keras.initializers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kernel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weights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matrix</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5"/>
              </a:rPr>
              <a:t>keras.regularizers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bias_regularizer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5"/>
              </a:rPr>
              <a:t>keras.regularizers</a:t>
            </a:r>
            <a:r>
              <a:rPr kumimoji="0" lang="ko-KR" altLang="ko-KR" b="0" i="0" u="none" strike="noStrike" cap="none" normalizeH="0" baseline="0">
                <a:ln>
                  <a:noFill/>
                </a:ln>
                <a:solidFill>
                  <a:srgbClr val="202124"/>
                </a:solidFill>
                <a:effectLst/>
                <a:ea typeface="Roboto"/>
              </a:rPr>
              <a:t>).</a:t>
            </a: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0068685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1338668"/>
            <a:ext cx="8756439"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tensorflow</a:t>
            </a:r>
            <a:r>
              <a:rPr lang="en-US" altLang="ko-KR" sz="1400">
                <a:solidFill>
                  <a:schemeClr val="tx1"/>
                </a:solidFill>
                <a:latin typeface="Consolas" panose="020B0609020204030204" pitchFamily="49" charset="0"/>
              </a:rPr>
              <a:t> as </a:t>
            </a:r>
            <a:r>
              <a:rPr lang="en-US" altLang="ko-KR" sz="1400" err="1">
                <a:solidFill>
                  <a:schemeClr val="tx1"/>
                </a:solidFill>
                <a:latin typeface="Consolas" panose="020B0609020204030204" pitchFamily="49" charset="0"/>
              </a:rPr>
              <a:t>tf</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numpy</a:t>
            </a:r>
            <a:r>
              <a:rPr lang="en-US" altLang="ko-KR" sz="1400">
                <a:solidFill>
                  <a:schemeClr val="tx1"/>
                </a:solidFill>
                <a:latin typeface="Consolas" panose="020B0609020204030204" pitchFamily="49" charset="0"/>
              </a:rPr>
              <a:t> as np</a:t>
            </a: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keras</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keras.layers</a:t>
            </a:r>
            <a:r>
              <a:rPr lang="en-US" altLang="ko-KR" sz="1400">
                <a:solidFill>
                  <a:schemeClr val="tx1"/>
                </a:solidFill>
                <a:latin typeface="Consolas" panose="020B0609020204030204" pitchFamily="49" charset="0"/>
              </a:rPr>
              <a:t> import *</a:t>
            </a: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matplotlib.pyplot</a:t>
            </a:r>
            <a:r>
              <a:rPr lang="en-US" altLang="ko-KR" sz="1400">
                <a:solidFill>
                  <a:schemeClr val="tx1"/>
                </a:solidFill>
                <a:latin typeface="Consolas" panose="020B0609020204030204" pitchFamily="49" charset="0"/>
              </a:rPr>
              <a:t> as </a:t>
            </a:r>
            <a:r>
              <a:rPr lang="en-US" altLang="ko-KR" sz="1400" err="1">
                <a:solidFill>
                  <a:schemeClr val="tx1"/>
                </a:solidFill>
                <a:latin typeface="Consolas" panose="020B0609020204030204" pitchFamily="49" charset="0"/>
              </a:rPr>
              <a:t>plt</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([[[[1],[2],[3]],</a:t>
            </a:r>
          </a:p>
          <a:p>
            <a:r>
              <a:rPr lang="en-US" altLang="ko-KR" sz="1400">
                <a:solidFill>
                  <a:schemeClr val="tx1"/>
                </a:solidFill>
                <a:latin typeface="Consolas" panose="020B0609020204030204" pitchFamily="49" charset="0"/>
              </a:rPr>
              <a:t>                      [[4],[5],[6]],</a:t>
            </a:r>
          </a:p>
          <a:p>
            <a:r>
              <a:rPr lang="en-US" altLang="ko-KR" sz="1400">
                <a:solidFill>
                  <a:schemeClr val="tx1"/>
                </a:solidFill>
                <a:latin typeface="Consolas" panose="020B0609020204030204" pitchFamily="49" charset="0"/>
              </a:rPr>
              <a:t>                      [[7],[8],[9]]]],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image.shape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image.numpy</a:t>
            </a:r>
            <a:r>
              <a:rPr lang="en-US" altLang="ko-KR" sz="1400">
                <a:solidFill>
                  <a:schemeClr val="tx1"/>
                </a:solidFill>
                <a:latin typeface="Consolas" panose="020B0609020204030204" pitchFamily="49" charset="0"/>
              </a:rPr>
              <a:t>().reshape(3,3),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p:txBody>
      </p:sp>
      <p:sp>
        <p:nvSpPr>
          <p:cNvPr id="3" name="TextBox 2">
            <a:extLst>
              <a:ext uri="{FF2B5EF4-FFF2-40B4-BE49-F238E27FC236}">
                <a16:creationId xmlns:a16="http://schemas.microsoft.com/office/drawing/2014/main" id="{6C5B3228-ABC8-4D17-B278-14D45952A206}"/>
              </a:ext>
            </a:extLst>
          </p:cNvPr>
          <p:cNvSpPr txBox="1"/>
          <p:nvPr/>
        </p:nvSpPr>
        <p:spPr>
          <a:xfrm>
            <a:off x="1039484" y="3628663"/>
            <a:ext cx="5087073" cy="338554"/>
          </a:xfrm>
          <a:prstGeom prst="rect">
            <a:avLst/>
          </a:prstGeom>
          <a:noFill/>
        </p:spPr>
        <p:txBody>
          <a:bodyPr wrap="square" rtlCol="0">
            <a:spAutoFit/>
          </a:bodyPr>
          <a:lstStyle/>
          <a:p>
            <a:r>
              <a:rPr lang="en-US" altLang="ko-KR">
                <a:solidFill>
                  <a:schemeClr val="tx1"/>
                </a:solidFill>
                <a:latin typeface="Consolas" panose="020B0609020204030204" pitchFamily="49" charset="0"/>
              </a:rPr>
              <a:t>(1, 3, 3, 1)</a:t>
            </a:r>
            <a:endParaRPr lang="ko-KR" altLang="en-US">
              <a:solidFill>
                <a:schemeClr val="tx1"/>
              </a:solidFill>
              <a:latin typeface="Consolas" panose="020B0609020204030204" pitchFamily="49" charset="0"/>
            </a:endParaRPr>
          </a:p>
        </p:txBody>
      </p:sp>
      <p:pic>
        <p:nvPicPr>
          <p:cNvPr id="26627" name="Picture 3">
            <a:extLst>
              <a:ext uri="{FF2B5EF4-FFF2-40B4-BE49-F238E27FC236}">
                <a16:creationId xmlns:a16="http://schemas.microsoft.com/office/drawing/2014/main" id="{6EDA36A9-73DD-4EBF-8A87-0044E64632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5138" y="3967217"/>
            <a:ext cx="2581275"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714406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TextBox 1">
            <a:extLst>
              <a:ext uri="{FF2B5EF4-FFF2-40B4-BE49-F238E27FC236}">
                <a16:creationId xmlns:a16="http://schemas.microsoft.com/office/drawing/2014/main" id="{EA163858-3AE3-4C10-AA48-D462EAE091A4}"/>
              </a:ext>
            </a:extLst>
          </p:cNvPr>
          <p:cNvSpPr txBox="1"/>
          <p:nvPr/>
        </p:nvSpPr>
        <p:spPr>
          <a:xfrm>
            <a:off x="572202" y="981718"/>
            <a:ext cx="1669047" cy="830997"/>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일차원 배열</a:t>
            </a:r>
            <a:endParaRPr lang="en-US" altLang="ko-KR"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AFB3F103-BC82-4902-B692-C9E93F01F65E}"/>
              </a:ext>
            </a:extLst>
          </p:cNvPr>
          <p:cNvSpPr/>
          <p:nvPr/>
        </p:nvSpPr>
        <p:spPr>
          <a:xfrm>
            <a:off x="3303512" y="2707824"/>
            <a:ext cx="1201839"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1</a:t>
            </a:r>
            <a:endParaRPr lang="ko-KR" altLang="en-US" sz="4800">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990133" y="1761608"/>
            <a:ext cx="5828598" cy="400110"/>
          </a:xfrm>
          <a:prstGeom prst="rect">
            <a:avLst/>
          </a:prstGeom>
          <a:noFill/>
        </p:spPr>
        <p:txBody>
          <a:bodyPr wrap="square">
            <a:spAutoFit/>
          </a:bodyPr>
          <a:lstStyle/>
          <a:p>
            <a:r>
              <a:rPr lang="en-US" altLang="ko-KR" sz="2000">
                <a:solidFill>
                  <a:schemeClr val="tx1"/>
                </a:solidFill>
                <a:latin typeface="Consolas" panose="020B0609020204030204" pitchFamily="49" charset="0"/>
              </a:rPr>
              <a:t>a = np.array( [1, 2] )</a:t>
            </a:r>
          </a:p>
        </p:txBody>
      </p:sp>
      <p:sp>
        <p:nvSpPr>
          <p:cNvPr id="250" name="직사각형 249">
            <a:extLst>
              <a:ext uri="{FF2B5EF4-FFF2-40B4-BE49-F238E27FC236}">
                <a16:creationId xmlns:a16="http://schemas.microsoft.com/office/drawing/2014/main" id="{4978D2DF-DDA2-44D7-B924-8436BFA2688D}"/>
              </a:ext>
            </a:extLst>
          </p:cNvPr>
          <p:cNvSpPr/>
          <p:nvPr/>
        </p:nvSpPr>
        <p:spPr>
          <a:xfrm>
            <a:off x="4505351" y="2707823"/>
            <a:ext cx="1201839"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2</a:t>
            </a:r>
            <a:endParaRPr lang="ko-KR" altLang="en-US" sz="48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AA60A62A-563E-4EB6-8B60-6DFA94668B73}"/>
              </a:ext>
            </a:extLst>
          </p:cNvPr>
          <p:cNvSpPr txBox="1"/>
          <p:nvPr/>
        </p:nvSpPr>
        <p:spPr>
          <a:xfrm>
            <a:off x="3557221" y="2246158"/>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52" name="TextBox 251">
            <a:extLst>
              <a:ext uri="{FF2B5EF4-FFF2-40B4-BE49-F238E27FC236}">
                <a16:creationId xmlns:a16="http://schemas.microsoft.com/office/drawing/2014/main" id="{0DB3FF4A-A282-4187-9EB4-4978FE2BEECA}"/>
              </a:ext>
            </a:extLst>
          </p:cNvPr>
          <p:cNvSpPr txBox="1"/>
          <p:nvPr/>
        </p:nvSpPr>
        <p:spPr>
          <a:xfrm>
            <a:off x="4759059" y="2246157"/>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26204027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TextBox 1">
            <a:extLst>
              <a:ext uri="{FF2B5EF4-FFF2-40B4-BE49-F238E27FC236}">
                <a16:creationId xmlns:a16="http://schemas.microsoft.com/office/drawing/2014/main" id="{EA163858-3AE3-4C10-AA48-D462EAE091A4}"/>
              </a:ext>
            </a:extLst>
          </p:cNvPr>
          <p:cNvSpPr txBox="1"/>
          <p:nvPr/>
        </p:nvSpPr>
        <p:spPr>
          <a:xfrm>
            <a:off x="572202" y="981718"/>
            <a:ext cx="1678665" cy="830997"/>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이차원 배열</a:t>
            </a:r>
            <a:endParaRPr lang="en-US" altLang="ko-KR"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990132" y="1542825"/>
            <a:ext cx="5828598" cy="1323439"/>
          </a:xfrm>
          <a:prstGeom prst="rect">
            <a:avLst/>
          </a:prstGeom>
          <a:noFill/>
        </p:spPr>
        <p:txBody>
          <a:bodyPr wrap="square">
            <a:spAutoFit/>
          </a:bodyPr>
          <a:lstStyle/>
          <a:p>
            <a:r>
              <a:rPr lang="en-US" altLang="ko-KR" sz="2000">
                <a:solidFill>
                  <a:schemeClr val="tx1"/>
                </a:solidFill>
                <a:latin typeface="Consolas" panose="020B0609020204030204" pitchFamily="49" charset="0"/>
              </a:rPr>
              <a:t>a = np.array( [ [1, 2], [3, 4] ] )</a:t>
            </a:r>
          </a:p>
          <a:p>
            <a:r>
              <a:rPr lang="en-US" altLang="ko-KR" sz="2000">
                <a:solidFill>
                  <a:schemeClr val="tx1"/>
                </a:solidFill>
                <a:latin typeface="Consolas" panose="020B0609020204030204" pitchFamily="49" charset="0"/>
              </a:rPr>
              <a:t>len(a)</a:t>
            </a:r>
          </a:p>
          <a:p>
            <a:r>
              <a:rPr lang="en-US" altLang="ko-KR" sz="2000">
                <a:solidFill>
                  <a:schemeClr val="tx1"/>
                </a:solidFill>
                <a:latin typeface="Consolas" panose="020B0609020204030204" pitchFamily="49" charset="0"/>
              </a:rPr>
              <a:t>len(a[0])</a:t>
            </a:r>
          </a:p>
          <a:p>
            <a:r>
              <a:rPr lang="en-US" altLang="ko-KR" sz="2000">
                <a:solidFill>
                  <a:schemeClr val="tx1"/>
                </a:solidFill>
                <a:latin typeface="Consolas" panose="020B0609020204030204" pitchFamily="49" charset="0"/>
              </a:rPr>
              <a:t>len(a[1])</a:t>
            </a:r>
          </a:p>
        </p:txBody>
      </p:sp>
      <p:sp>
        <p:nvSpPr>
          <p:cNvPr id="5" name="직사각형 4">
            <a:extLst>
              <a:ext uri="{FF2B5EF4-FFF2-40B4-BE49-F238E27FC236}">
                <a16:creationId xmlns:a16="http://schemas.microsoft.com/office/drawing/2014/main" id="{AFB3F103-BC82-4902-B692-C9E93F01F65E}"/>
              </a:ext>
            </a:extLst>
          </p:cNvPr>
          <p:cNvSpPr/>
          <p:nvPr/>
        </p:nvSpPr>
        <p:spPr>
          <a:xfrm>
            <a:off x="3303511" y="2707824"/>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4978D2DF-DDA2-44D7-B924-8436BFA2688D}"/>
              </a:ext>
            </a:extLst>
          </p:cNvPr>
          <p:cNvSpPr/>
          <p:nvPr/>
        </p:nvSpPr>
        <p:spPr>
          <a:xfrm>
            <a:off x="5932045" y="2707823"/>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FAD5765A-C1C8-4025-9B2B-BC6EC4AEFD5B}"/>
              </a:ext>
            </a:extLst>
          </p:cNvPr>
          <p:cNvSpPr/>
          <p:nvPr/>
        </p:nvSpPr>
        <p:spPr>
          <a:xfrm>
            <a:off x="3443756" y="2803681"/>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1</a:t>
            </a:r>
            <a:endParaRPr lang="ko-KR" altLang="en-US" sz="48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8B0F35D1-12C5-43F1-9400-32C3521B9925}"/>
              </a:ext>
            </a:extLst>
          </p:cNvPr>
          <p:cNvSpPr/>
          <p:nvPr/>
        </p:nvSpPr>
        <p:spPr>
          <a:xfrm>
            <a:off x="4622153" y="2803681"/>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2</a:t>
            </a:r>
            <a:endParaRPr lang="ko-KR" altLang="en-US" sz="48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6701F70-1B00-4AB1-AF61-D8A55D67D6F1}"/>
              </a:ext>
            </a:extLst>
          </p:cNvPr>
          <p:cNvSpPr/>
          <p:nvPr/>
        </p:nvSpPr>
        <p:spPr>
          <a:xfrm>
            <a:off x="6067915" y="2803681"/>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3</a:t>
            </a:r>
            <a:endParaRPr lang="ko-KR" altLang="en-US" sz="48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CFC92139-DB98-4044-AAD6-E3C618D7301A}"/>
              </a:ext>
            </a:extLst>
          </p:cNvPr>
          <p:cNvSpPr/>
          <p:nvPr/>
        </p:nvSpPr>
        <p:spPr>
          <a:xfrm>
            <a:off x="7246312" y="2803681"/>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4</a:t>
            </a:r>
            <a:endParaRPr lang="ko-KR" altLang="en-US" sz="48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CEADA52A-1CC5-40FF-B591-AD2574988D6E}"/>
              </a:ext>
            </a:extLst>
          </p:cNvPr>
          <p:cNvSpPr txBox="1"/>
          <p:nvPr/>
        </p:nvSpPr>
        <p:spPr>
          <a:xfrm>
            <a:off x="4302729" y="2250711"/>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82E0204F-B834-472A-AA01-A74CDEABE635}"/>
              </a:ext>
            </a:extLst>
          </p:cNvPr>
          <p:cNvSpPr txBox="1"/>
          <p:nvPr/>
        </p:nvSpPr>
        <p:spPr>
          <a:xfrm>
            <a:off x="6899101" y="2250710"/>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400598118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TextBox 1">
            <a:extLst>
              <a:ext uri="{FF2B5EF4-FFF2-40B4-BE49-F238E27FC236}">
                <a16:creationId xmlns:a16="http://schemas.microsoft.com/office/drawing/2014/main" id="{EA163858-3AE3-4C10-AA48-D462EAE091A4}"/>
              </a:ext>
            </a:extLst>
          </p:cNvPr>
          <p:cNvSpPr txBox="1"/>
          <p:nvPr/>
        </p:nvSpPr>
        <p:spPr>
          <a:xfrm>
            <a:off x="572202" y="981718"/>
            <a:ext cx="1678665" cy="830997"/>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이차원 배열</a:t>
            </a:r>
            <a:endParaRPr lang="en-US" altLang="ko-KR"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990132" y="1542825"/>
            <a:ext cx="7895816" cy="1323439"/>
          </a:xfrm>
          <a:prstGeom prst="rect">
            <a:avLst/>
          </a:prstGeom>
          <a:noFill/>
        </p:spPr>
        <p:txBody>
          <a:bodyPr wrap="square">
            <a:spAutoFit/>
          </a:bodyPr>
          <a:lstStyle/>
          <a:p>
            <a:r>
              <a:rPr lang="en-US" altLang="ko-KR" sz="2000">
                <a:solidFill>
                  <a:schemeClr val="tx1"/>
                </a:solidFill>
                <a:latin typeface="Consolas" panose="020B0609020204030204" pitchFamily="49" charset="0"/>
              </a:rPr>
              <a:t>a = np.array( [ [ [1,2],[3,4] ], [[5,6],[7,8]] ] )</a:t>
            </a:r>
          </a:p>
          <a:p>
            <a:r>
              <a:rPr lang="en-US" altLang="ko-KR" sz="2000">
                <a:solidFill>
                  <a:schemeClr val="tx1"/>
                </a:solidFill>
                <a:latin typeface="Consolas" panose="020B0609020204030204" pitchFamily="49" charset="0"/>
              </a:rPr>
              <a:t>len(a)</a:t>
            </a:r>
          </a:p>
          <a:p>
            <a:r>
              <a:rPr lang="en-US" altLang="ko-KR" sz="2000">
                <a:solidFill>
                  <a:schemeClr val="tx1"/>
                </a:solidFill>
                <a:latin typeface="Consolas" panose="020B0609020204030204" pitchFamily="49" charset="0"/>
              </a:rPr>
              <a:t>len(a[0])</a:t>
            </a:r>
          </a:p>
          <a:p>
            <a:r>
              <a:rPr lang="en-US" altLang="ko-KR" sz="2000">
                <a:solidFill>
                  <a:schemeClr val="tx1"/>
                </a:solidFill>
                <a:latin typeface="Consolas" panose="020B0609020204030204" pitchFamily="49" charset="0"/>
              </a:rPr>
              <a:t>len(a[1])</a:t>
            </a:r>
          </a:p>
        </p:txBody>
      </p:sp>
      <p:sp>
        <p:nvSpPr>
          <p:cNvPr id="5" name="직사각형 4">
            <a:extLst>
              <a:ext uri="{FF2B5EF4-FFF2-40B4-BE49-F238E27FC236}">
                <a16:creationId xmlns:a16="http://schemas.microsoft.com/office/drawing/2014/main" id="{AFB3F103-BC82-4902-B692-C9E93F01F65E}"/>
              </a:ext>
            </a:extLst>
          </p:cNvPr>
          <p:cNvSpPr/>
          <p:nvPr/>
        </p:nvSpPr>
        <p:spPr>
          <a:xfrm>
            <a:off x="1133183" y="3779299"/>
            <a:ext cx="4308339"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4978D2DF-DDA2-44D7-B924-8436BFA2688D}"/>
              </a:ext>
            </a:extLst>
          </p:cNvPr>
          <p:cNvSpPr/>
          <p:nvPr/>
        </p:nvSpPr>
        <p:spPr>
          <a:xfrm>
            <a:off x="5441522" y="3779299"/>
            <a:ext cx="4308339"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84A94AFF-D9F2-47B4-872B-A90BD0B01047}"/>
              </a:ext>
            </a:extLst>
          </p:cNvPr>
          <p:cNvSpPr/>
          <p:nvPr/>
        </p:nvSpPr>
        <p:spPr>
          <a:xfrm>
            <a:off x="1278075" y="3906555"/>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B2C6B5C9-2996-4489-B479-49071D23D689}"/>
              </a:ext>
            </a:extLst>
          </p:cNvPr>
          <p:cNvSpPr/>
          <p:nvPr/>
        </p:nvSpPr>
        <p:spPr>
          <a:xfrm>
            <a:off x="3287352" y="3906555"/>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grpSp>
        <p:nvGrpSpPr>
          <p:cNvPr id="4" name="그룹 3">
            <a:extLst>
              <a:ext uri="{FF2B5EF4-FFF2-40B4-BE49-F238E27FC236}">
                <a16:creationId xmlns:a16="http://schemas.microsoft.com/office/drawing/2014/main" id="{20D9F610-A2CF-4FB6-88E3-8E2B84673324}"/>
              </a:ext>
            </a:extLst>
          </p:cNvPr>
          <p:cNvGrpSpPr/>
          <p:nvPr/>
        </p:nvGrpSpPr>
        <p:grpSpPr>
          <a:xfrm>
            <a:off x="1411534" y="4029972"/>
            <a:ext cx="1730711" cy="686112"/>
            <a:chOff x="1417358" y="3981255"/>
            <a:chExt cx="1667018" cy="686112"/>
          </a:xfrm>
        </p:grpSpPr>
        <p:sp>
          <p:nvSpPr>
            <p:cNvPr id="20" name="직사각형 19">
              <a:extLst>
                <a:ext uri="{FF2B5EF4-FFF2-40B4-BE49-F238E27FC236}">
                  <a16:creationId xmlns:a16="http://schemas.microsoft.com/office/drawing/2014/main" id="{2DC2F115-870A-4382-B136-F79366032CAF}"/>
                </a:ext>
              </a:extLst>
            </p:cNvPr>
            <p:cNvSpPr/>
            <p:nvPr/>
          </p:nvSpPr>
          <p:spPr>
            <a:xfrm>
              <a:off x="1417358"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1</a:t>
              </a:r>
              <a:endParaRPr lang="ko-KR" altLang="en-US" sz="48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57C8275-1EA1-45E9-97F3-FCEFECD0EE14}"/>
                </a:ext>
              </a:extLst>
            </p:cNvPr>
            <p:cNvSpPr/>
            <p:nvPr/>
          </p:nvSpPr>
          <p:spPr>
            <a:xfrm>
              <a:off x="2250867"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2</a:t>
              </a:r>
              <a:endParaRPr lang="ko-KR" altLang="en-US" sz="4800">
                <a:solidFill>
                  <a:schemeClr val="tx1"/>
                </a:solidFill>
                <a:latin typeface="Consolas" panose="020B0609020204030204" pitchFamily="49" charset="0"/>
              </a:endParaRPr>
            </a:p>
          </p:txBody>
        </p:sp>
      </p:grpSp>
      <p:grpSp>
        <p:nvGrpSpPr>
          <p:cNvPr id="22" name="그룹 21">
            <a:extLst>
              <a:ext uri="{FF2B5EF4-FFF2-40B4-BE49-F238E27FC236}">
                <a16:creationId xmlns:a16="http://schemas.microsoft.com/office/drawing/2014/main" id="{E68777D2-EF48-4C41-B9DF-0D14D546AAA5}"/>
              </a:ext>
            </a:extLst>
          </p:cNvPr>
          <p:cNvGrpSpPr/>
          <p:nvPr/>
        </p:nvGrpSpPr>
        <p:grpSpPr>
          <a:xfrm>
            <a:off x="3432245" y="4029972"/>
            <a:ext cx="1730711" cy="686112"/>
            <a:chOff x="1417358" y="3981255"/>
            <a:chExt cx="1667018" cy="686112"/>
          </a:xfrm>
        </p:grpSpPr>
        <p:sp>
          <p:nvSpPr>
            <p:cNvPr id="23" name="직사각형 22">
              <a:extLst>
                <a:ext uri="{FF2B5EF4-FFF2-40B4-BE49-F238E27FC236}">
                  <a16:creationId xmlns:a16="http://schemas.microsoft.com/office/drawing/2014/main" id="{31F1BCB9-6458-432D-948F-F99E9C93BAE0}"/>
                </a:ext>
              </a:extLst>
            </p:cNvPr>
            <p:cNvSpPr/>
            <p:nvPr/>
          </p:nvSpPr>
          <p:spPr>
            <a:xfrm>
              <a:off x="1417358"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3</a:t>
              </a:r>
              <a:endParaRPr lang="ko-KR" altLang="en-US" sz="48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1C68407-A711-470E-99EC-861B90D54708}"/>
                </a:ext>
              </a:extLst>
            </p:cNvPr>
            <p:cNvSpPr/>
            <p:nvPr/>
          </p:nvSpPr>
          <p:spPr>
            <a:xfrm>
              <a:off x="2250867"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4</a:t>
              </a:r>
              <a:endParaRPr lang="ko-KR" altLang="en-US" sz="4800">
                <a:solidFill>
                  <a:schemeClr val="tx1"/>
                </a:solidFill>
                <a:latin typeface="Consolas" panose="020B0609020204030204" pitchFamily="49" charset="0"/>
              </a:endParaRPr>
            </a:p>
          </p:txBody>
        </p:sp>
      </p:grpSp>
      <p:sp>
        <p:nvSpPr>
          <p:cNvPr id="25" name="직사각형 24">
            <a:extLst>
              <a:ext uri="{FF2B5EF4-FFF2-40B4-BE49-F238E27FC236}">
                <a16:creationId xmlns:a16="http://schemas.microsoft.com/office/drawing/2014/main" id="{BD1F7F4C-EF39-43E5-B677-738BB4EA4A8C}"/>
              </a:ext>
            </a:extLst>
          </p:cNvPr>
          <p:cNvSpPr/>
          <p:nvPr/>
        </p:nvSpPr>
        <p:spPr>
          <a:xfrm>
            <a:off x="5575195" y="3906555"/>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CFFC109D-B77C-4566-A4D3-FFEBE13A0BD3}"/>
              </a:ext>
            </a:extLst>
          </p:cNvPr>
          <p:cNvSpPr/>
          <p:nvPr/>
        </p:nvSpPr>
        <p:spPr>
          <a:xfrm>
            <a:off x="7584472" y="3906555"/>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grpSp>
        <p:nvGrpSpPr>
          <p:cNvPr id="27" name="그룹 26">
            <a:extLst>
              <a:ext uri="{FF2B5EF4-FFF2-40B4-BE49-F238E27FC236}">
                <a16:creationId xmlns:a16="http://schemas.microsoft.com/office/drawing/2014/main" id="{704F64ED-6814-4C41-B6D7-513A46DCC6A8}"/>
              </a:ext>
            </a:extLst>
          </p:cNvPr>
          <p:cNvGrpSpPr/>
          <p:nvPr/>
        </p:nvGrpSpPr>
        <p:grpSpPr>
          <a:xfrm>
            <a:off x="5708654" y="4029972"/>
            <a:ext cx="1730711" cy="686112"/>
            <a:chOff x="1417358" y="3981255"/>
            <a:chExt cx="1667018" cy="686112"/>
          </a:xfrm>
        </p:grpSpPr>
        <p:sp>
          <p:nvSpPr>
            <p:cNvPr id="28" name="직사각형 27">
              <a:extLst>
                <a:ext uri="{FF2B5EF4-FFF2-40B4-BE49-F238E27FC236}">
                  <a16:creationId xmlns:a16="http://schemas.microsoft.com/office/drawing/2014/main" id="{446FEEAD-E67A-4D2D-B11F-206CF21F3CA0}"/>
                </a:ext>
              </a:extLst>
            </p:cNvPr>
            <p:cNvSpPr/>
            <p:nvPr/>
          </p:nvSpPr>
          <p:spPr>
            <a:xfrm>
              <a:off x="1417358"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5</a:t>
              </a:r>
              <a:endParaRPr lang="ko-KR" altLang="en-US" sz="48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702070C-C3EE-496F-A336-A3A479321A66}"/>
                </a:ext>
              </a:extLst>
            </p:cNvPr>
            <p:cNvSpPr/>
            <p:nvPr/>
          </p:nvSpPr>
          <p:spPr>
            <a:xfrm>
              <a:off x="2250867"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6</a:t>
              </a:r>
              <a:endParaRPr lang="ko-KR" altLang="en-US" sz="4800">
                <a:solidFill>
                  <a:schemeClr val="tx1"/>
                </a:solidFill>
                <a:latin typeface="Consolas" panose="020B0609020204030204" pitchFamily="49" charset="0"/>
              </a:endParaRPr>
            </a:p>
          </p:txBody>
        </p:sp>
      </p:grpSp>
      <p:grpSp>
        <p:nvGrpSpPr>
          <p:cNvPr id="30" name="그룹 29">
            <a:extLst>
              <a:ext uri="{FF2B5EF4-FFF2-40B4-BE49-F238E27FC236}">
                <a16:creationId xmlns:a16="http://schemas.microsoft.com/office/drawing/2014/main" id="{951CB02B-672C-4300-9141-361D38748E8D}"/>
              </a:ext>
            </a:extLst>
          </p:cNvPr>
          <p:cNvGrpSpPr/>
          <p:nvPr/>
        </p:nvGrpSpPr>
        <p:grpSpPr>
          <a:xfrm>
            <a:off x="7729365" y="4029972"/>
            <a:ext cx="1730711" cy="686112"/>
            <a:chOff x="1417358" y="3981255"/>
            <a:chExt cx="1667018" cy="686112"/>
          </a:xfrm>
        </p:grpSpPr>
        <p:sp>
          <p:nvSpPr>
            <p:cNvPr id="31" name="직사각형 30">
              <a:extLst>
                <a:ext uri="{FF2B5EF4-FFF2-40B4-BE49-F238E27FC236}">
                  <a16:creationId xmlns:a16="http://schemas.microsoft.com/office/drawing/2014/main" id="{BFA65317-B01B-4C01-B838-3E5BCEA22B5B}"/>
                </a:ext>
              </a:extLst>
            </p:cNvPr>
            <p:cNvSpPr/>
            <p:nvPr/>
          </p:nvSpPr>
          <p:spPr>
            <a:xfrm>
              <a:off x="1417358"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7</a:t>
              </a:r>
              <a:endParaRPr lang="ko-KR" altLang="en-US" sz="48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31AF155F-C445-4420-9064-F120006F3949}"/>
                </a:ext>
              </a:extLst>
            </p:cNvPr>
            <p:cNvSpPr/>
            <p:nvPr/>
          </p:nvSpPr>
          <p:spPr>
            <a:xfrm>
              <a:off x="2250867"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8</a:t>
              </a:r>
              <a:endParaRPr lang="ko-KR" altLang="en-US" sz="4800">
                <a:solidFill>
                  <a:schemeClr val="tx1"/>
                </a:solidFill>
                <a:latin typeface="Consolas" panose="020B0609020204030204" pitchFamily="49" charset="0"/>
              </a:endParaRPr>
            </a:p>
          </p:txBody>
        </p:sp>
      </p:grpSp>
    </p:spTree>
    <p:extLst>
      <p:ext uri="{BB962C8B-B14F-4D97-AF65-F5344CB8AC3E}">
        <p14:creationId xmlns:p14="http://schemas.microsoft.com/office/powerpoint/2010/main" val="24246153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5" name="직사각형 4">
            <a:extLst>
              <a:ext uri="{FF2B5EF4-FFF2-40B4-BE49-F238E27FC236}">
                <a16:creationId xmlns:a16="http://schemas.microsoft.com/office/drawing/2014/main" id="{4D629DFB-34C7-4863-82FC-3AE054566683}"/>
              </a:ext>
            </a:extLst>
          </p:cNvPr>
          <p:cNvSpPr/>
          <p:nvPr/>
        </p:nvSpPr>
        <p:spPr>
          <a:xfrm>
            <a:off x="6341574" y="2728842"/>
            <a:ext cx="1908407" cy="461055"/>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6341574" y="3586192"/>
            <a:ext cx="1908407" cy="461055"/>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920628" y="2051825"/>
            <a:ext cx="809793" cy="364511"/>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a:t>
            </a:r>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7295777" y="2388670"/>
            <a:ext cx="1" cy="34017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7295777" y="3189897"/>
            <a:ext cx="0" cy="39629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810991" y="4443073"/>
            <a:ext cx="969572" cy="461055"/>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예측</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7295777" y="4047247"/>
            <a:ext cx="1" cy="39582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4771724" y="2810787"/>
            <a:ext cx="928891" cy="29716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5700614" y="2959369"/>
            <a:ext cx="640959"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4771724" y="3689408"/>
            <a:ext cx="928891" cy="29716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5700614" y="3837991"/>
            <a:ext cx="640959"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9224751" y="4443073"/>
            <a:ext cx="969572" cy="461055"/>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진짜 타깃</a:t>
            </a: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 name="타원 1">
            <a:extLst>
              <a:ext uri="{FF2B5EF4-FFF2-40B4-BE49-F238E27FC236}">
                <a16:creationId xmlns:a16="http://schemas.microsoft.com/office/drawing/2014/main" id="{BF6A8A2C-D98D-43B8-B28B-791EBA9740CF}"/>
              </a:ext>
            </a:extLst>
          </p:cNvPr>
          <p:cNvSpPr/>
          <p:nvPr/>
        </p:nvSpPr>
        <p:spPr>
          <a:xfrm>
            <a:off x="7835278" y="5306734"/>
            <a:ext cx="1337284" cy="461055"/>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7295778" y="4904128"/>
            <a:ext cx="1208143" cy="40260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8503921" y="4904128"/>
            <a:ext cx="1205617" cy="40260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8019134" y="6036425"/>
            <a:ext cx="969572" cy="34579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8503921" y="5767790"/>
            <a:ext cx="0" cy="26863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타원 27">
            <a:extLst>
              <a:ext uri="{FF2B5EF4-FFF2-40B4-BE49-F238E27FC236}">
                <a16:creationId xmlns:a16="http://schemas.microsoft.com/office/drawing/2014/main" id="{D8713158-D6C8-4763-A546-FF4CC5293A46}"/>
              </a:ext>
            </a:extLst>
          </p:cNvPr>
          <p:cNvSpPr/>
          <p:nvPr/>
        </p:nvSpPr>
        <p:spPr>
          <a:xfrm>
            <a:off x="4567527" y="5306734"/>
            <a:ext cx="1337284" cy="461055"/>
          </a:xfrm>
          <a:prstGeom prst="ellipse">
            <a:avLst/>
          </a:prstGeom>
          <a:solidFill>
            <a:srgbClr val="FFCCCC"/>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latin typeface="고도 M" panose="02000503000000020004" pitchFamily="2" charset="-127"/>
                <a:ea typeface="고도 M" panose="02000503000000020004" pitchFamily="2" charset="-127"/>
              </a:rPr>
              <a:t>옵티마이저</a:t>
            </a:r>
          </a:p>
        </p:txBody>
      </p:sp>
      <p:cxnSp>
        <p:nvCxnSpPr>
          <p:cNvPr id="30" name="직선 화살표 연결선 29">
            <a:extLst>
              <a:ext uri="{FF2B5EF4-FFF2-40B4-BE49-F238E27FC236}">
                <a16:creationId xmlns:a16="http://schemas.microsoft.com/office/drawing/2014/main" id="{FC592892-640D-4C57-B1DE-184960B76B2E}"/>
              </a:ext>
            </a:extLst>
          </p:cNvPr>
          <p:cNvCxnSpPr>
            <a:cxnSpLocks/>
            <a:stCxn id="27" idx="1"/>
            <a:endCxn id="28" idx="6"/>
          </p:cNvCxnSpPr>
          <p:nvPr/>
        </p:nvCxnSpPr>
        <p:spPr>
          <a:xfrm flipH="1" flipV="1">
            <a:off x="5904810" y="5537262"/>
            <a:ext cx="2114324" cy="67205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연결선: 구부러짐 19">
            <a:extLst>
              <a:ext uri="{FF2B5EF4-FFF2-40B4-BE49-F238E27FC236}">
                <a16:creationId xmlns:a16="http://schemas.microsoft.com/office/drawing/2014/main" id="{2C6C8AEC-B0D8-40A1-BFF5-BB9E65E16B10}"/>
              </a:ext>
            </a:extLst>
          </p:cNvPr>
          <p:cNvCxnSpPr>
            <a:stCxn id="28" idx="2"/>
            <a:endCxn id="25" idx="1"/>
          </p:cNvCxnSpPr>
          <p:nvPr/>
        </p:nvCxnSpPr>
        <p:spPr>
          <a:xfrm rot="10800000" flipH="1">
            <a:off x="4567526" y="3837991"/>
            <a:ext cx="204197" cy="1699271"/>
          </a:xfrm>
          <a:prstGeom prst="curvedConnector3">
            <a:avLst>
              <a:gd name="adj1" fmla="val -102103"/>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연결선: 구부러짐 32">
            <a:extLst>
              <a:ext uri="{FF2B5EF4-FFF2-40B4-BE49-F238E27FC236}">
                <a16:creationId xmlns:a16="http://schemas.microsoft.com/office/drawing/2014/main" id="{7EA8D7DF-3CC4-4644-8A07-095D2D085B6E}"/>
              </a:ext>
            </a:extLst>
          </p:cNvPr>
          <p:cNvCxnSpPr>
            <a:cxnSpLocks/>
            <a:stCxn id="28" idx="2"/>
            <a:endCxn id="21" idx="1"/>
          </p:cNvCxnSpPr>
          <p:nvPr/>
        </p:nvCxnSpPr>
        <p:spPr>
          <a:xfrm rot="10800000" flipH="1">
            <a:off x="4567526" y="2959370"/>
            <a:ext cx="204197" cy="2577893"/>
          </a:xfrm>
          <a:prstGeom prst="curvedConnector3">
            <a:avLst>
              <a:gd name="adj1" fmla="val -185114"/>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C6FD5C0-444D-4773-9387-38EE31605E0F}"/>
              </a:ext>
            </a:extLst>
          </p:cNvPr>
          <p:cNvSpPr txBox="1"/>
          <p:nvPr/>
        </p:nvSpPr>
        <p:spPr>
          <a:xfrm>
            <a:off x="3446776" y="4524625"/>
            <a:ext cx="792535" cy="497060"/>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가중치</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업데이트</a:t>
            </a:r>
          </a:p>
        </p:txBody>
      </p:sp>
      <p:sp>
        <p:nvSpPr>
          <p:cNvPr id="40" name="직사각형 39">
            <a:extLst>
              <a:ext uri="{FF2B5EF4-FFF2-40B4-BE49-F238E27FC236}">
                <a16:creationId xmlns:a16="http://schemas.microsoft.com/office/drawing/2014/main" id="{DF410ADC-DF31-4AD5-B427-797F3D78B66B}"/>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실제 값과 비교해서 그 차이를 구한다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타깃과 손실함수</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역전파</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tx1"/>
                </a:solidFill>
                <a:latin typeface="고도 B" panose="02000503000000020004" pitchFamily="2" charset="-127"/>
                <a:ea typeface="고도 B" panose="02000503000000020004" pitchFamily="2" charset="-127"/>
              </a:rPr>
              <a:t>.</a:t>
            </a:r>
            <a:endParaRPr lang="en-US" altLang="ko-KR" b="0" i="0">
              <a:solidFill>
                <a:schemeClr val="tx1"/>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3631604625"/>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TextBox 1">
            <a:extLst>
              <a:ext uri="{FF2B5EF4-FFF2-40B4-BE49-F238E27FC236}">
                <a16:creationId xmlns:a16="http://schemas.microsoft.com/office/drawing/2014/main" id="{EA163858-3AE3-4C10-AA48-D462EAE091A4}"/>
              </a:ext>
            </a:extLst>
          </p:cNvPr>
          <p:cNvSpPr txBox="1"/>
          <p:nvPr/>
        </p:nvSpPr>
        <p:spPr>
          <a:xfrm>
            <a:off x="572202" y="981718"/>
            <a:ext cx="1678665" cy="830997"/>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이차원 배열</a:t>
            </a:r>
            <a:endParaRPr lang="en-US" altLang="ko-KR"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0" y="1542825"/>
            <a:ext cx="10114498" cy="1631216"/>
          </a:xfrm>
          <a:prstGeom prst="rect">
            <a:avLst/>
          </a:prstGeom>
          <a:noFill/>
        </p:spPr>
        <p:txBody>
          <a:bodyPr wrap="square">
            <a:spAutoFit/>
          </a:bodyPr>
          <a:lstStyle/>
          <a:p>
            <a:r>
              <a:rPr lang="en-US" altLang="ko-KR" sz="2000">
                <a:solidFill>
                  <a:schemeClr val="tx1"/>
                </a:solidFill>
                <a:latin typeface="Consolas" panose="020B0609020204030204" pitchFamily="49" charset="0"/>
              </a:rPr>
              <a:t>a = np.array( [ [[[1],[2]],[[3],[4]]], </a:t>
            </a:r>
          </a:p>
          <a:p>
            <a:r>
              <a:rPr lang="en-US" altLang="ko-KR" sz="2000">
                <a:solidFill>
                  <a:schemeClr val="tx1"/>
                </a:solidFill>
                <a:latin typeface="Consolas" panose="020B0609020204030204" pitchFamily="49" charset="0"/>
              </a:rPr>
              <a:t>                [[[5],[6]],[[7],[8]]]  ] )</a:t>
            </a:r>
          </a:p>
          <a:p>
            <a:r>
              <a:rPr lang="en-US" altLang="ko-KR" sz="2000">
                <a:solidFill>
                  <a:schemeClr val="tx1"/>
                </a:solidFill>
                <a:latin typeface="Consolas" panose="020B0609020204030204" pitchFamily="49" charset="0"/>
              </a:rPr>
              <a:t>len(a)</a:t>
            </a:r>
          </a:p>
          <a:p>
            <a:r>
              <a:rPr lang="en-US" altLang="ko-KR" sz="2000">
                <a:solidFill>
                  <a:schemeClr val="tx1"/>
                </a:solidFill>
                <a:latin typeface="Consolas" panose="020B0609020204030204" pitchFamily="49" charset="0"/>
              </a:rPr>
              <a:t>len(a[0])</a:t>
            </a:r>
          </a:p>
          <a:p>
            <a:r>
              <a:rPr lang="en-US" altLang="ko-KR" sz="2000">
                <a:solidFill>
                  <a:schemeClr val="tx1"/>
                </a:solidFill>
                <a:latin typeface="Consolas" panose="020B0609020204030204" pitchFamily="49" charset="0"/>
              </a:rPr>
              <a:t>len(a[0][0][0])</a:t>
            </a:r>
          </a:p>
        </p:txBody>
      </p:sp>
      <p:sp>
        <p:nvSpPr>
          <p:cNvPr id="5" name="직사각형 4">
            <a:extLst>
              <a:ext uri="{FF2B5EF4-FFF2-40B4-BE49-F238E27FC236}">
                <a16:creationId xmlns:a16="http://schemas.microsoft.com/office/drawing/2014/main" id="{AFB3F103-BC82-4902-B692-C9E93F01F65E}"/>
              </a:ext>
            </a:extLst>
          </p:cNvPr>
          <p:cNvSpPr/>
          <p:nvPr/>
        </p:nvSpPr>
        <p:spPr>
          <a:xfrm>
            <a:off x="1133183" y="3779299"/>
            <a:ext cx="4308339"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4978D2DF-DDA2-44D7-B924-8436BFA2688D}"/>
              </a:ext>
            </a:extLst>
          </p:cNvPr>
          <p:cNvSpPr/>
          <p:nvPr/>
        </p:nvSpPr>
        <p:spPr>
          <a:xfrm>
            <a:off x="5441522" y="3779299"/>
            <a:ext cx="4308339"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84A94AFF-D9F2-47B4-872B-A90BD0B01047}"/>
              </a:ext>
            </a:extLst>
          </p:cNvPr>
          <p:cNvSpPr/>
          <p:nvPr/>
        </p:nvSpPr>
        <p:spPr>
          <a:xfrm>
            <a:off x="1278075" y="3906555"/>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B2C6B5C9-2996-4489-B479-49071D23D689}"/>
              </a:ext>
            </a:extLst>
          </p:cNvPr>
          <p:cNvSpPr/>
          <p:nvPr/>
        </p:nvSpPr>
        <p:spPr>
          <a:xfrm>
            <a:off x="3287352" y="3906555"/>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2DC2F115-870A-4382-B136-F79366032CAF}"/>
              </a:ext>
            </a:extLst>
          </p:cNvPr>
          <p:cNvSpPr/>
          <p:nvPr/>
        </p:nvSpPr>
        <p:spPr>
          <a:xfrm>
            <a:off x="1411534" y="4029972"/>
            <a:ext cx="865356"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57C8275-1EA1-45E9-97F3-FCEFECD0EE14}"/>
              </a:ext>
            </a:extLst>
          </p:cNvPr>
          <p:cNvSpPr/>
          <p:nvPr/>
        </p:nvSpPr>
        <p:spPr>
          <a:xfrm>
            <a:off x="2276890" y="4029972"/>
            <a:ext cx="865356"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grpSp>
        <p:nvGrpSpPr>
          <p:cNvPr id="22" name="그룹 21">
            <a:extLst>
              <a:ext uri="{FF2B5EF4-FFF2-40B4-BE49-F238E27FC236}">
                <a16:creationId xmlns:a16="http://schemas.microsoft.com/office/drawing/2014/main" id="{E68777D2-EF48-4C41-B9DF-0D14D546AAA5}"/>
              </a:ext>
            </a:extLst>
          </p:cNvPr>
          <p:cNvGrpSpPr/>
          <p:nvPr/>
        </p:nvGrpSpPr>
        <p:grpSpPr>
          <a:xfrm>
            <a:off x="3432245" y="4029972"/>
            <a:ext cx="1730711" cy="686112"/>
            <a:chOff x="1417358" y="3981255"/>
            <a:chExt cx="1667018" cy="686112"/>
          </a:xfrm>
        </p:grpSpPr>
        <p:sp>
          <p:nvSpPr>
            <p:cNvPr id="23" name="직사각형 22">
              <a:extLst>
                <a:ext uri="{FF2B5EF4-FFF2-40B4-BE49-F238E27FC236}">
                  <a16:creationId xmlns:a16="http://schemas.microsoft.com/office/drawing/2014/main" id="{31F1BCB9-6458-432D-948F-F99E9C93BAE0}"/>
                </a:ext>
              </a:extLst>
            </p:cNvPr>
            <p:cNvSpPr/>
            <p:nvPr/>
          </p:nvSpPr>
          <p:spPr>
            <a:xfrm>
              <a:off x="1417358"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1C68407-A711-470E-99EC-861B90D54708}"/>
                </a:ext>
              </a:extLst>
            </p:cNvPr>
            <p:cNvSpPr/>
            <p:nvPr/>
          </p:nvSpPr>
          <p:spPr>
            <a:xfrm>
              <a:off x="2250867"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grpSp>
      <p:sp>
        <p:nvSpPr>
          <p:cNvPr id="25" name="직사각형 24">
            <a:extLst>
              <a:ext uri="{FF2B5EF4-FFF2-40B4-BE49-F238E27FC236}">
                <a16:creationId xmlns:a16="http://schemas.microsoft.com/office/drawing/2014/main" id="{BD1F7F4C-EF39-43E5-B677-738BB4EA4A8C}"/>
              </a:ext>
            </a:extLst>
          </p:cNvPr>
          <p:cNvSpPr/>
          <p:nvPr/>
        </p:nvSpPr>
        <p:spPr>
          <a:xfrm>
            <a:off x="5575195" y="3906555"/>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CFFC109D-B77C-4566-A4D3-FFEBE13A0BD3}"/>
              </a:ext>
            </a:extLst>
          </p:cNvPr>
          <p:cNvSpPr/>
          <p:nvPr/>
        </p:nvSpPr>
        <p:spPr>
          <a:xfrm>
            <a:off x="7584472" y="3906555"/>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grpSp>
        <p:nvGrpSpPr>
          <p:cNvPr id="27" name="그룹 26">
            <a:extLst>
              <a:ext uri="{FF2B5EF4-FFF2-40B4-BE49-F238E27FC236}">
                <a16:creationId xmlns:a16="http://schemas.microsoft.com/office/drawing/2014/main" id="{704F64ED-6814-4C41-B6D7-513A46DCC6A8}"/>
              </a:ext>
            </a:extLst>
          </p:cNvPr>
          <p:cNvGrpSpPr/>
          <p:nvPr/>
        </p:nvGrpSpPr>
        <p:grpSpPr>
          <a:xfrm>
            <a:off x="5708654" y="4029972"/>
            <a:ext cx="1730711" cy="686112"/>
            <a:chOff x="1417358" y="3981255"/>
            <a:chExt cx="1667018" cy="686112"/>
          </a:xfrm>
        </p:grpSpPr>
        <p:sp>
          <p:nvSpPr>
            <p:cNvPr id="28" name="직사각형 27">
              <a:extLst>
                <a:ext uri="{FF2B5EF4-FFF2-40B4-BE49-F238E27FC236}">
                  <a16:creationId xmlns:a16="http://schemas.microsoft.com/office/drawing/2014/main" id="{446FEEAD-E67A-4D2D-B11F-206CF21F3CA0}"/>
                </a:ext>
              </a:extLst>
            </p:cNvPr>
            <p:cNvSpPr/>
            <p:nvPr/>
          </p:nvSpPr>
          <p:spPr>
            <a:xfrm>
              <a:off x="1417358"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702070C-C3EE-496F-A336-A3A479321A66}"/>
                </a:ext>
              </a:extLst>
            </p:cNvPr>
            <p:cNvSpPr/>
            <p:nvPr/>
          </p:nvSpPr>
          <p:spPr>
            <a:xfrm>
              <a:off x="2250867"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grpSp>
      <p:grpSp>
        <p:nvGrpSpPr>
          <p:cNvPr id="30" name="그룹 29">
            <a:extLst>
              <a:ext uri="{FF2B5EF4-FFF2-40B4-BE49-F238E27FC236}">
                <a16:creationId xmlns:a16="http://schemas.microsoft.com/office/drawing/2014/main" id="{951CB02B-672C-4300-9141-361D38748E8D}"/>
              </a:ext>
            </a:extLst>
          </p:cNvPr>
          <p:cNvGrpSpPr/>
          <p:nvPr/>
        </p:nvGrpSpPr>
        <p:grpSpPr>
          <a:xfrm>
            <a:off x="7729365" y="4029972"/>
            <a:ext cx="1730711" cy="686112"/>
            <a:chOff x="1417358" y="3981255"/>
            <a:chExt cx="1667018" cy="686112"/>
          </a:xfrm>
        </p:grpSpPr>
        <p:sp>
          <p:nvSpPr>
            <p:cNvPr id="31" name="직사각형 30">
              <a:extLst>
                <a:ext uri="{FF2B5EF4-FFF2-40B4-BE49-F238E27FC236}">
                  <a16:creationId xmlns:a16="http://schemas.microsoft.com/office/drawing/2014/main" id="{BFA65317-B01B-4C01-B838-3E5BCEA22B5B}"/>
                </a:ext>
              </a:extLst>
            </p:cNvPr>
            <p:cNvSpPr/>
            <p:nvPr/>
          </p:nvSpPr>
          <p:spPr>
            <a:xfrm>
              <a:off x="1417358"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31AF155F-C445-4420-9064-F120006F3949}"/>
                </a:ext>
              </a:extLst>
            </p:cNvPr>
            <p:cNvSpPr/>
            <p:nvPr/>
          </p:nvSpPr>
          <p:spPr>
            <a:xfrm>
              <a:off x="2250867"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grpSp>
      <p:sp>
        <p:nvSpPr>
          <p:cNvPr id="33" name="직사각형 32">
            <a:extLst>
              <a:ext uri="{FF2B5EF4-FFF2-40B4-BE49-F238E27FC236}">
                <a16:creationId xmlns:a16="http://schemas.microsoft.com/office/drawing/2014/main" id="{3E2C9904-BF7A-4A42-BC42-AB46817FE9B2}"/>
              </a:ext>
            </a:extLst>
          </p:cNvPr>
          <p:cNvSpPr/>
          <p:nvPr/>
        </p:nvSpPr>
        <p:spPr>
          <a:xfrm>
            <a:off x="1537136" y="4130951"/>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83E05388-BFA8-43E2-B0E3-46A660EB9175}"/>
              </a:ext>
            </a:extLst>
          </p:cNvPr>
          <p:cNvSpPr/>
          <p:nvPr/>
        </p:nvSpPr>
        <p:spPr>
          <a:xfrm>
            <a:off x="2398383" y="4130950"/>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F426174-73FF-4A0C-81C5-683ACD048F93}"/>
              </a:ext>
            </a:extLst>
          </p:cNvPr>
          <p:cNvSpPr/>
          <p:nvPr/>
        </p:nvSpPr>
        <p:spPr>
          <a:xfrm>
            <a:off x="3565918" y="4130950"/>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ED4561B-EBDA-4B20-B5E3-2C8789DB94EC}"/>
              </a:ext>
            </a:extLst>
          </p:cNvPr>
          <p:cNvSpPr/>
          <p:nvPr/>
        </p:nvSpPr>
        <p:spPr>
          <a:xfrm>
            <a:off x="4431060" y="4130950"/>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88F51739-E3B7-4F84-9037-089D16EDE5A6}"/>
              </a:ext>
            </a:extLst>
          </p:cNvPr>
          <p:cNvSpPr/>
          <p:nvPr/>
        </p:nvSpPr>
        <p:spPr>
          <a:xfrm>
            <a:off x="5837437" y="4130950"/>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5</a:t>
            </a:r>
            <a:endParaRPr lang="ko-KR" altLang="en-US" sz="28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AF1D33FA-75C9-4A10-BAC8-F92A3761DF70}"/>
              </a:ext>
            </a:extLst>
          </p:cNvPr>
          <p:cNvSpPr/>
          <p:nvPr/>
        </p:nvSpPr>
        <p:spPr>
          <a:xfrm>
            <a:off x="6702579" y="4130950"/>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6</a:t>
            </a:r>
            <a:endParaRPr lang="ko-KR" altLang="en-US" sz="28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A856EF5-78C5-4393-BF32-41C304A9616C}"/>
              </a:ext>
            </a:extLst>
          </p:cNvPr>
          <p:cNvSpPr/>
          <p:nvPr/>
        </p:nvSpPr>
        <p:spPr>
          <a:xfrm>
            <a:off x="7857428" y="4130950"/>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7</a:t>
            </a:r>
            <a:endParaRPr lang="ko-KR" altLang="en-US" sz="28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A0BBB138-03D1-4A4A-8772-2F4A9731B672}"/>
              </a:ext>
            </a:extLst>
          </p:cNvPr>
          <p:cNvSpPr/>
          <p:nvPr/>
        </p:nvSpPr>
        <p:spPr>
          <a:xfrm>
            <a:off x="8722570" y="4130950"/>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8</a:t>
            </a:r>
            <a:endParaRPr lang="ko-KR" altLang="en-US" sz="2800">
              <a:solidFill>
                <a:schemeClr val="tx1"/>
              </a:solidFill>
              <a:latin typeface="Consolas" panose="020B0609020204030204" pitchFamily="49" charset="0"/>
            </a:endParaRPr>
          </a:p>
        </p:txBody>
      </p:sp>
    </p:spTree>
    <p:extLst>
      <p:ext uri="{BB962C8B-B14F-4D97-AF65-F5344CB8AC3E}">
        <p14:creationId xmlns:p14="http://schemas.microsoft.com/office/powerpoint/2010/main" val="250812836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TextBox 1">
            <a:extLst>
              <a:ext uri="{FF2B5EF4-FFF2-40B4-BE49-F238E27FC236}">
                <a16:creationId xmlns:a16="http://schemas.microsoft.com/office/drawing/2014/main" id="{EA163858-3AE3-4C10-AA48-D462EAE091A4}"/>
              </a:ext>
            </a:extLst>
          </p:cNvPr>
          <p:cNvSpPr txBox="1"/>
          <p:nvPr/>
        </p:nvSpPr>
        <p:spPr>
          <a:xfrm>
            <a:off x="572202" y="981718"/>
            <a:ext cx="6131807" cy="1569660"/>
          </a:xfrm>
          <a:prstGeom prst="rect">
            <a:avLst/>
          </a:prstGeom>
          <a:noFill/>
        </p:spPr>
        <p:txBody>
          <a:bodyPr wrap="none" rtlCol="0">
            <a:spAutoFit/>
          </a:bodyPr>
          <a:lstStyle/>
          <a:p>
            <a:r>
              <a:rPr lang="en-US" altLang="ko-KR" sz="2400">
                <a:solidFill>
                  <a:schemeClr val="tx1"/>
                </a:solidFill>
                <a:latin typeface="Consolas" panose="020B0609020204030204" pitchFamily="49" charset="0"/>
              </a:rPr>
              <a:t>[   [   [  [1],[2],[3]  ],</a:t>
            </a:r>
          </a:p>
          <a:p>
            <a:r>
              <a:rPr lang="en-US" altLang="ko-KR" sz="2400">
                <a:solidFill>
                  <a:schemeClr val="tx1"/>
                </a:solidFill>
                <a:latin typeface="Consolas" panose="020B0609020204030204" pitchFamily="49" charset="0"/>
              </a:rPr>
              <a:t>        [  [4],[5],[6]  ],</a:t>
            </a:r>
          </a:p>
          <a:p>
            <a:r>
              <a:rPr lang="en-US" altLang="ko-KR" sz="2400">
                <a:solidFill>
                  <a:schemeClr val="tx1"/>
                </a:solidFill>
                <a:latin typeface="Consolas" panose="020B0609020204030204" pitchFamily="49" charset="0"/>
              </a:rPr>
              <a:t>        [  [7],[8],[9]  ]   ]    ] </a:t>
            </a:r>
          </a:p>
          <a:p>
            <a:endParaRPr lang="ko-KR" altLang="en-US" sz="2400">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AFB3F103-BC82-4902-B692-C9E93F01F65E}"/>
              </a:ext>
            </a:extLst>
          </p:cNvPr>
          <p:cNvSpPr/>
          <p:nvPr/>
        </p:nvSpPr>
        <p:spPr>
          <a:xfrm>
            <a:off x="1318307" y="3919545"/>
            <a:ext cx="7550812"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1AF8FF8-08A9-40CA-AC94-54015000D18B}"/>
              </a:ext>
            </a:extLst>
          </p:cNvPr>
          <p:cNvSpPr/>
          <p:nvPr/>
        </p:nvSpPr>
        <p:spPr>
          <a:xfrm>
            <a:off x="1660505" y="4037044"/>
            <a:ext cx="2288805" cy="94888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ABCCFDA7-C6A5-418C-B3DC-4725F8EFFC63}"/>
              </a:ext>
            </a:extLst>
          </p:cNvPr>
          <p:cNvSpPr/>
          <p:nvPr/>
        </p:nvSpPr>
        <p:spPr>
          <a:xfrm>
            <a:off x="3949310" y="4037044"/>
            <a:ext cx="2288805" cy="94888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5EFE40A-BB29-4FF8-BD2A-2B811C88B88E}"/>
              </a:ext>
            </a:extLst>
          </p:cNvPr>
          <p:cNvSpPr/>
          <p:nvPr/>
        </p:nvSpPr>
        <p:spPr>
          <a:xfrm>
            <a:off x="6238116" y="4037043"/>
            <a:ext cx="2288805" cy="94888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8" name="그룹 7">
            <a:extLst>
              <a:ext uri="{FF2B5EF4-FFF2-40B4-BE49-F238E27FC236}">
                <a16:creationId xmlns:a16="http://schemas.microsoft.com/office/drawing/2014/main" id="{8263E7FC-0713-40C2-83E1-FB0BF844FBCC}"/>
              </a:ext>
            </a:extLst>
          </p:cNvPr>
          <p:cNvGrpSpPr/>
          <p:nvPr/>
        </p:nvGrpSpPr>
        <p:grpSpPr>
          <a:xfrm>
            <a:off x="1831605" y="4158116"/>
            <a:ext cx="1926972" cy="686031"/>
            <a:chOff x="1809165" y="3714643"/>
            <a:chExt cx="1893318" cy="868578"/>
          </a:xfrm>
        </p:grpSpPr>
        <p:sp>
          <p:nvSpPr>
            <p:cNvPr id="22" name="직사각형 21">
              <a:extLst>
                <a:ext uri="{FF2B5EF4-FFF2-40B4-BE49-F238E27FC236}">
                  <a16:creationId xmlns:a16="http://schemas.microsoft.com/office/drawing/2014/main" id="{2C444164-CBAF-4CC7-ACED-FFFCC9CDB0C0}"/>
                </a:ext>
              </a:extLst>
            </p:cNvPr>
            <p:cNvSpPr/>
            <p:nvPr/>
          </p:nvSpPr>
          <p:spPr>
            <a:xfrm>
              <a:off x="1809165"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45601E7-D06A-4BB0-9509-CEB43174A32B}"/>
                </a:ext>
              </a:extLst>
            </p:cNvPr>
            <p:cNvSpPr/>
            <p:nvPr/>
          </p:nvSpPr>
          <p:spPr>
            <a:xfrm>
              <a:off x="2440271"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65BBB069-4784-4A31-896D-DE9844370B31}"/>
                </a:ext>
              </a:extLst>
            </p:cNvPr>
            <p:cNvSpPr/>
            <p:nvPr/>
          </p:nvSpPr>
          <p:spPr>
            <a:xfrm>
              <a:off x="3071377"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6" name="그룹 25">
            <a:extLst>
              <a:ext uri="{FF2B5EF4-FFF2-40B4-BE49-F238E27FC236}">
                <a16:creationId xmlns:a16="http://schemas.microsoft.com/office/drawing/2014/main" id="{2EBC3AB1-F5AF-461D-9E4C-6CD027559D42}"/>
              </a:ext>
            </a:extLst>
          </p:cNvPr>
          <p:cNvGrpSpPr/>
          <p:nvPr/>
        </p:nvGrpSpPr>
        <p:grpSpPr>
          <a:xfrm>
            <a:off x="4130226" y="4168471"/>
            <a:ext cx="1926972" cy="686031"/>
            <a:chOff x="1809165" y="3714643"/>
            <a:chExt cx="1893318" cy="868578"/>
          </a:xfrm>
        </p:grpSpPr>
        <p:sp>
          <p:nvSpPr>
            <p:cNvPr id="27" name="직사각형 26">
              <a:extLst>
                <a:ext uri="{FF2B5EF4-FFF2-40B4-BE49-F238E27FC236}">
                  <a16:creationId xmlns:a16="http://schemas.microsoft.com/office/drawing/2014/main" id="{B40C9A56-DBF8-4A9A-BC6D-8EB75B5A12B2}"/>
                </a:ext>
              </a:extLst>
            </p:cNvPr>
            <p:cNvSpPr/>
            <p:nvPr/>
          </p:nvSpPr>
          <p:spPr>
            <a:xfrm>
              <a:off x="1809165"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B6024FBB-DA48-439E-B783-CD01EA8FE4F9}"/>
                </a:ext>
              </a:extLst>
            </p:cNvPr>
            <p:cNvSpPr/>
            <p:nvPr/>
          </p:nvSpPr>
          <p:spPr>
            <a:xfrm>
              <a:off x="2440271"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B89E8989-DFE6-4F9D-BA9B-7DDC2282C64E}"/>
                </a:ext>
              </a:extLst>
            </p:cNvPr>
            <p:cNvSpPr/>
            <p:nvPr/>
          </p:nvSpPr>
          <p:spPr>
            <a:xfrm>
              <a:off x="3071377"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0" name="그룹 29">
            <a:extLst>
              <a:ext uri="{FF2B5EF4-FFF2-40B4-BE49-F238E27FC236}">
                <a16:creationId xmlns:a16="http://schemas.microsoft.com/office/drawing/2014/main" id="{6BD9D1F7-9990-4D24-BCAB-8771D9BAE9D0}"/>
              </a:ext>
            </a:extLst>
          </p:cNvPr>
          <p:cNvGrpSpPr/>
          <p:nvPr/>
        </p:nvGrpSpPr>
        <p:grpSpPr>
          <a:xfrm>
            <a:off x="6419032" y="4168471"/>
            <a:ext cx="1926972" cy="686031"/>
            <a:chOff x="1809165" y="3714643"/>
            <a:chExt cx="1893318" cy="868578"/>
          </a:xfrm>
        </p:grpSpPr>
        <p:sp>
          <p:nvSpPr>
            <p:cNvPr id="31" name="직사각형 30">
              <a:extLst>
                <a:ext uri="{FF2B5EF4-FFF2-40B4-BE49-F238E27FC236}">
                  <a16:creationId xmlns:a16="http://schemas.microsoft.com/office/drawing/2014/main" id="{1EDFB650-ED99-4594-AA00-2E3E27FA9EC1}"/>
                </a:ext>
              </a:extLst>
            </p:cNvPr>
            <p:cNvSpPr/>
            <p:nvPr/>
          </p:nvSpPr>
          <p:spPr>
            <a:xfrm>
              <a:off x="1809165"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66AE134B-0719-4B9F-A2A4-C4D0E0D92D1D}"/>
                </a:ext>
              </a:extLst>
            </p:cNvPr>
            <p:cNvSpPr/>
            <p:nvPr/>
          </p:nvSpPr>
          <p:spPr>
            <a:xfrm>
              <a:off x="2440271"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27F53464-CA48-4344-B5C5-DD30A56D90F4}"/>
                </a:ext>
              </a:extLst>
            </p:cNvPr>
            <p:cNvSpPr/>
            <p:nvPr/>
          </p:nvSpPr>
          <p:spPr>
            <a:xfrm>
              <a:off x="3071377"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36" name="직사각형 35">
            <a:extLst>
              <a:ext uri="{FF2B5EF4-FFF2-40B4-BE49-F238E27FC236}">
                <a16:creationId xmlns:a16="http://schemas.microsoft.com/office/drawing/2014/main" id="{0E864419-D20C-41F2-BE37-A1A2A9E5B0EA}"/>
              </a:ext>
            </a:extLst>
          </p:cNvPr>
          <p:cNvSpPr/>
          <p:nvPr/>
        </p:nvSpPr>
        <p:spPr>
          <a:xfrm>
            <a:off x="1931880" y="4247873"/>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EFD0D9E-3FA8-42C8-ADDA-892DEC66815D}"/>
              </a:ext>
            </a:extLst>
          </p:cNvPr>
          <p:cNvSpPr/>
          <p:nvPr/>
        </p:nvSpPr>
        <p:spPr>
          <a:xfrm>
            <a:off x="2566140" y="4247872"/>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84C7B69C-ED85-4E77-B08F-4A76F0F9F8A0}"/>
              </a:ext>
            </a:extLst>
          </p:cNvPr>
          <p:cNvSpPr/>
          <p:nvPr/>
        </p:nvSpPr>
        <p:spPr>
          <a:xfrm>
            <a:off x="3189180" y="4247871"/>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1B2021D-DEC8-4FDC-9C76-10F03831E20B}"/>
              </a:ext>
            </a:extLst>
          </p:cNvPr>
          <p:cNvSpPr/>
          <p:nvPr/>
        </p:nvSpPr>
        <p:spPr>
          <a:xfrm>
            <a:off x="4208062" y="4241384"/>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20D5531-F80C-4192-A2F3-67789F4B06AD}"/>
              </a:ext>
            </a:extLst>
          </p:cNvPr>
          <p:cNvSpPr/>
          <p:nvPr/>
        </p:nvSpPr>
        <p:spPr>
          <a:xfrm>
            <a:off x="4866514" y="4247870"/>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610A200-9A32-4FA0-BCB1-F34255744B63}"/>
              </a:ext>
            </a:extLst>
          </p:cNvPr>
          <p:cNvSpPr/>
          <p:nvPr/>
        </p:nvSpPr>
        <p:spPr>
          <a:xfrm>
            <a:off x="5494112" y="4241383"/>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5B4C97D3-4B10-4884-B174-E6FFEBD4032B}"/>
              </a:ext>
            </a:extLst>
          </p:cNvPr>
          <p:cNvSpPr/>
          <p:nvPr/>
        </p:nvSpPr>
        <p:spPr>
          <a:xfrm>
            <a:off x="6505633" y="4247870"/>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47D962B4-EBB3-4817-91C4-68A968BD6319}"/>
              </a:ext>
            </a:extLst>
          </p:cNvPr>
          <p:cNvSpPr/>
          <p:nvPr/>
        </p:nvSpPr>
        <p:spPr>
          <a:xfrm>
            <a:off x="7152514" y="4241383"/>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030505CA-1692-47A4-A509-C8DA343FEF8B}"/>
              </a:ext>
            </a:extLst>
          </p:cNvPr>
          <p:cNvSpPr/>
          <p:nvPr/>
        </p:nvSpPr>
        <p:spPr>
          <a:xfrm>
            <a:off x="7785724" y="4247870"/>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51372337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461085" y="883960"/>
            <a:ext cx="8756439" cy="1815882"/>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weight = np.array([  [ [ [1.] ], [[1.]] ],  [[[1.]],[[1.]]]   ])</a:t>
            </a:r>
          </a:p>
          <a:p>
            <a:r>
              <a:rPr lang="en-US" altLang="ko-KR" sz="1400">
                <a:solidFill>
                  <a:schemeClr val="tx1"/>
                </a:solidFill>
                <a:latin typeface="Consolas" panose="020B0609020204030204" pitchFamily="49" charset="0"/>
              </a:rPr>
              <a:t>print("weight.shape=", weight.shape)</a:t>
            </a:r>
          </a:p>
          <a:p>
            <a:r>
              <a:rPr lang="en-US" altLang="ko-KR" sz="1400">
                <a:solidFill>
                  <a:schemeClr val="tx1"/>
                </a:solidFill>
                <a:latin typeface="Consolas" panose="020B0609020204030204" pitchFamily="49" charset="0"/>
              </a:rPr>
              <a:t>conv2d = tf.keras.layers.Conv2D(filters=1,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=2, padding='same',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)(image)</a:t>
            </a:r>
          </a:p>
          <a:p>
            <a:r>
              <a:rPr lang="en-US" altLang="ko-KR" sz="1400">
                <a:solidFill>
                  <a:schemeClr val="tx1"/>
                </a:solidFill>
                <a:latin typeface="Consolas" panose="020B0609020204030204" pitchFamily="49" charset="0"/>
              </a:rPr>
              <a:t>print("conv2d.shape", conv2d.shape)</a:t>
            </a:r>
          </a:p>
          <a:p>
            <a:r>
              <a:rPr lang="en-US" altLang="ko-KR" sz="1400">
                <a:solidFill>
                  <a:schemeClr val="tx1"/>
                </a:solidFill>
                <a:latin typeface="Consolas" panose="020B0609020204030204" pitchFamily="49" charset="0"/>
              </a:rPr>
              <a:t>print(conv2d.numpy().reshape(3,3))</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(conv2d.numpy().reshape(3,3),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284886" y="3619550"/>
            <a:ext cx="5087073" cy="1077218"/>
          </a:xfrm>
          <a:prstGeom prst="rect">
            <a:avLst/>
          </a:prstGeom>
          <a:noFill/>
        </p:spPr>
        <p:txBody>
          <a:bodyPr wrap="square" rtlCol="0">
            <a:spAutoFit/>
          </a:bodyPr>
          <a:lstStyle/>
          <a:p>
            <a:r>
              <a:rPr lang="en-US" altLang="ko-KR">
                <a:solidFill>
                  <a:schemeClr val="tx1"/>
                </a:solidFill>
                <a:latin typeface="Consolas" panose="020B0609020204030204" pitchFamily="49" charset="0"/>
              </a:rPr>
              <a:t>conv2d.shape (1, 3, 3, 1)</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endParaRPr lang="ko-KR" altLang="en-US">
              <a:solidFill>
                <a:schemeClr val="tx1"/>
              </a:solidFill>
              <a:latin typeface="Consolas" panose="020B0609020204030204" pitchFamily="49" charset="0"/>
            </a:endParaRPr>
          </a:p>
        </p:txBody>
      </p:sp>
      <p:pic>
        <p:nvPicPr>
          <p:cNvPr id="27655" name="Picture 7">
            <a:extLst>
              <a:ext uri="{FF2B5EF4-FFF2-40B4-BE49-F238E27FC236}">
                <a16:creationId xmlns:a16="http://schemas.microsoft.com/office/drawing/2014/main" id="{7A7BB56F-AB10-4E23-BDF4-8390FA74EB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009" y="4182343"/>
            <a:ext cx="2581275" cy="2400300"/>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8CE35F27-79EE-4618-B30C-E08C0072D57D}"/>
              </a:ext>
            </a:extLst>
          </p:cNvPr>
          <p:cNvSpPr/>
          <p:nvPr/>
        </p:nvSpPr>
        <p:spPr>
          <a:xfrm>
            <a:off x="6395190" y="314149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52C64249-703A-46E7-9E58-60B2AA624552}"/>
              </a:ext>
            </a:extLst>
          </p:cNvPr>
          <p:cNvSpPr/>
          <p:nvPr/>
        </p:nvSpPr>
        <p:spPr>
          <a:xfrm>
            <a:off x="6830249" y="314149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2F0D329A-5DED-4EDF-83CB-4B357C6FDB3F}"/>
              </a:ext>
            </a:extLst>
          </p:cNvPr>
          <p:cNvSpPr/>
          <p:nvPr/>
        </p:nvSpPr>
        <p:spPr>
          <a:xfrm>
            <a:off x="7265308" y="314149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724C8E8-A6C0-4226-8D81-E3F3831E80D2}"/>
              </a:ext>
            </a:extLst>
          </p:cNvPr>
          <p:cNvSpPr/>
          <p:nvPr/>
        </p:nvSpPr>
        <p:spPr>
          <a:xfrm>
            <a:off x="6395190" y="357655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4858C10-0752-4D3C-A205-604762DDA312}"/>
              </a:ext>
            </a:extLst>
          </p:cNvPr>
          <p:cNvSpPr/>
          <p:nvPr/>
        </p:nvSpPr>
        <p:spPr>
          <a:xfrm>
            <a:off x="6830249" y="357655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F90D086-58EA-46E4-90B2-DF3311EE4312}"/>
              </a:ext>
            </a:extLst>
          </p:cNvPr>
          <p:cNvSpPr/>
          <p:nvPr/>
        </p:nvSpPr>
        <p:spPr>
          <a:xfrm>
            <a:off x="7265308" y="357655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F17559E5-2E09-4C82-913E-D6334CAC3180}"/>
              </a:ext>
            </a:extLst>
          </p:cNvPr>
          <p:cNvSpPr/>
          <p:nvPr/>
        </p:nvSpPr>
        <p:spPr>
          <a:xfrm>
            <a:off x="6395190" y="4011615"/>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5C894BB-8165-4495-ACBF-5A9603997C64}"/>
              </a:ext>
            </a:extLst>
          </p:cNvPr>
          <p:cNvSpPr/>
          <p:nvPr/>
        </p:nvSpPr>
        <p:spPr>
          <a:xfrm>
            <a:off x="6830249" y="4011615"/>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EF8DA6A-DF14-4204-8FB7-9249B9933527}"/>
              </a:ext>
            </a:extLst>
          </p:cNvPr>
          <p:cNvSpPr/>
          <p:nvPr/>
        </p:nvSpPr>
        <p:spPr>
          <a:xfrm>
            <a:off x="7265308" y="4011615"/>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23662A3-FB08-424E-84FD-2FCFA3869BF7}"/>
              </a:ext>
            </a:extLst>
          </p:cNvPr>
          <p:cNvSpPr/>
          <p:nvPr/>
        </p:nvSpPr>
        <p:spPr>
          <a:xfrm>
            <a:off x="9057776" y="314149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1FEED100-31AF-4577-947D-9F76313D8D8D}"/>
              </a:ext>
            </a:extLst>
          </p:cNvPr>
          <p:cNvSpPr/>
          <p:nvPr/>
        </p:nvSpPr>
        <p:spPr>
          <a:xfrm>
            <a:off x="9492835" y="314149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4F31E4D6-8266-467D-90E3-34F0509EF4F6}"/>
              </a:ext>
            </a:extLst>
          </p:cNvPr>
          <p:cNvSpPr/>
          <p:nvPr/>
        </p:nvSpPr>
        <p:spPr>
          <a:xfrm>
            <a:off x="9057776" y="357655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EBC13C3-C167-4CCB-9163-A3A1FB2AF0A2}"/>
              </a:ext>
            </a:extLst>
          </p:cNvPr>
          <p:cNvSpPr/>
          <p:nvPr/>
        </p:nvSpPr>
        <p:spPr>
          <a:xfrm>
            <a:off x="9492835" y="357655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C30AE41A-2C71-44C5-9BAD-706BA42129F8}"/>
              </a:ext>
            </a:extLst>
          </p:cNvPr>
          <p:cNvSpPr/>
          <p:nvPr/>
        </p:nvSpPr>
        <p:spPr>
          <a:xfrm>
            <a:off x="860212" y="2816595"/>
            <a:ext cx="1376125" cy="64320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57133281-A807-48E0-B95E-CE4428401E95}"/>
              </a:ext>
            </a:extLst>
          </p:cNvPr>
          <p:cNvSpPr/>
          <p:nvPr/>
        </p:nvSpPr>
        <p:spPr>
          <a:xfrm>
            <a:off x="938695" y="2885525"/>
            <a:ext cx="612091" cy="5053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EF6F30A-0A2D-4E86-8FF6-9DBB334FFF94}"/>
              </a:ext>
            </a:extLst>
          </p:cNvPr>
          <p:cNvSpPr/>
          <p:nvPr/>
        </p:nvSpPr>
        <p:spPr>
          <a:xfrm>
            <a:off x="1550218" y="2885525"/>
            <a:ext cx="612091" cy="5053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C96CF32-4348-4E6E-986A-19F14BC25398}"/>
              </a:ext>
            </a:extLst>
          </p:cNvPr>
          <p:cNvSpPr/>
          <p:nvPr/>
        </p:nvSpPr>
        <p:spPr>
          <a:xfrm>
            <a:off x="1010985" y="2952376"/>
            <a:ext cx="468734" cy="3716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5F9D75D4-EBBD-4217-9218-AFE943965AD3}"/>
              </a:ext>
            </a:extLst>
          </p:cNvPr>
          <p:cNvSpPr/>
          <p:nvPr/>
        </p:nvSpPr>
        <p:spPr>
          <a:xfrm>
            <a:off x="1628702" y="2952376"/>
            <a:ext cx="468734" cy="3716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A2922789-2A35-4E75-B65F-78C786153026}"/>
              </a:ext>
            </a:extLst>
          </p:cNvPr>
          <p:cNvSpPr/>
          <p:nvPr/>
        </p:nvSpPr>
        <p:spPr>
          <a:xfrm>
            <a:off x="2234615" y="2816595"/>
            <a:ext cx="1376125" cy="64320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FE73292-1008-45D1-980B-AA9125627F0E}"/>
              </a:ext>
            </a:extLst>
          </p:cNvPr>
          <p:cNvSpPr/>
          <p:nvPr/>
        </p:nvSpPr>
        <p:spPr>
          <a:xfrm>
            <a:off x="2313098" y="2885525"/>
            <a:ext cx="612091" cy="5053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52540BC9-3BCA-4B58-A3DF-D084BBDF487F}"/>
              </a:ext>
            </a:extLst>
          </p:cNvPr>
          <p:cNvSpPr/>
          <p:nvPr/>
        </p:nvSpPr>
        <p:spPr>
          <a:xfrm>
            <a:off x="2924621" y="2885525"/>
            <a:ext cx="612091" cy="5053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3FE23FCE-6E86-48D2-981D-6938D524D5FC}"/>
              </a:ext>
            </a:extLst>
          </p:cNvPr>
          <p:cNvSpPr/>
          <p:nvPr/>
        </p:nvSpPr>
        <p:spPr>
          <a:xfrm>
            <a:off x="2385388" y="2952376"/>
            <a:ext cx="468734" cy="3716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25D981E-D2A3-4D4E-A5F6-621DCD4BCE30}"/>
              </a:ext>
            </a:extLst>
          </p:cNvPr>
          <p:cNvSpPr/>
          <p:nvPr/>
        </p:nvSpPr>
        <p:spPr>
          <a:xfrm>
            <a:off x="3003105" y="2952376"/>
            <a:ext cx="468734" cy="3716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A057085-BC17-44DA-8127-B564D26F1CAC}"/>
              </a:ext>
            </a:extLst>
          </p:cNvPr>
          <p:cNvSpPr/>
          <p:nvPr/>
        </p:nvSpPr>
        <p:spPr>
          <a:xfrm>
            <a:off x="7695565" y="314149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7C090280-95B6-43B1-857A-C28A61DF4C3C}"/>
              </a:ext>
            </a:extLst>
          </p:cNvPr>
          <p:cNvSpPr/>
          <p:nvPr/>
        </p:nvSpPr>
        <p:spPr>
          <a:xfrm>
            <a:off x="7695565" y="357655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058233F3-1F50-4337-929F-69AFBAA413FE}"/>
              </a:ext>
            </a:extLst>
          </p:cNvPr>
          <p:cNvSpPr/>
          <p:nvPr/>
        </p:nvSpPr>
        <p:spPr>
          <a:xfrm>
            <a:off x="7695565" y="4011615"/>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2A1AFC87-5112-44AF-B519-F66DA5038E73}"/>
              </a:ext>
            </a:extLst>
          </p:cNvPr>
          <p:cNvSpPr/>
          <p:nvPr/>
        </p:nvSpPr>
        <p:spPr>
          <a:xfrm>
            <a:off x="6395190" y="4446674"/>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34839BB8-8C5B-4DA3-A801-D294FB37EB4B}"/>
              </a:ext>
            </a:extLst>
          </p:cNvPr>
          <p:cNvSpPr/>
          <p:nvPr/>
        </p:nvSpPr>
        <p:spPr>
          <a:xfrm>
            <a:off x="6830249" y="4446674"/>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90F8CB57-A8FB-4D3F-A28D-DE242C44C8B1}"/>
              </a:ext>
            </a:extLst>
          </p:cNvPr>
          <p:cNvSpPr/>
          <p:nvPr/>
        </p:nvSpPr>
        <p:spPr>
          <a:xfrm>
            <a:off x="7265308" y="4446674"/>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5D25CA3-F000-4D7A-9F62-518B9265AA6F}"/>
              </a:ext>
            </a:extLst>
          </p:cNvPr>
          <p:cNvSpPr/>
          <p:nvPr/>
        </p:nvSpPr>
        <p:spPr>
          <a:xfrm>
            <a:off x="7695565" y="4446674"/>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nvGrpSpPr>
          <p:cNvPr id="5" name="그룹 4">
            <a:extLst>
              <a:ext uri="{FF2B5EF4-FFF2-40B4-BE49-F238E27FC236}">
                <a16:creationId xmlns:a16="http://schemas.microsoft.com/office/drawing/2014/main" id="{909A6077-AE0B-4997-B49A-267559E7CFDA}"/>
              </a:ext>
            </a:extLst>
          </p:cNvPr>
          <p:cNvGrpSpPr/>
          <p:nvPr/>
        </p:nvGrpSpPr>
        <p:grpSpPr>
          <a:xfrm>
            <a:off x="9057776" y="4550224"/>
            <a:ext cx="870118" cy="870118"/>
            <a:chOff x="8676308" y="4446674"/>
            <a:chExt cx="870118" cy="870118"/>
          </a:xfrm>
        </p:grpSpPr>
        <p:sp>
          <p:nvSpPr>
            <p:cNvPr id="51" name="직사각형 50">
              <a:extLst>
                <a:ext uri="{FF2B5EF4-FFF2-40B4-BE49-F238E27FC236}">
                  <a16:creationId xmlns:a16="http://schemas.microsoft.com/office/drawing/2014/main" id="{41F36590-CBBB-49ED-AC8C-CE3A576313DA}"/>
                </a:ext>
              </a:extLst>
            </p:cNvPr>
            <p:cNvSpPr/>
            <p:nvPr/>
          </p:nvSpPr>
          <p:spPr>
            <a:xfrm>
              <a:off x="8676308" y="4446674"/>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A966542-6BD4-4A06-BDF5-CE9909D6E9D8}"/>
                </a:ext>
              </a:extLst>
            </p:cNvPr>
            <p:cNvSpPr/>
            <p:nvPr/>
          </p:nvSpPr>
          <p:spPr>
            <a:xfrm>
              <a:off x="9111367" y="4446674"/>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D590CD7D-5558-4959-BEA8-B6506D4DF474}"/>
                </a:ext>
              </a:extLst>
            </p:cNvPr>
            <p:cNvSpPr/>
            <p:nvPr/>
          </p:nvSpPr>
          <p:spPr>
            <a:xfrm>
              <a:off x="8676308" y="4881733"/>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B84D51AB-497F-4176-89EC-659BDA06AD68}"/>
                </a:ext>
              </a:extLst>
            </p:cNvPr>
            <p:cNvSpPr/>
            <p:nvPr/>
          </p:nvSpPr>
          <p:spPr>
            <a:xfrm>
              <a:off x="9111367" y="4881733"/>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56" name="TextBox 55">
            <a:extLst>
              <a:ext uri="{FF2B5EF4-FFF2-40B4-BE49-F238E27FC236}">
                <a16:creationId xmlns:a16="http://schemas.microsoft.com/office/drawing/2014/main" id="{696A958B-587A-4545-A233-EDEFC31A51C2}"/>
              </a:ext>
            </a:extLst>
          </p:cNvPr>
          <p:cNvSpPr txBox="1"/>
          <p:nvPr/>
        </p:nvSpPr>
        <p:spPr>
          <a:xfrm>
            <a:off x="3725213" y="2783099"/>
            <a:ext cx="5087073" cy="400110"/>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(2,2,1,1)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0D81E67-6DD2-4C5B-9E8A-D5F791136C54}"/>
              </a:ext>
            </a:extLst>
          </p:cNvPr>
          <p:cNvSpPr/>
          <p:nvPr/>
        </p:nvSpPr>
        <p:spPr>
          <a:xfrm>
            <a:off x="1077597" y="3009366"/>
            <a:ext cx="336077" cy="2555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4C66C1F-E34C-47C9-97EA-E922414CA157}"/>
              </a:ext>
            </a:extLst>
          </p:cNvPr>
          <p:cNvSpPr/>
          <p:nvPr/>
        </p:nvSpPr>
        <p:spPr>
          <a:xfrm>
            <a:off x="1695030" y="3007689"/>
            <a:ext cx="336077" cy="2555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390DEF74-9341-4334-9B3D-B22CA175EDE1}"/>
              </a:ext>
            </a:extLst>
          </p:cNvPr>
          <p:cNvSpPr/>
          <p:nvPr/>
        </p:nvSpPr>
        <p:spPr>
          <a:xfrm>
            <a:off x="2452000" y="3007689"/>
            <a:ext cx="336077" cy="2555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44725A47-0255-4D98-8914-FC612EA8A9A9}"/>
              </a:ext>
            </a:extLst>
          </p:cNvPr>
          <p:cNvSpPr/>
          <p:nvPr/>
        </p:nvSpPr>
        <p:spPr>
          <a:xfrm>
            <a:off x="3074185" y="3011622"/>
            <a:ext cx="336077" cy="2555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280165054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9413335"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weight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  [  [ [1.,10.,-1.] ], [[1.,10.,-1.]]  ],  [[[1.,10.,-1.]],[[1.,10.,-1.]]]  ])</a:t>
            </a:r>
          </a:p>
        </p:txBody>
      </p:sp>
      <p:sp>
        <p:nvSpPr>
          <p:cNvPr id="3" name="TextBox 2">
            <a:extLst>
              <a:ext uri="{FF2B5EF4-FFF2-40B4-BE49-F238E27FC236}">
                <a16:creationId xmlns:a16="http://schemas.microsoft.com/office/drawing/2014/main" id="{6C5B3228-ABC8-4D17-B278-14D45952A206}"/>
              </a:ext>
            </a:extLst>
          </p:cNvPr>
          <p:cNvSpPr txBox="1"/>
          <p:nvPr/>
        </p:nvSpPr>
        <p:spPr>
          <a:xfrm>
            <a:off x="249464" y="2656400"/>
            <a:ext cx="3034974" cy="338554"/>
          </a:xfrm>
          <a:prstGeom prst="rect">
            <a:avLst/>
          </a:prstGeom>
          <a:noFill/>
        </p:spPr>
        <p:txBody>
          <a:bodyPr wrap="square" rtlCol="0">
            <a:spAutoFit/>
          </a:bodyPr>
          <a:lstStyle/>
          <a:p>
            <a:r>
              <a:rPr lang="en-US" altLang="ko-KR">
                <a:solidFill>
                  <a:schemeClr val="tx1"/>
                </a:solidFill>
                <a:latin typeface="Consolas" panose="020B0609020204030204" pitchFamily="49" charset="0"/>
              </a:rPr>
              <a:t>weight</a:t>
            </a:r>
            <a:r>
              <a:rPr lang="en-US" altLang="ko-KR" err="1">
                <a:solidFill>
                  <a:schemeClr val="tx1"/>
                </a:solidFill>
                <a:latin typeface="Consolas" panose="020B0609020204030204" pitchFamily="49" charset="0"/>
              </a:rPr>
              <a:t>.</a:t>
            </a:r>
            <a:r>
              <a:rPr lang="en-US" altLang="ko-KR">
                <a:solidFill>
                  <a:schemeClr val="tx1"/>
                </a:solidFill>
                <a:latin typeface="Consolas" panose="020B0609020204030204" pitchFamily="49" charset="0"/>
              </a:rPr>
              <a:t>shape (2, 2, 1, 3)</a:t>
            </a:r>
          </a:p>
        </p:txBody>
      </p:sp>
      <p:sp>
        <p:nvSpPr>
          <p:cNvPr id="2" name="직사각형 1">
            <a:extLst>
              <a:ext uri="{FF2B5EF4-FFF2-40B4-BE49-F238E27FC236}">
                <a16:creationId xmlns:a16="http://schemas.microsoft.com/office/drawing/2014/main" id="{9449E680-EDB7-415A-B62F-878EFD166A5B}"/>
              </a:ext>
            </a:extLst>
          </p:cNvPr>
          <p:cNvSpPr/>
          <p:nvPr/>
        </p:nvSpPr>
        <p:spPr>
          <a:xfrm>
            <a:off x="757292" y="1722213"/>
            <a:ext cx="4176525" cy="7517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29915CB7-B064-4039-9012-82FD548BBD04}"/>
              </a:ext>
            </a:extLst>
          </p:cNvPr>
          <p:cNvSpPr/>
          <p:nvPr/>
        </p:nvSpPr>
        <p:spPr>
          <a:xfrm>
            <a:off x="4933817" y="1722213"/>
            <a:ext cx="4176525" cy="7517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321E66A2-29F9-40E5-9F29-E1B5D82F2FA8}"/>
              </a:ext>
            </a:extLst>
          </p:cNvPr>
          <p:cNvSpPr/>
          <p:nvPr/>
        </p:nvSpPr>
        <p:spPr>
          <a:xfrm>
            <a:off x="847051" y="1782961"/>
            <a:ext cx="2002736" cy="61243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D4FF03B-CDE3-4E0A-B7C9-6C3135A7EC7D}"/>
              </a:ext>
            </a:extLst>
          </p:cNvPr>
          <p:cNvSpPr/>
          <p:nvPr/>
        </p:nvSpPr>
        <p:spPr>
          <a:xfrm>
            <a:off x="2845554" y="1782961"/>
            <a:ext cx="2002736" cy="61243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CF4BA21C-53C0-4703-809E-4135AF95D95A}"/>
              </a:ext>
            </a:extLst>
          </p:cNvPr>
          <p:cNvSpPr/>
          <p:nvPr/>
        </p:nvSpPr>
        <p:spPr>
          <a:xfrm>
            <a:off x="932578" y="1843709"/>
            <a:ext cx="1827449" cy="4675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FA8BDAE-5F0D-471F-9362-FB9D28C7A1E5}"/>
              </a:ext>
            </a:extLst>
          </p:cNvPr>
          <p:cNvSpPr/>
          <p:nvPr/>
        </p:nvSpPr>
        <p:spPr>
          <a:xfrm>
            <a:off x="1018105"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EA2A5966-20E1-4391-8D51-7E1B648B71B4}"/>
              </a:ext>
            </a:extLst>
          </p:cNvPr>
          <p:cNvSpPr/>
          <p:nvPr/>
        </p:nvSpPr>
        <p:spPr>
          <a:xfrm>
            <a:off x="1568827"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0F86BB1D-046B-4127-B6D7-BDE71C63BA52}"/>
              </a:ext>
            </a:extLst>
          </p:cNvPr>
          <p:cNvSpPr/>
          <p:nvPr/>
        </p:nvSpPr>
        <p:spPr>
          <a:xfrm>
            <a:off x="2119550"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44752DEA-1B30-45E4-99D4-E0EC5FA43719}"/>
              </a:ext>
            </a:extLst>
          </p:cNvPr>
          <p:cNvSpPr/>
          <p:nvPr/>
        </p:nvSpPr>
        <p:spPr>
          <a:xfrm>
            <a:off x="2931081" y="1843709"/>
            <a:ext cx="1827449" cy="4675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A1A20A8-76D7-4FF8-ABBC-E2C31E3A716F}"/>
              </a:ext>
            </a:extLst>
          </p:cNvPr>
          <p:cNvSpPr/>
          <p:nvPr/>
        </p:nvSpPr>
        <p:spPr>
          <a:xfrm>
            <a:off x="3016608"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B909E2AE-D4BC-4911-B445-1057C31C8B85}"/>
              </a:ext>
            </a:extLst>
          </p:cNvPr>
          <p:cNvSpPr/>
          <p:nvPr/>
        </p:nvSpPr>
        <p:spPr>
          <a:xfrm>
            <a:off x="3567330"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DD00B6D3-FF92-4E04-9321-F0FC2B71E280}"/>
              </a:ext>
            </a:extLst>
          </p:cNvPr>
          <p:cNvSpPr/>
          <p:nvPr/>
        </p:nvSpPr>
        <p:spPr>
          <a:xfrm>
            <a:off x="4118053"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B6B70233-6C63-450B-A666-467213E1FA95}"/>
              </a:ext>
            </a:extLst>
          </p:cNvPr>
          <p:cNvSpPr/>
          <p:nvPr/>
        </p:nvSpPr>
        <p:spPr>
          <a:xfrm>
            <a:off x="5023576" y="1782961"/>
            <a:ext cx="2002736" cy="61243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907E689C-C733-459E-88CB-76E432D68FC2}"/>
              </a:ext>
            </a:extLst>
          </p:cNvPr>
          <p:cNvSpPr/>
          <p:nvPr/>
        </p:nvSpPr>
        <p:spPr>
          <a:xfrm>
            <a:off x="7022079" y="1782961"/>
            <a:ext cx="2002736" cy="61243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76D80CD9-28E8-4BF3-80B0-FEDE3C824CFB}"/>
              </a:ext>
            </a:extLst>
          </p:cNvPr>
          <p:cNvSpPr/>
          <p:nvPr/>
        </p:nvSpPr>
        <p:spPr>
          <a:xfrm>
            <a:off x="5109103" y="1843709"/>
            <a:ext cx="1827449" cy="4675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4B113F4E-63B8-44AE-9037-ADF154CB6991}"/>
              </a:ext>
            </a:extLst>
          </p:cNvPr>
          <p:cNvSpPr/>
          <p:nvPr/>
        </p:nvSpPr>
        <p:spPr>
          <a:xfrm>
            <a:off x="5194630"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D74F392D-8720-483D-8357-8C70645F1A63}"/>
              </a:ext>
            </a:extLst>
          </p:cNvPr>
          <p:cNvSpPr/>
          <p:nvPr/>
        </p:nvSpPr>
        <p:spPr>
          <a:xfrm>
            <a:off x="5745352"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BE513641-E08A-4A33-9435-C2476C9DEEF6}"/>
              </a:ext>
            </a:extLst>
          </p:cNvPr>
          <p:cNvSpPr/>
          <p:nvPr/>
        </p:nvSpPr>
        <p:spPr>
          <a:xfrm>
            <a:off x="6296075"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3C5DD5C9-C20D-4E4B-A8D0-05827730108E}"/>
              </a:ext>
            </a:extLst>
          </p:cNvPr>
          <p:cNvSpPr/>
          <p:nvPr/>
        </p:nvSpPr>
        <p:spPr>
          <a:xfrm>
            <a:off x="7107606" y="1843709"/>
            <a:ext cx="1827449" cy="4675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462830-334F-49C0-9812-B1E13A3DE41D}"/>
              </a:ext>
            </a:extLst>
          </p:cNvPr>
          <p:cNvSpPr/>
          <p:nvPr/>
        </p:nvSpPr>
        <p:spPr>
          <a:xfrm>
            <a:off x="7193133"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B81B79F0-BE63-43CC-886E-198B508F5F14}"/>
              </a:ext>
            </a:extLst>
          </p:cNvPr>
          <p:cNvSpPr/>
          <p:nvPr/>
        </p:nvSpPr>
        <p:spPr>
          <a:xfrm>
            <a:off x="7743855"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6C1D0E8-F50A-4CB0-87D6-A5FED5C273FD}"/>
              </a:ext>
            </a:extLst>
          </p:cNvPr>
          <p:cNvSpPr/>
          <p:nvPr/>
        </p:nvSpPr>
        <p:spPr>
          <a:xfrm>
            <a:off x="8294578"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FA949C03-EB21-424D-BCB6-D3846F0429A2}"/>
              </a:ext>
            </a:extLst>
          </p:cNvPr>
          <p:cNvSpPr/>
          <p:nvPr/>
        </p:nvSpPr>
        <p:spPr>
          <a:xfrm>
            <a:off x="6389268" y="320308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E0597093-FB1C-4E99-A914-3DD46EAF21EB}"/>
              </a:ext>
            </a:extLst>
          </p:cNvPr>
          <p:cNvSpPr/>
          <p:nvPr/>
        </p:nvSpPr>
        <p:spPr>
          <a:xfrm>
            <a:off x="6824327" y="320308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72AD8913-144F-43A2-B499-54C79270730D}"/>
              </a:ext>
            </a:extLst>
          </p:cNvPr>
          <p:cNvSpPr/>
          <p:nvPr/>
        </p:nvSpPr>
        <p:spPr>
          <a:xfrm>
            <a:off x="6389268" y="363814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371262EC-BC0B-481B-8F35-5BDE68915277}"/>
              </a:ext>
            </a:extLst>
          </p:cNvPr>
          <p:cNvSpPr/>
          <p:nvPr/>
        </p:nvSpPr>
        <p:spPr>
          <a:xfrm>
            <a:off x="6824327" y="363814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2B3D8B6C-C125-4BD1-B852-438CC2A46649}"/>
              </a:ext>
            </a:extLst>
          </p:cNvPr>
          <p:cNvSpPr/>
          <p:nvPr/>
        </p:nvSpPr>
        <p:spPr>
          <a:xfrm>
            <a:off x="7477291" y="320308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D2804DFC-D4C1-478A-9B35-8731561AD859}"/>
              </a:ext>
            </a:extLst>
          </p:cNvPr>
          <p:cNvSpPr/>
          <p:nvPr/>
        </p:nvSpPr>
        <p:spPr>
          <a:xfrm>
            <a:off x="7912350" y="320308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456C7280-78E3-46D4-A40C-E607EDB4D6E2}"/>
              </a:ext>
            </a:extLst>
          </p:cNvPr>
          <p:cNvSpPr/>
          <p:nvPr/>
        </p:nvSpPr>
        <p:spPr>
          <a:xfrm>
            <a:off x="7477291" y="363814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26902AA5-42BC-42C7-BC42-46110962A978}"/>
              </a:ext>
            </a:extLst>
          </p:cNvPr>
          <p:cNvSpPr/>
          <p:nvPr/>
        </p:nvSpPr>
        <p:spPr>
          <a:xfrm>
            <a:off x="7912350" y="363814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ABA03A7-1775-4BA5-BD04-FDBBE7DF7EC6}"/>
              </a:ext>
            </a:extLst>
          </p:cNvPr>
          <p:cNvSpPr/>
          <p:nvPr/>
        </p:nvSpPr>
        <p:spPr>
          <a:xfrm>
            <a:off x="8545168" y="320308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3B979BA-431C-4A00-A625-C6EEBFD0D313}"/>
              </a:ext>
            </a:extLst>
          </p:cNvPr>
          <p:cNvSpPr/>
          <p:nvPr/>
        </p:nvSpPr>
        <p:spPr>
          <a:xfrm>
            <a:off x="8980227" y="320308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D97222DC-B863-48C9-B2EF-36AEF905E2E4}"/>
              </a:ext>
            </a:extLst>
          </p:cNvPr>
          <p:cNvSpPr/>
          <p:nvPr/>
        </p:nvSpPr>
        <p:spPr>
          <a:xfrm>
            <a:off x="8545168" y="363814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CD90BCBD-3025-4E7D-B617-992A3E12C941}"/>
              </a:ext>
            </a:extLst>
          </p:cNvPr>
          <p:cNvSpPr/>
          <p:nvPr/>
        </p:nvSpPr>
        <p:spPr>
          <a:xfrm>
            <a:off x="8980227" y="363814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59E8F8A9-9C76-4467-874C-983049C7FF7E}"/>
              </a:ext>
            </a:extLst>
          </p:cNvPr>
          <p:cNvSpPr/>
          <p:nvPr/>
        </p:nvSpPr>
        <p:spPr>
          <a:xfrm>
            <a:off x="2977708" y="333937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6CBB7A16-693D-4B69-9C8A-683E0024F124}"/>
              </a:ext>
            </a:extLst>
          </p:cNvPr>
          <p:cNvSpPr/>
          <p:nvPr/>
        </p:nvSpPr>
        <p:spPr>
          <a:xfrm>
            <a:off x="3412767" y="333937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A8EA0606-7156-4052-9EEA-6EC7B1701782}"/>
              </a:ext>
            </a:extLst>
          </p:cNvPr>
          <p:cNvSpPr/>
          <p:nvPr/>
        </p:nvSpPr>
        <p:spPr>
          <a:xfrm>
            <a:off x="3847826" y="333937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1F42D24-17DA-4D36-A90E-646E62EC4AE9}"/>
              </a:ext>
            </a:extLst>
          </p:cNvPr>
          <p:cNvSpPr/>
          <p:nvPr/>
        </p:nvSpPr>
        <p:spPr>
          <a:xfrm>
            <a:off x="2977708" y="377443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A57D5E0D-830D-4C14-BC4A-D624FCBEEE73}"/>
              </a:ext>
            </a:extLst>
          </p:cNvPr>
          <p:cNvSpPr/>
          <p:nvPr/>
        </p:nvSpPr>
        <p:spPr>
          <a:xfrm>
            <a:off x="3412767" y="377443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5056C89-327C-4430-B93E-659453C820DB}"/>
              </a:ext>
            </a:extLst>
          </p:cNvPr>
          <p:cNvSpPr/>
          <p:nvPr/>
        </p:nvSpPr>
        <p:spPr>
          <a:xfrm>
            <a:off x="3847826" y="377443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C53FBF9-48F0-4EA5-962C-0BCAD3EA6D85}"/>
              </a:ext>
            </a:extLst>
          </p:cNvPr>
          <p:cNvSpPr/>
          <p:nvPr/>
        </p:nvSpPr>
        <p:spPr>
          <a:xfrm>
            <a:off x="2977708" y="4209495"/>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28672" name="직사각형 28671">
            <a:extLst>
              <a:ext uri="{FF2B5EF4-FFF2-40B4-BE49-F238E27FC236}">
                <a16:creationId xmlns:a16="http://schemas.microsoft.com/office/drawing/2014/main" id="{67B1039B-2D39-4C14-A959-91517AB8194C}"/>
              </a:ext>
            </a:extLst>
          </p:cNvPr>
          <p:cNvSpPr/>
          <p:nvPr/>
        </p:nvSpPr>
        <p:spPr>
          <a:xfrm>
            <a:off x="3412767" y="4209495"/>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28673" name="직사각형 28672">
            <a:extLst>
              <a:ext uri="{FF2B5EF4-FFF2-40B4-BE49-F238E27FC236}">
                <a16:creationId xmlns:a16="http://schemas.microsoft.com/office/drawing/2014/main" id="{C0346FBC-CA04-4020-96E6-878B738B86DE}"/>
              </a:ext>
            </a:extLst>
          </p:cNvPr>
          <p:cNvSpPr/>
          <p:nvPr/>
        </p:nvSpPr>
        <p:spPr>
          <a:xfrm>
            <a:off x="3847826" y="4209495"/>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28674" name="직사각형 28673">
            <a:extLst>
              <a:ext uri="{FF2B5EF4-FFF2-40B4-BE49-F238E27FC236}">
                <a16:creationId xmlns:a16="http://schemas.microsoft.com/office/drawing/2014/main" id="{C1F72784-110B-459B-9E6E-E23A32880230}"/>
              </a:ext>
            </a:extLst>
          </p:cNvPr>
          <p:cNvSpPr/>
          <p:nvPr/>
        </p:nvSpPr>
        <p:spPr>
          <a:xfrm>
            <a:off x="4278083" y="333937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676" name="직사각형 28675">
            <a:extLst>
              <a:ext uri="{FF2B5EF4-FFF2-40B4-BE49-F238E27FC236}">
                <a16:creationId xmlns:a16="http://schemas.microsoft.com/office/drawing/2014/main" id="{F7382813-259A-46EE-A693-584A0DD18C06}"/>
              </a:ext>
            </a:extLst>
          </p:cNvPr>
          <p:cNvSpPr/>
          <p:nvPr/>
        </p:nvSpPr>
        <p:spPr>
          <a:xfrm>
            <a:off x="4278083" y="377443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677" name="직사각형 28676">
            <a:extLst>
              <a:ext uri="{FF2B5EF4-FFF2-40B4-BE49-F238E27FC236}">
                <a16:creationId xmlns:a16="http://schemas.microsoft.com/office/drawing/2014/main" id="{2E7CD415-705E-43A0-8CC0-F4ECE4C2C464}"/>
              </a:ext>
            </a:extLst>
          </p:cNvPr>
          <p:cNvSpPr/>
          <p:nvPr/>
        </p:nvSpPr>
        <p:spPr>
          <a:xfrm>
            <a:off x="4278083" y="4209495"/>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678" name="직사각형 28677">
            <a:extLst>
              <a:ext uri="{FF2B5EF4-FFF2-40B4-BE49-F238E27FC236}">
                <a16:creationId xmlns:a16="http://schemas.microsoft.com/office/drawing/2014/main" id="{E80632DA-06B4-473A-8ECB-FC230A73D7A7}"/>
              </a:ext>
            </a:extLst>
          </p:cNvPr>
          <p:cNvSpPr/>
          <p:nvPr/>
        </p:nvSpPr>
        <p:spPr>
          <a:xfrm>
            <a:off x="2977708" y="4644554"/>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679" name="직사각형 28678">
            <a:extLst>
              <a:ext uri="{FF2B5EF4-FFF2-40B4-BE49-F238E27FC236}">
                <a16:creationId xmlns:a16="http://schemas.microsoft.com/office/drawing/2014/main" id="{4ABAA079-7BE2-4C03-A2C4-853F547BE7E7}"/>
              </a:ext>
            </a:extLst>
          </p:cNvPr>
          <p:cNvSpPr/>
          <p:nvPr/>
        </p:nvSpPr>
        <p:spPr>
          <a:xfrm>
            <a:off x="3412767" y="4644554"/>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680" name="직사각형 28679">
            <a:extLst>
              <a:ext uri="{FF2B5EF4-FFF2-40B4-BE49-F238E27FC236}">
                <a16:creationId xmlns:a16="http://schemas.microsoft.com/office/drawing/2014/main" id="{0CA5D758-86A8-4749-9E7D-A49153613B49}"/>
              </a:ext>
            </a:extLst>
          </p:cNvPr>
          <p:cNvSpPr/>
          <p:nvPr/>
        </p:nvSpPr>
        <p:spPr>
          <a:xfrm>
            <a:off x="3847826" y="4644554"/>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681" name="직사각형 28680">
            <a:extLst>
              <a:ext uri="{FF2B5EF4-FFF2-40B4-BE49-F238E27FC236}">
                <a16:creationId xmlns:a16="http://schemas.microsoft.com/office/drawing/2014/main" id="{1EBB6FCF-0FC7-43C9-AB55-7E2A103833E5}"/>
              </a:ext>
            </a:extLst>
          </p:cNvPr>
          <p:cNvSpPr/>
          <p:nvPr/>
        </p:nvSpPr>
        <p:spPr>
          <a:xfrm>
            <a:off x="4278083" y="4644554"/>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FAB432B3-4F52-4EA2-AECD-C5B40A4EA0B0}"/>
              </a:ext>
            </a:extLst>
          </p:cNvPr>
          <p:cNvSpPr txBox="1"/>
          <p:nvPr/>
        </p:nvSpPr>
        <p:spPr>
          <a:xfrm>
            <a:off x="0" y="3058570"/>
            <a:ext cx="5828598" cy="1077218"/>
          </a:xfrm>
          <a:prstGeom prst="rect">
            <a:avLst/>
          </a:prstGeom>
          <a:noFill/>
        </p:spPr>
        <p:txBody>
          <a:bodyPr wrap="square">
            <a:spAutoFit/>
          </a:bodyPr>
          <a:lstStyle/>
          <a:p>
            <a:r>
              <a:rPr lang="en-US" altLang="ko-KR">
                <a:solidFill>
                  <a:schemeClr val="tx1"/>
                </a:solidFill>
                <a:latin typeface="Consolas" panose="020B0609020204030204" pitchFamily="49" charset="0"/>
              </a:rPr>
              <a:t>conv2d.shape (1, 3, 3, 1)</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277574186"/>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8756439" cy="2677656"/>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image.shpe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image.shape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weight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([[[[1.,10.,-1.]],[[1.,10.,-1.]]],[[[1.,10.,-1.]],[[1.,10.,-1.]]]])</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weight.shpe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tf.constant_initializer</a:t>
            </a:r>
            <a:r>
              <a:rPr lang="en-US" altLang="ko-KR" sz="1400">
                <a:solidFill>
                  <a:schemeClr val="tx1"/>
                </a:solidFill>
                <a:latin typeface="Consolas" panose="020B0609020204030204" pitchFamily="49" charset="0"/>
              </a:rPr>
              <a:t>(weight)</a:t>
            </a:r>
          </a:p>
          <a:p>
            <a:r>
              <a:rPr lang="en-US" altLang="ko-KR" sz="1400">
                <a:solidFill>
                  <a:schemeClr val="tx1"/>
                </a:solidFill>
                <a:latin typeface="Consolas" panose="020B0609020204030204" pitchFamily="49" charset="0"/>
              </a:rPr>
              <a:t>conv2d = tf.keras.layers.Conv2D(filters=3,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=2, padding='same',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)(image)</a:t>
            </a:r>
          </a:p>
          <a:p>
            <a:r>
              <a:rPr lang="en-US" altLang="ko-KR" sz="1400">
                <a:solidFill>
                  <a:schemeClr val="tx1"/>
                </a:solidFill>
                <a:latin typeface="Consolas" panose="020B0609020204030204" pitchFamily="49" charset="0"/>
              </a:rPr>
              <a:t>print("conv2d.shape", conv2d.shape)</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(conv2d,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print(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(3,3))</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(1,3,i+1),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319695" y="3598873"/>
            <a:ext cx="5087073" cy="3046988"/>
          </a:xfrm>
          <a:prstGeom prst="rect">
            <a:avLst/>
          </a:prstGeom>
          <a:noFill/>
        </p:spPr>
        <p:txBody>
          <a:bodyPr wrap="square" rtlCol="0">
            <a:spAutoFit/>
          </a:bodyPr>
          <a:lstStyle/>
          <a:p>
            <a:r>
              <a:rPr lang="en-US" altLang="ko-KR" err="1">
                <a:solidFill>
                  <a:schemeClr val="tx1"/>
                </a:solidFill>
                <a:latin typeface="Consolas" panose="020B0609020204030204" pitchFamily="49" charset="0"/>
              </a:rPr>
              <a:t>image.</a:t>
            </a:r>
            <a:r>
              <a:rPr lang="en-US" altLang="ko-KR">
                <a:solidFill>
                  <a:schemeClr val="tx1"/>
                </a:solidFill>
                <a:latin typeface="Consolas" panose="020B0609020204030204" pitchFamily="49" charset="0"/>
              </a:rPr>
              <a:t>shape (1, 3, 3, </a:t>
            </a:r>
            <a:r>
              <a:rPr lang="en-US" altLang="ko-KR">
                <a:solidFill>
                  <a:srgbClr val="FF0000"/>
                </a:solidFill>
                <a:latin typeface="Consolas" panose="020B0609020204030204" pitchFamily="49" charset="0"/>
              </a:rPr>
              <a:t>1</a:t>
            </a:r>
            <a:r>
              <a:rPr lang="en-US" altLang="ko-KR">
                <a:solidFill>
                  <a:schemeClr val="tx1"/>
                </a:solidFill>
                <a:latin typeface="Consolas" panose="020B0609020204030204" pitchFamily="49" charset="0"/>
              </a:rPr>
              <a:t>)</a:t>
            </a:r>
          </a:p>
          <a:p>
            <a:r>
              <a:rPr lang="en-US" altLang="ko-KR" err="1">
                <a:solidFill>
                  <a:schemeClr val="tx1"/>
                </a:solidFill>
                <a:latin typeface="Consolas" panose="020B0609020204030204" pitchFamily="49" charset="0"/>
              </a:rPr>
              <a:t>weight.</a:t>
            </a:r>
            <a:r>
              <a:rPr lang="en-US" altLang="ko-KR">
                <a:solidFill>
                  <a:schemeClr val="tx1"/>
                </a:solidFill>
                <a:latin typeface="Consolas" panose="020B0609020204030204" pitchFamily="49" charset="0"/>
              </a:rPr>
              <a:t>shape (2, 2, </a:t>
            </a:r>
            <a:r>
              <a:rPr lang="en-US" altLang="ko-KR">
                <a:solidFill>
                  <a:srgbClr val="FF0000"/>
                </a:solidFill>
                <a:latin typeface="Consolas" panose="020B0609020204030204" pitchFamily="49" charset="0"/>
              </a:rPr>
              <a:t>1</a:t>
            </a:r>
            <a:r>
              <a:rPr lang="en-US" altLang="ko-KR">
                <a:solidFill>
                  <a:schemeClr val="tx1"/>
                </a:solidFill>
                <a:latin typeface="Consolas" panose="020B0609020204030204" pitchFamily="49" charset="0"/>
              </a:rPr>
              <a:t>, 3)</a:t>
            </a:r>
          </a:p>
          <a:p>
            <a:r>
              <a:rPr lang="en-US" altLang="ko-KR">
                <a:solidFill>
                  <a:schemeClr val="tx1"/>
                </a:solidFill>
                <a:latin typeface="Consolas" panose="020B0609020204030204" pitchFamily="49" charset="0"/>
              </a:rPr>
              <a:t>conv2d.shape (1, 3, 3, 3)</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a:p>
            <a:r>
              <a:rPr lang="en-US" altLang="ko-KR">
                <a:solidFill>
                  <a:schemeClr val="tx1"/>
                </a:solidFill>
                <a:latin typeface="Consolas" panose="020B0609020204030204" pitchFamily="49" charset="0"/>
              </a:rPr>
              <a:t>[[120. 160.  90.]</a:t>
            </a:r>
          </a:p>
          <a:p>
            <a:r>
              <a:rPr lang="en-US" altLang="ko-KR">
                <a:solidFill>
                  <a:schemeClr val="tx1"/>
                </a:solidFill>
                <a:latin typeface="Consolas" panose="020B0609020204030204" pitchFamily="49" charset="0"/>
              </a:rPr>
              <a:t> [240. 280. 150.]</a:t>
            </a:r>
          </a:p>
          <a:p>
            <a:r>
              <a:rPr lang="en-US" altLang="ko-KR">
                <a:solidFill>
                  <a:schemeClr val="tx1"/>
                </a:solidFill>
                <a:latin typeface="Consolas" panose="020B0609020204030204" pitchFamily="49" charset="0"/>
              </a:rPr>
              <a:t> [150. 170.  90.]]</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p:txBody>
      </p:sp>
      <p:pic>
        <p:nvPicPr>
          <p:cNvPr id="28675" name="Picture 3">
            <a:extLst>
              <a:ext uri="{FF2B5EF4-FFF2-40B4-BE49-F238E27FC236}">
                <a16:creationId xmlns:a16="http://schemas.microsoft.com/office/drawing/2014/main" id="{5B010B91-1909-447D-8377-E71920682A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3385" y="4423519"/>
            <a:ext cx="4574221" cy="163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92356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2</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np.array([[1,2],[3,4]])</a:t>
            </a:r>
          </a:p>
        </p:txBody>
      </p:sp>
      <p:grpSp>
        <p:nvGrpSpPr>
          <p:cNvPr id="25" name="그룹 24">
            <a:extLst>
              <a:ext uri="{FF2B5EF4-FFF2-40B4-BE49-F238E27FC236}">
                <a16:creationId xmlns:a16="http://schemas.microsoft.com/office/drawing/2014/main" id="{FCE54121-E0E2-42B1-9C1A-0C27D218B287}"/>
              </a:ext>
            </a:extLst>
          </p:cNvPr>
          <p:cNvGrpSpPr/>
          <p:nvPr/>
        </p:nvGrpSpPr>
        <p:grpSpPr>
          <a:xfrm>
            <a:off x="645065" y="1280373"/>
            <a:ext cx="3058020" cy="690742"/>
            <a:chOff x="1699104" y="1591469"/>
            <a:chExt cx="5257068" cy="1187460"/>
          </a:xfrm>
        </p:grpSpPr>
        <p:sp>
          <p:nvSpPr>
            <p:cNvPr id="4" name="직사각형 3">
              <a:extLst>
                <a:ext uri="{FF2B5EF4-FFF2-40B4-BE49-F238E27FC236}">
                  <a16:creationId xmlns:a16="http://schemas.microsoft.com/office/drawing/2014/main" id="{1FC5A2FF-8F25-4C5F-8B65-41ACDFD31C47}"/>
                </a:ext>
              </a:extLst>
            </p:cNvPr>
            <p:cNvSpPr/>
            <p:nvPr/>
          </p:nvSpPr>
          <p:spPr>
            <a:xfrm>
              <a:off x="1699104" y="1591470"/>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5048669F-41DA-4E24-8030-E4968B63EEE7}"/>
                </a:ext>
              </a:extLst>
            </p:cNvPr>
            <p:cNvSpPr/>
            <p:nvPr/>
          </p:nvSpPr>
          <p:spPr>
            <a:xfrm>
              <a:off x="4327638" y="1591469"/>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5E8671C6-7F5F-4AE2-87A6-E76A355490AA}"/>
                </a:ext>
              </a:extLst>
            </p:cNvPr>
            <p:cNvSpPr/>
            <p:nvPr/>
          </p:nvSpPr>
          <p:spPr>
            <a:xfrm>
              <a:off x="1839349"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915DC8A1-4D63-4930-83D6-1001224F8971}"/>
                </a:ext>
              </a:extLst>
            </p:cNvPr>
            <p:cNvSpPr/>
            <p:nvPr/>
          </p:nvSpPr>
          <p:spPr>
            <a:xfrm>
              <a:off x="3017746"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70C1568-1D43-44E0-9FD6-10A0F6689E5C}"/>
                </a:ext>
              </a:extLst>
            </p:cNvPr>
            <p:cNvSpPr/>
            <p:nvPr/>
          </p:nvSpPr>
          <p:spPr>
            <a:xfrm>
              <a:off x="4463508"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680C9876-9B2C-4C50-83AA-62CBB3EC8659}"/>
                </a:ext>
              </a:extLst>
            </p:cNvPr>
            <p:cNvSpPr/>
            <p:nvPr/>
          </p:nvSpPr>
          <p:spPr>
            <a:xfrm>
              <a:off x="5641905"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grpSp>
      <p:sp>
        <p:nvSpPr>
          <p:cNvPr id="70" name="직사각형 69">
            <a:extLst>
              <a:ext uri="{FF2B5EF4-FFF2-40B4-BE49-F238E27FC236}">
                <a16:creationId xmlns:a16="http://schemas.microsoft.com/office/drawing/2014/main" id="{D8842E7D-587E-4D0E-9F29-82696174467D}"/>
              </a:ext>
            </a:extLst>
          </p:cNvPr>
          <p:cNvSpPr/>
          <p:nvPr/>
        </p:nvSpPr>
        <p:spPr>
          <a:xfrm>
            <a:off x="645065" y="2176772"/>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0, 1)</a:t>
            </a:r>
          </a:p>
        </p:txBody>
      </p:sp>
      <p:grpSp>
        <p:nvGrpSpPr>
          <p:cNvPr id="71" name="그룹 70">
            <a:extLst>
              <a:ext uri="{FF2B5EF4-FFF2-40B4-BE49-F238E27FC236}">
                <a16:creationId xmlns:a16="http://schemas.microsoft.com/office/drawing/2014/main" id="{7B62FEA5-0042-4AE2-B67B-B7F226052EF8}"/>
              </a:ext>
            </a:extLst>
          </p:cNvPr>
          <p:cNvGrpSpPr/>
          <p:nvPr/>
        </p:nvGrpSpPr>
        <p:grpSpPr>
          <a:xfrm>
            <a:off x="645065" y="2609900"/>
            <a:ext cx="3058020" cy="690742"/>
            <a:chOff x="1699104" y="1591469"/>
            <a:chExt cx="5257068" cy="1187460"/>
          </a:xfrm>
        </p:grpSpPr>
        <p:sp>
          <p:nvSpPr>
            <p:cNvPr id="72" name="직사각형 71">
              <a:extLst>
                <a:ext uri="{FF2B5EF4-FFF2-40B4-BE49-F238E27FC236}">
                  <a16:creationId xmlns:a16="http://schemas.microsoft.com/office/drawing/2014/main" id="{87D4A4F9-0CBB-4AB4-9AF0-95E90AB30D95}"/>
                </a:ext>
              </a:extLst>
            </p:cNvPr>
            <p:cNvSpPr/>
            <p:nvPr/>
          </p:nvSpPr>
          <p:spPr>
            <a:xfrm>
              <a:off x="1699104" y="1591470"/>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6F359B33-421E-4780-837B-E07E84A9EE98}"/>
                </a:ext>
              </a:extLst>
            </p:cNvPr>
            <p:cNvSpPr/>
            <p:nvPr/>
          </p:nvSpPr>
          <p:spPr>
            <a:xfrm>
              <a:off x="4327638" y="1591469"/>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B5DBF46-258A-44E5-968E-E811BE5A75B9}"/>
                </a:ext>
              </a:extLst>
            </p:cNvPr>
            <p:cNvSpPr/>
            <p:nvPr/>
          </p:nvSpPr>
          <p:spPr>
            <a:xfrm>
              <a:off x="1839349"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D2F07EC-7017-49E1-9E00-B1A6557BF458}"/>
                </a:ext>
              </a:extLst>
            </p:cNvPr>
            <p:cNvSpPr/>
            <p:nvPr/>
          </p:nvSpPr>
          <p:spPr>
            <a:xfrm>
              <a:off x="3017746"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2235DCD6-9DEC-4F9B-BA45-808D872A0881}"/>
                </a:ext>
              </a:extLst>
            </p:cNvPr>
            <p:cNvSpPr/>
            <p:nvPr/>
          </p:nvSpPr>
          <p:spPr>
            <a:xfrm>
              <a:off x="4463508" y="1687326"/>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CE9135F5-4EFB-4D34-8870-784437898B68}"/>
                </a:ext>
              </a:extLst>
            </p:cNvPr>
            <p:cNvSpPr/>
            <p:nvPr/>
          </p:nvSpPr>
          <p:spPr>
            <a:xfrm>
              <a:off x="5641905"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grpSp>
      <p:sp>
        <p:nvSpPr>
          <p:cNvPr id="78" name="직사각형 77">
            <a:extLst>
              <a:ext uri="{FF2B5EF4-FFF2-40B4-BE49-F238E27FC236}">
                <a16:creationId xmlns:a16="http://schemas.microsoft.com/office/drawing/2014/main" id="{CCA396A9-63B1-49B7-9091-CFC347D030F1}"/>
              </a:ext>
            </a:extLst>
          </p:cNvPr>
          <p:cNvSpPr/>
          <p:nvPr/>
        </p:nvSpPr>
        <p:spPr>
          <a:xfrm>
            <a:off x="645065" y="3646544"/>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a.T</a:t>
            </a:r>
          </a:p>
        </p:txBody>
      </p:sp>
      <p:grpSp>
        <p:nvGrpSpPr>
          <p:cNvPr id="79" name="그룹 78">
            <a:extLst>
              <a:ext uri="{FF2B5EF4-FFF2-40B4-BE49-F238E27FC236}">
                <a16:creationId xmlns:a16="http://schemas.microsoft.com/office/drawing/2014/main" id="{90D08EA8-7A0C-4FF4-81B4-7F148E4B757A}"/>
              </a:ext>
            </a:extLst>
          </p:cNvPr>
          <p:cNvGrpSpPr/>
          <p:nvPr/>
        </p:nvGrpSpPr>
        <p:grpSpPr>
          <a:xfrm>
            <a:off x="645065" y="4079672"/>
            <a:ext cx="3058020" cy="690742"/>
            <a:chOff x="1699104" y="1591469"/>
            <a:chExt cx="5257068" cy="1187460"/>
          </a:xfrm>
        </p:grpSpPr>
        <p:sp>
          <p:nvSpPr>
            <p:cNvPr id="80" name="직사각형 79">
              <a:extLst>
                <a:ext uri="{FF2B5EF4-FFF2-40B4-BE49-F238E27FC236}">
                  <a16:creationId xmlns:a16="http://schemas.microsoft.com/office/drawing/2014/main" id="{AC5F5800-1417-4986-9293-C9FB03A09D92}"/>
                </a:ext>
              </a:extLst>
            </p:cNvPr>
            <p:cNvSpPr/>
            <p:nvPr/>
          </p:nvSpPr>
          <p:spPr>
            <a:xfrm>
              <a:off x="1699104" y="1591470"/>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4B73BF55-7E87-41CE-A409-1ED6590545AB}"/>
                </a:ext>
              </a:extLst>
            </p:cNvPr>
            <p:cNvSpPr/>
            <p:nvPr/>
          </p:nvSpPr>
          <p:spPr>
            <a:xfrm>
              <a:off x="4327638" y="1591469"/>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6CD5653C-DF32-4047-8D2F-4606E590BF80}"/>
                </a:ext>
              </a:extLst>
            </p:cNvPr>
            <p:cNvSpPr/>
            <p:nvPr/>
          </p:nvSpPr>
          <p:spPr>
            <a:xfrm>
              <a:off x="1839349"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FDF513A0-674E-4A07-97D2-AA7F8FDB85BB}"/>
                </a:ext>
              </a:extLst>
            </p:cNvPr>
            <p:cNvSpPr/>
            <p:nvPr/>
          </p:nvSpPr>
          <p:spPr>
            <a:xfrm>
              <a:off x="3017746"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980B1C4A-6DE9-465F-BD24-F23826DFE930}"/>
                </a:ext>
              </a:extLst>
            </p:cNvPr>
            <p:cNvSpPr/>
            <p:nvPr/>
          </p:nvSpPr>
          <p:spPr>
            <a:xfrm>
              <a:off x="4463508"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D119137-3584-4845-BCAB-A0C89680B43F}"/>
                </a:ext>
              </a:extLst>
            </p:cNvPr>
            <p:cNvSpPr/>
            <p:nvPr/>
          </p:nvSpPr>
          <p:spPr>
            <a:xfrm>
              <a:off x="5641905"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grpSp>
    </p:spTree>
    <p:extLst>
      <p:ext uri="{BB962C8B-B14F-4D97-AF65-F5344CB8AC3E}">
        <p14:creationId xmlns:p14="http://schemas.microsoft.com/office/powerpoint/2010/main" val="85315037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3</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np.arange(24).reshape(2,3,4)</a:t>
            </a:r>
          </a:p>
        </p:txBody>
      </p:sp>
      <p:sp>
        <p:nvSpPr>
          <p:cNvPr id="7" name="직사각형 6">
            <a:extLst>
              <a:ext uri="{FF2B5EF4-FFF2-40B4-BE49-F238E27FC236}">
                <a16:creationId xmlns:a16="http://schemas.microsoft.com/office/drawing/2014/main" id="{181AF39C-9243-423D-8583-4E3C7752DEA7}"/>
              </a:ext>
            </a:extLst>
          </p:cNvPr>
          <p:cNvSpPr/>
          <p:nvPr/>
        </p:nvSpPr>
        <p:spPr>
          <a:xfrm>
            <a:off x="690007" y="1458552"/>
            <a:ext cx="4650538" cy="69561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DB58380B-D497-43CC-B024-98E2BC89F617}"/>
              </a:ext>
            </a:extLst>
          </p:cNvPr>
          <p:cNvSpPr/>
          <p:nvPr/>
        </p:nvSpPr>
        <p:spPr>
          <a:xfrm>
            <a:off x="5340545" y="1458552"/>
            <a:ext cx="4650538" cy="69561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DA87A3D3-A71B-4F53-BFBF-5342A5AB93B1}"/>
              </a:ext>
            </a:extLst>
          </p:cNvPr>
          <p:cNvSpPr/>
          <p:nvPr/>
        </p:nvSpPr>
        <p:spPr>
          <a:xfrm>
            <a:off x="812562"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DDC3E610-6013-4798-A458-34342B7B121A}"/>
              </a:ext>
            </a:extLst>
          </p:cNvPr>
          <p:cNvSpPr/>
          <p:nvPr/>
        </p:nvSpPr>
        <p:spPr>
          <a:xfrm>
            <a:off x="2290642"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76CA3FC-1865-47BA-989F-325B2648F107}"/>
              </a:ext>
            </a:extLst>
          </p:cNvPr>
          <p:cNvSpPr/>
          <p:nvPr/>
        </p:nvSpPr>
        <p:spPr>
          <a:xfrm>
            <a:off x="3768722"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B9E0D5D-484D-44BA-B624-54D22EE96943}"/>
              </a:ext>
            </a:extLst>
          </p:cNvPr>
          <p:cNvSpPr/>
          <p:nvPr/>
        </p:nvSpPr>
        <p:spPr>
          <a:xfrm>
            <a:off x="906305"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0</a:t>
            </a:r>
            <a:endParaRPr lang="ko-KR" altLang="en-US" sz="10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9E85FF4-95F4-4271-8AE0-D66C9086B233}"/>
              </a:ext>
            </a:extLst>
          </p:cNvPr>
          <p:cNvSpPr/>
          <p:nvPr/>
        </p:nvSpPr>
        <p:spPr>
          <a:xfrm>
            <a:off x="1228954"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a:t>
            </a:r>
            <a:endParaRPr lang="ko-KR" altLang="en-US" sz="10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26A1F4F-2F08-4EA5-8E5F-3DB37357DF97}"/>
              </a:ext>
            </a:extLst>
          </p:cNvPr>
          <p:cNvSpPr/>
          <p:nvPr/>
        </p:nvSpPr>
        <p:spPr>
          <a:xfrm>
            <a:off x="1551603"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a:t>
            </a:r>
            <a:endParaRPr lang="ko-KR" altLang="en-US" sz="1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C8A1E4A-7985-4581-9DFC-BE3A94D86EC8}"/>
              </a:ext>
            </a:extLst>
          </p:cNvPr>
          <p:cNvSpPr/>
          <p:nvPr/>
        </p:nvSpPr>
        <p:spPr>
          <a:xfrm>
            <a:off x="1874250"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3</a:t>
            </a:r>
            <a:endParaRPr lang="ko-KR" altLang="en-US" sz="1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16FEAB7-79B0-4B5B-AD7B-9518127A37F0}"/>
              </a:ext>
            </a:extLst>
          </p:cNvPr>
          <p:cNvSpPr/>
          <p:nvPr/>
        </p:nvSpPr>
        <p:spPr>
          <a:xfrm>
            <a:off x="2384384"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4</a:t>
            </a:r>
            <a:endParaRPr lang="ko-KR" altLang="en-US" sz="1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9E704849-92D8-4296-B641-0155D59C4515}"/>
              </a:ext>
            </a:extLst>
          </p:cNvPr>
          <p:cNvSpPr/>
          <p:nvPr/>
        </p:nvSpPr>
        <p:spPr>
          <a:xfrm>
            <a:off x="2707032"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5</a:t>
            </a:r>
            <a:endParaRPr lang="ko-KR" altLang="en-US" sz="10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C7A25EC4-18E4-4054-A6C6-0DEA7BE500A2}"/>
              </a:ext>
            </a:extLst>
          </p:cNvPr>
          <p:cNvSpPr/>
          <p:nvPr/>
        </p:nvSpPr>
        <p:spPr>
          <a:xfrm>
            <a:off x="3029681"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6</a:t>
            </a:r>
            <a:endParaRPr lang="ko-KR" altLang="en-US" sz="10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4D1AF8D2-C819-4B73-A6E2-9658247C9DA3}"/>
              </a:ext>
            </a:extLst>
          </p:cNvPr>
          <p:cNvSpPr/>
          <p:nvPr/>
        </p:nvSpPr>
        <p:spPr>
          <a:xfrm>
            <a:off x="3352329"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7</a:t>
            </a:r>
            <a:endParaRPr lang="ko-KR" altLang="en-US" sz="1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81412AA6-5D55-47C2-8D34-841CBF2215CB}"/>
              </a:ext>
            </a:extLst>
          </p:cNvPr>
          <p:cNvSpPr/>
          <p:nvPr/>
        </p:nvSpPr>
        <p:spPr>
          <a:xfrm>
            <a:off x="3858243"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8</a:t>
            </a:r>
            <a:endParaRPr lang="ko-KR" altLang="en-US" sz="1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F9CF1C2-5CDD-4DF6-845E-FCFE52B6F5F3}"/>
              </a:ext>
            </a:extLst>
          </p:cNvPr>
          <p:cNvSpPr/>
          <p:nvPr/>
        </p:nvSpPr>
        <p:spPr>
          <a:xfrm>
            <a:off x="4180891"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9</a:t>
            </a:r>
            <a:endParaRPr lang="ko-KR" altLang="en-US" sz="1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5064D910-0FAD-409D-BDC4-E392E3C3EC97}"/>
              </a:ext>
            </a:extLst>
          </p:cNvPr>
          <p:cNvSpPr/>
          <p:nvPr/>
        </p:nvSpPr>
        <p:spPr>
          <a:xfrm>
            <a:off x="4503540"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10</a:t>
            </a:r>
            <a:endParaRPr lang="ko-KR" altLang="en-US" sz="1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373CD4A-34B0-4803-B912-FD2457597CFA}"/>
              </a:ext>
            </a:extLst>
          </p:cNvPr>
          <p:cNvSpPr/>
          <p:nvPr/>
        </p:nvSpPr>
        <p:spPr>
          <a:xfrm>
            <a:off x="4826188"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11</a:t>
            </a:r>
            <a:endParaRPr lang="ko-KR" altLang="en-US" sz="1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6185A46-33C6-4850-A486-B90C4F463D75}"/>
              </a:ext>
            </a:extLst>
          </p:cNvPr>
          <p:cNvSpPr/>
          <p:nvPr/>
        </p:nvSpPr>
        <p:spPr>
          <a:xfrm>
            <a:off x="5448693"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54D53E68-DDAF-4A15-A8FB-D88D2D8E1A7C}"/>
              </a:ext>
            </a:extLst>
          </p:cNvPr>
          <p:cNvSpPr/>
          <p:nvPr/>
        </p:nvSpPr>
        <p:spPr>
          <a:xfrm>
            <a:off x="6926773"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3E09709-AD87-4B5B-ABA4-7BD02D2A719A}"/>
              </a:ext>
            </a:extLst>
          </p:cNvPr>
          <p:cNvSpPr/>
          <p:nvPr/>
        </p:nvSpPr>
        <p:spPr>
          <a:xfrm>
            <a:off x="8404853"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FDF2F1C0-A158-450A-8E1B-5AD5333BA46F}"/>
              </a:ext>
            </a:extLst>
          </p:cNvPr>
          <p:cNvSpPr/>
          <p:nvPr/>
        </p:nvSpPr>
        <p:spPr>
          <a:xfrm>
            <a:off x="5542436"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12</a:t>
            </a:r>
            <a:endParaRPr lang="ko-KR" altLang="en-US" sz="10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99726B3-1A2F-4FBD-899A-4F5E68C8B336}"/>
              </a:ext>
            </a:extLst>
          </p:cNvPr>
          <p:cNvSpPr/>
          <p:nvPr/>
        </p:nvSpPr>
        <p:spPr>
          <a:xfrm>
            <a:off x="5865085"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13</a:t>
            </a:r>
            <a:endParaRPr lang="ko-KR" altLang="en-US" sz="10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95EAE4BD-9F4B-4EF7-8D4E-6614BFF6E959}"/>
              </a:ext>
            </a:extLst>
          </p:cNvPr>
          <p:cNvSpPr/>
          <p:nvPr/>
        </p:nvSpPr>
        <p:spPr>
          <a:xfrm>
            <a:off x="6187733"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14</a:t>
            </a:r>
            <a:endParaRPr lang="ko-KR" altLang="en-US" sz="10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DF553FD-07FE-43C4-B7C9-0742C8F6D0B2}"/>
              </a:ext>
            </a:extLst>
          </p:cNvPr>
          <p:cNvSpPr/>
          <p:nvPr/>
        </p:nvSpPr>
        <p:spPr>
          <a:xfrm>
            <a:off x="6510381"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15</a:t>
            </a:r>
            <a:endParaRPr lang="ko-KR" altLang="en-US" sz="10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7A17DE01-CBA6-4136-BA91-A11E7E1CE02E}"/>
              </a:ext>
            </a:extLst>
          </p:cNvPr>
          <p:cNvSpPr/>
          <p:nvPr/>
        </p:nvSpPr>
        <p:spPr>
          <a:xfrm>
            <a:off x="7020515"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16</a:t>
            </a:r>
            <a:endParaRPr lang="ko-KR" altLang="en-US" sz="10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40F1DA22-E762-44F0-81AB-2258F7AE3061}"/>
              </a:ext>
            </a:extLst>
          </p:cNvPr>
          <p:cNvSpPr/>
          <p:nvPr/>
        </p:nvSpPr>
        <p:spPr>
          <a:xfrm>
            <a:off x="7343163"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17</a:t>
            </a:r>
            <a:endParaRPr lang="ko-KR" altLang="en-US" sz="10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21416B80-2444-435F-9522-8017D1A3E917}"/>
              </a:ext>
            </a:extLst>
          </p:cNvPr>
          <p:cNvSpPr/>
          <p:nvPr/>
        </p:nvSpPr>
        <p:spPr>
          <a:xfrm>
            <a:off x="7665812"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18</a:t>
            </a:r>
            <a:endParaRPr lang="ko-KR" altLang="en-US" sz="10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79E985FE-7BCA-42FE-AC46-891DAF8FF039}"/>
              </a:ext>
            </a:extLst>
          </p:cNvPr>
          <p:cNvSpPr/>
          <p:nvPr/>
        </p:nvSpPr>
        <p:spPr>
          <a:xfrm>
            <a:off x="7988459"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19</a:t>
            </a:r>
            <a:endParaRPr lang="ko-KR" altLang="en-US" sz="1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F504A1A1-0449-4931-AC3C-6C1F7494F16F}"/>
              </a:ext>
            </a:extLst>
          </p:cNvPr>
          <p:cNvSpPr/>
          <p:nvPr/>
        </p:nvSpPr>
        <p:spPr>
          <a:xfrm>
            <a:off x="8494374"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20</a:t>
            </a:r>
            <a:endParaRPr lang="ko-KR" altLang="en-US" sz="1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A49968BE-7BC3-49BF-8D37-9FC7566D83DF}"/>
              </a:ext>
            </a:extLst>
          </p:cNvPr>
          <p:cNvSpPr/>
          <p:nvPr/>
        </p:nvSpPr>
        <p:spPr>
          <a:xfrm>
            <a:off x="8817022"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21</a:t>
            </a:r>
            <a:endParaRPr lang="ko-KR" altLang="en-US" sz="1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46FC3943-4E41-44DC-94D8-17F697402271}"/>
              </a:ext>
            </a:extLst>
          </p:cNvPr>
          <p:cNvSpPr/>
          <p:nvPr/>
        </p:nvSpPr>
        <p:spPr>
          <a:xfrm>
            <a:off x="9139671"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22</a:t>
            </a:r>
            <a:endParaRPr lang="ko-KR" altLang="en-US" sz="1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CF0E3B86-872C-4112-B979-AE94F2FF39C5}"/>
              </a:ext>
            </a:extLst>
          </p:cNvPr>
          <p:cNvSpPr/>
          <p:nvPr/>
        </p:nvSpPr>
        <p:spPr>
          <a:xfrm>
            <a:off x="9462318"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23</a:t>
            </a:r>
            <a:endParaRPr lang="ko-KR" altLang="en-US" sz="1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61D6B4C-6E3E-4B80-9DC0-ACB55E6799DA}"/>
              </a:ext>
            </a:extLst>
          </p:cNvPr>
          <p:cNvSpPr/>
          <p:nvPr/>
        </p:nvSpPr>
        <p:spPr>
          <a:xfrm>
            <a:off x="639667" y="237311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0, 2)</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530889" y="2703808"/>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(4, 3, 2)</a:t>
            </a:r>
            <a:endParaRPr lang="ko-KR" altLang="en-US">
              <a:solidFill>
                <a:schemeClr val="tx1"/>
              </a:solidFill>
              <a:latin typeface="Consolas" panose="020B0609020204030204" pitchFamily="49" charset="0"/>
            </a:endParaRPr>
          </a:p>
        </p:txBody>
      </p:sp>
      <p:grpSp>
        <p:nvGrpSpPr>
          <p:cNvPr id="17" name="그룹 16">
            <a:extLst>
              <a:ext uri="{FF2B5EF4-FFF2-40B4-BE49-F238E27FC236}">
                <a16:creationId xmlns:a16="http://schemas.microsoft.com/office/drawing/2014/main" id="{1D4B56B8-DAA3-471F-B1FC-3E5EB9D3709A}"/>
              </a:ext>
            </a:extLst>
          </p:cNvPr>
          <p:cNvGrpSpPr/>
          <p:nvPr/>
        </p:nvGrpSpPr>
        <p:grpSpPr>
          <a:xfrm>
            <a:off x="-833883" y="3372262"/>
            <a:ext cx="11274871" cy="582817"/>
            <a:chOff x="676362" y="3345889"/>
            <a:chExt cx="9291422" cy="695620"/>
          </a:xfrm>
        </p:grpSpPr>
        <p:sp>
          <p:nvSpPr>
            <p:cNvPr id="103" name="직사각형 102">
              <a:extLst>
                <a:ext uri="{FF2B5EF4-FFF2-40B4-BE49-F238E27FC236}">
                  <a16:creationId xmlns:a16="http://schemas.microsoft.com/office/drawing/2014/main" id="{6DB14E5C-7053-444F-AC6F-1FDEA41A5265}"/>
                </a:ext>
              </a:extLst>
            </p:cNvPr>
            <p:cNvSpPr/>
            <p:nvPr/>
          </p:nvSpPr>
          <p:spPr>
            <a:xfrm>
              <a:off x="676362" y="3345892"/>
              <a:ext cx="2325269" cy="69561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E8228414-5C9C-43DE-8DA8-C3182B026144}"/>
                </a:ext>
              </a:extLst>
            </p:cNvPr>
            <p:cNvSpPr/>
            <p:nvPr/>
          </p:nvSpPr>
          <p:spPr>
            <a:xfrm>
              <a:off x="2998413" y="3345891"/>
              <a:ext cx="2325269" cy="69561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09832B6C-3286-4EEE-AC93-588B3742B073}"/>
                </a:ext>
              </a:extLst>
            </p:cNvPr>
            <p:cNvSpPr/>
            <p:nvPr/>
          </p:nvSpPr>
          <p:spPr>
            <a:xfrm>
              <a:off x="5320464" y="3345890"/>
              <a:ext cx="2325269" cy="69561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68CCB1A5-4893-4360-AF64-D54F694E45CA}"/>
                </a:ext>
              </a:extLst>
            </p:cNvPr>
            <p:cNvSpPr/>
            <p:nvPr/>
          </p:nvSpPr>
          <p:spPr>
            <a:xfrm>
              <a:off x="7642515" y="3345889"/>
              <a:ext cx="2325269" cy="69561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BB054E2A-5BDD-41F9-8C98-B1D16F1693B1}"/>
                </a:ext>
              </a:extLst>
            </p:cNvPr>
            <p:cNvSpPr/>
            <p:nvPr/>
          </p:nvSpPr>
          <p:spPr>
            <a:xfrm>
              <a:off x="760511" y="3429001"/>
              <a:ext cx="716995" cy="53152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D9D358B-98CA-4C3A-B1B1-F6E1EB565A19}"/>
                </a:ext>
              </a:extLst>
            </p:cNvPr>
            <p:cNvSpPr/>
            <p:nvPr/>
          </p:nvSpPr>
          <p:spPr>
            <a:xfrm>
              <a:off x="1477506" y="3428999"/>
              <a:ext cx="716995" cy="53152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4E323333-F200-411E-9940-05011DF38ECA}"/>
                </a:ext>
              </a:extLst>
            </p:cNvPr>
            <p:cNvSpPr/>
            <p:nvPr/>
          </p:nvSpPr>
          <p:spPr>
            <a:xfrm>
              <a:off x="2194500" y="3428997"/>
              <a:ext cx="716995" cy="53152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6E893D6A-1B0F-46C6-96CF-66A11C4ECD1D}"/>
                </a:ext>
              </a:extLst>
            </p:cNvPr>
            <p:cNvSpPr/>
            <p:nvPr/>
          </p:nvSpPr>
          <p:spPr>
            <a:xfrm>
              <a:off x="844661" y="3509978"/>
              <a:ext cx="271692" cy="3560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0</a:t>
              </a:r>
              <a:endParaRPr lang="ko-KR" altLang="en-US" sz="1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4DD099DC-05B4-470A-986A-5ED28BB0516F}"/>
                </a:ext>
              </a:extLst>
            </p:cNvPr>
            <p:cNvSpPr/>
            <p:nvPr/>
          </p:nvSpPr>
          <p:spPr>
            <a:xfrm>
              <a:off x="1118586" y="3509978"/>
              <a:ext cx="271692" cy="3560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12</a:t>
              </a:r>
              <a:endParaRPr lang="ko-KR" altLang="en-US" sz="1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4F89A2DC-012A-4B36-A7D9-5438520F020F}"/>
                </a:ext>
              </a:extLst>
            </p:cNvPr>
            <p:cNvSpPr/>
            <p:nvPr/>
          </p:nvSpPr>
          <p:spPr>
            <a:xfrm>
              <a:off x="1561655" y="3507441"/>
              <a:ext cx="271692" cy="3560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4</a:t>
              </a:r>
              <a:endParaRPr lang="ko-KR" altLang="en-US" sz="1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C9B8F335-90EA-4FA5-95D7-E3FA67BCE49C}"/>
                </a:ext>
              </a:extLst>
            </p:cNvPr>
            <p:cNvSpPr/>
            <p:nvPr/>
          </p:nvSpPr>
          <p:spPr>
            <a:xfrm>
              <a:off x="1835580" y="3507441"/>
              <a:ext cx="271692" cy="3560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16</a:t>
              </a:r>
              <a:endParaRPr lang="ko-KR" altLang="en-US" sz="1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51083AB1-7C20-4F05-B4E5-CE34C28A71C3}"/>
                </a:ext>
              </a:extLst>
            </p:cNvPr>
            <p:cNvSpPr/>
            <p:nvPr/>
          </p:nvSpPr>
          <p:spPr>
            <a:xfrm>
              <a:off x="2280364" y="3507441"/>
              <a:ext cx="271692" cy="3560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8</a:t>
              </a:r>
              <a:endParaRPr lang="ko-KR" altLang="en-US" sz="1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0EB3E0F7-4F39-47D8-80D6-8E366628BDF4}"/>
                </a:ext>
              </a:extLst>
            </p:cNvPr>
            <p:cNvSpPr/>
            <p:nvPr/>
          </p:nvSpPr>
          <p:spPr>
            <a:xfrm>
              <a:off x="2554289" y="3507441"/>
              <a:ext cx="271692" cy="3560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20</a:t>
              </a:r>
              <a:endParaRPr lang="ko-KR" altLang="en-US" sz="1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26B25EC4-5EC0-4B48-B25E-20B83809014E}"/>
                </a:ext>
              </a:extLst>
            </p:cNvPr>
            <p:cNvSpPr/>
            <p:nvPr/>
          </p:nvSpPr>
          <p:spPr>
            <a:xfrm>
              <a:off x="3079344" y="3429477"/>
              <a:ext cx="716995" cy="53152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945EAE54-7645-4069-AFBE-6CEEEF8868EB}"/>
                </a:ext>
              </a:extLst>
            </p:cNvPr>
            <p:cNvSpPr/>
            <p:nvPr/>
          </p:nvSpPr>
          <p:spPr>
            <a:xfrm>
              <a:off x="3796339" y="3429475"/>
              <a:ext cx="716995" cy="53152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949A2209-0627-4666-85F9-5631528C01E2}"/>
                </a:ext>
              </a:extLst>
            </p:cNvPr>
            <p:cNvSpPr/>
            <p:nvPr/>
          </p:nvSpPr>
          <p:spPr>
            <a:xfrm>
              <a:off x="4513333" y="3429473"/>
              <a:ext cx="716995" cy="53152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98C8C389-5243-4D43-AA1D-33885A5312D5}"/>
                </a:ext>
              </a:extLst>
            </p:cNvPr>
            <p:cNvSpPr/>
            <p:nvPr/>
          </p:nvSpPr>
          <p:spPr>
            <a:xfrm>
              <a:off x="3163494" y="3510454"/>
              <a:ext cx="271692" cy="3560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a:t>
              </a:r>
              <a:endParaRPr lang="ko-KR" altLang="en-US" sz="1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81CB0C41-2F10-499E-A064-1A50317FC325}"/>
                </a:ext>
              </a:extLst>
            </p:cNvPr>
            <p:cNvSpPr/>
            <p:nvPr/>
          </p:nvSpPr>
          <p:spPr>
            <a:xfrm>
              <a:off x="3437419" y="3510454"/>
              <a:ext cx="271692" cy="3560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13</a:t>
              </a:r>
              <a:endParaRPr lang="ko-KR" altLang="en-US" sz="100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2FEA9AFF-6F20-4380-B686-8AAFC89A8086}"/>
                </a:ext>
              </a:extLst>
            </p:cNvPr>
            <p:cNvSpPr/>
            <p:nvPr/>
          </p:nvSpPr>
          <p:spPr>
            <a:xfrm>
              <a:off x="3880488" y="3507917"/>
              <a:ext cx="271692" cy="3560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5</a:t>
              </a:r>
              <a:endParaRPr lang="ko-KR" altLang="en-US" sz="10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498D048A-51B0-4B07-8634-AF7BE093CA4A}"/>
                </a:ext>
              </a:extLst>
            </p:cNvPr>
            <p:cNvSpPr/>
            <p:nvPr/>
          </p:nvSpPr>
          <p:spPr>
            <a:xfrm>
              <a:off x="4154413" y="3507917"/>
              <a:ext cx="271692" cy="3560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17</a:t>
              </a:r>
              <a:endParaRPr lang="ko-KR" altLang="en-US" sz="1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7D677A94-4993-46D7-876A-779FBEF28211}"/>
                </a:ext>
              </a:extLst>
            </p:cNvPr>
            <p:cNvSpPr/>
            <p:nvPr/>
          </p:nvSpPr>
          <p:spPr>
            <a:xfrm>
              <a:off x="4599197" y="3507917"/>
              <a:ext cx="271692" cy="3560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9</a:t>
              </a:r>
              <a:endParaRPr lang="ko-KR" altLang="en-US" sz="1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9D8C6D40-CAF0-47F4-B59D-15FC6213366C}"/>
                </a:ext>
              </a:extLst>
            </p:cNvPr>
            <p:cNvSpPr/>
            <p:nvPr/>
          </p:nvSpPr>
          <p:spPr>
            <a:xfrm>
              <a:off x="4873122" y="3507917"/>
              <a:ext cx="271692" cy="3560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21</a:t>
              </a:r>
              <a:endParaRPr lang="ko-KR" altLang="en-US" sz="1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E543E397-CD0A-49D0-9D9D-90B6EB452D5B}"/>
                </a:ext>
              </a:extLst>
            </p:cNvPr>
            <p:cNvSpPr/>
            <p:nvPr/>
          </p:nvSpPr>
          <p:spPr>
            <a:xfrm>
              <a:off x="5395269" y="3426464"/>
              <a:ext cx="716995" cy="53152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3D7C98E0-67CB-4A92-A687-8072309556B3}"/>
                </a:ext>
              </a:extLst>
            </p:cNvPr>
            <p:cNvSpPr/>
            <p:nvPr/>
          </p:nvSpPr>
          <p:spPr>
            <a:xfrm>
              <a:off x="6112264" y="3426462"/>
              <a:ext cx="716995" cy="53152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C31EA39D-2A1F-412B-9896-D00380E34660}"/>
                </a:ext>
              </a:extLst>
            </p:cNvPr>
            <p:cNvSpPr/>
            <p:nvPr/>
          </p:nvSpPr>
          <p:spPr>
            <a:xfrm>
              <a:off x="6829258" y="3426460"/>
              <a:ext cx="716995" cy="53152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274D4EF5-FDA8-40FE-A294-28684C3CCAD0}"/>
                </a:ext>
              </a:extLst>
            </p:cNvPr>
            <p:cNvSpPr/>
            <p:nvPr/>
          </p:nvSpPr>
          <p:spPr>
            <a:xfrm>
              <a:off x="5479419" y="3507441"/>
              <a:ext cx="271692" cy="3560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a:t>
              </a:r>
              <a:endParaRPr lang="ko-KR" altLang="en-US" sz="1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D9F50266-3D34-446A-94B8-18C752CA7471}"/>
                </a:ext>
              </a:extLst>
            </p:cNvPr>
            <p:cNvSpPr/>
            <p:nvPr/>
          </p:nvSpPr>
          <p:spPr>
            <a:xfrm>
              <a:off x="5753344" y="3507441"/>
              <a:ext cx="271692" cy="3560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14</a:t>
              </a:r>
              <a:endParaRPr lang="ko-KR" altLang="en-US" sz="1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A381487A-533F-4312-827C-638E0C058FD8}"/>
                </a:ext>
              </a:extLst>
            </p:cNvPr>
            <p:cNvSpPr/>
            <p:nvPr/>
          </p:nvSpPr>
          <p:spPr>
            <a:xfrm>
              <a:off x="6196413" y="3504904"/>
              <a:ext cx="271692" cy="3560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6</a:t>
              </a:r>
              <a:endParaRPr lang="ko-KR" altLang="en-US" sz="1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D2D1D956-AE37-4B6E-BFC2-60EECDE12210}"/>
                </a:ext>
              </a:extLst>
            </p:cNvPr>
            <p:cNvSpPr/>
            <p:nvPr/>
          </p:nvSpPr>
          <p:spPr>
            <a:xfrm>
              <a:off x="6470338" y="3504904"/>
              <a:ext cx="271692" cy="3560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18</a:t>
              </a:r>
              <a:endParaRPr lang="ko-KR" altLang="en-US" sz="1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25136AF3-0314-4543-857C-A4D99DE58B50}"/>
                </a:ext>
              </a:extLst>
            </p:cNvPr>
            <p:cNvSpPr/>
            <p:nvPr/>
          </p:nvSpPr>
          <p:spPr>
            <a:xfrm>
              <a:off x="6915122" y="3504904"/>
              <a:ext cx="271692" cy="3560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10</a:t>
              </a:r>
              <a:endParaRPr lang="ko-KR" altLang="en-US" sz="1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5BD92977-B6C0-4ADE-AC11-CC73D60719D0}"/>
                </a:ext>
              </a:extLst>
            </p:cNvPr>
            <p:cNvSpPr/>
            <p:nvPr/>
          </p:nvSpPr>
          <p:spPr>
            <a:xfrm>
              <a:off x="7189047" y="3504904"/>
              <a:ext cx="271692" cy="3560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22</a:t>
              </a:r>
              <a:endParaRPr lang="ko-KR" altLang="en-US" sz="1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625DCCDB-4EA0-4756-88D2-7E3853050599}"/>
                </a:ext>
              </a:extLst>
            </p:cNvPr>
            <p:cNvSpPr/>
            <p:nvPr/>
          </p:nvSpPr>
          <p:spPr>
            <a:xfrm>
              <a:off x="7731367" y="3425561"/>
              <a:ext cx="716995" cy="53152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DC7EC978-DB6A-42FA-ABBF-CA437F8809E1}"/>
                </a:ext>
              </a:extLst>
            </p:cNvPr>
            <p:cNvSpPr/>
            <p:nvPr/>
          </p:nvSpPr>
          <p:spPr>
            <a:xfrm>
              <a:off x="8448362" y="3425559"/>
              <a:ext cx="716995" cy="53152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575D4C6F-2919-40F1-BB89-CAEB5A65EC4B}"/>
                </a:ext>
              </a:extLst>
            </p:cNvPr>
            <p:cNvSpPr/>
            <p:nvPr/>
          </p:nvSpPr>
          <p:spPr>
            <a:xfrm>
              <a:off x="9165356" y="3425557"/>
              <a:ext cx="716995" cy="53152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31F0FA74-9748-481A-89EF-7480AD5FC841}"/>
                </a:ext>
              </a:extLst>
            </p:cNvPr>
            <p:cNvSpPr/>
            <p:nvPr/>
          </p:nvSpPr>
          <p:spPr>
            <a:xfrm>
              <a:off x="7815517" y="3506538"/>
              <a:ext cx="271692" cy="3560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3</a:t>
              </a:r>
              <a:endParaRPr lang="ko-KR" altLang="en-US" sz="1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B02CF85-513B-4A87-A254-0A1100C07341}"/>
                </a:ext>
              </a:extLst>
            </p:cNvPr>
            <p:cNvSpPr/>
            <p:nvPr/>
          </p:nvSpPr>
          <p:spPr>
            <a:xfrm>
              <a:off x="8089442" y="3506538"/>
              <a:ext cx="271692" cy="3560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15</a:t>
              </a:r>
              <a:endParaRPr lang="ko-KR" altLang="en-US" sz="1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9C951E65-D3A4-4657-B69A-D75A9F996969}"/>
                </a:ext>
              </a:extLst>
            </p:cNvPr>
            <p:cNvSpPr/>
            <p:nvPr/>
          </p:nvSpPr>
          <p:spPr>
            <a:xfrm>
              <a:off x="8532511" y="3504001"/>
              <a:ext cx="271692" cy="3560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7</a:t>
              </a:r>
              <a:endParaRPr lang="ko-KR" altLang="en-US" sz="1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83636B82-3F4C-41D9-B39C-4B27E249876F}"/>
                </a:ext>
              </a:extLst>
            </p:cNvPr>
            <p:cNvSpPr/>
            <p:nvPr/>
          </p:nvSpPr>
          <p:spPr>
            <a:xfrm>
              <a:off x="8806436" y="3504001"/>
              <a:ext cx="271692" cy="3560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19</a:t>
              </a:r>
              <a:endParaRPr lang="ko-KR" altLang="en-US" sz="1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32D3D85C-C7F6-4BA0-8D27-EE218F68EBF3}"/>
                </a:ext>
              </a:extLst>
            </p:cNvPr>
            <p:cNvSpPr/>
            <p:nvPr/>
          </p:nvSpPr>
          <p:spPr>
            <a:xfrm>
              <a:off x="9251220" y="3504001"/>
              <a:ext cx="271692" cy="3560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11</a:t>
              </a:r>
              <a:endParaRPr lang="ko-KR" altLang="en-US" sz="1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139BD35B-219E-4A3A-9992-36BBCA1BCA35}"/>
                </a:ext>
              </a:extLst>
            </p:cNvPr>
            <p:cNvSpPr/>
            <p:nvPr/>
          </p:nvSpPr>
          <p:spPr>
            <a:xfrm>
              <a:off x="9525145" y="3504001"/>
              <a:ext cx="271692" cy="3560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23</a:t>
              </a:r>
              <a:endParaRPr lang="ko-KR" altLang="en-US" sz="1000">
                <a:solidFill>
                  <a:schemeClr val="tx1"/>
                </a:solidFill>
                <a:latin typeface="Consolas" panose="020B0609020204030204" pitchFamily="49" charset="0"/>
              </a:endParaRPr>
            </a:p>
          </p:txBody>
        </p:sp>
      </p:grpSp>
    </p:spTree>
    <p:extLst>
      <p:ext uri="{BB962C8B-B14F-4D97-AF65-F5344CB8AC3E}">
        <p14:creationId xmlns:p14="http://schemas.microsoft.com/office/powerpoint/2010/main" val="323967291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3</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np.arange(24).reshape(2,3,4)</a:t>
            </a:r>
          </a:p>
        </p:txBody>
      </p:sp>
      <p:sp>
        <p:nvSpPr>
          <p:cNvPr id="7" name="직사각형 6">
            <a:extLst>
              <a:ext uri="{FF2B5EF4-FFF2-40B4-BE49-F238E27FC236}">
                <a16:creationId xmlns:a16="http://schemas.microsoft.com/office/drawing/2014/main" id="{181AF39C-9243-423D-8583-4E3C7752DEA7}"/>
              </a:ext>
            </a:extLst>
          </p:cNvPr>
          <p:cNvSpPr/>
          <p:nvPr/>
        </p:nvSpPr>
        <p:spPr>
          <a:xfrm>
            <a:off x="690007" y="1458552"/>
            <a:ext cx="4650538" cy="69561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DB58380B-D497-43CC-B024-98E2BC89F617}"/>
              </a:ext>
            </a:extLst>
          </p:cNvPr>
          <p:cNvSpPr/>
          <p:nvPr/>
        </p:nvSpPr>
        <p:spPr>
          <a:xfrm>
            <a:off x="5340545" y="1458552"/>
            <a:ext cx="4650538" cy="69561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DA87A3D3-A71B-4F53-BFBF-5342A5AB93B1}"/>
              </a:ext>
            </a:extLst>
          </p:cNvPr>
          <p:cNvSpPr/>
          <p:nvPr/>
        </p:nvSpPr>
        <p:spPr>
          <a:xfrm>
            <a:off x="812562"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DDC3E610-6013-4798-A458-34342B7B121A}"/>
              </a:ext>
            </a:extLst>
          </p:cNvPr>
          <p:cNvSpPr/>
          <p:nvPr/>
        </p:nvSpPr>
        <p:spPr>
          <a:xfrm>
            <a:off x="2290642"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76CA3FC-1865-47BA-989F-325B2648F107}"/>
              </a:ext>
            </a:extLst>
          </p:cNvPr>
          <p:cNvSpPr/>
          <p:nvPr/>
        </p:nvSpPr>
        <p:spPr>
          <a:xfrm>
            <a:off x="3768722"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B9E0D5D-484D-44BA-B624-54D22EE96943}"/>
              </a:ext>
            </a:extLst>
          </p:cNvPr>
          <p:cNvSpPr/>
          <p:nvPr/>
        </p:nvSpPr>
        <p:spPr>
          <a:xfrm>
            <a:off x="906305"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0</a:t>
            </a:r>
            <a:endParaRPr lang="ko-KR" altLang="en-US" sz="10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9E85FF4-95F4-4271-8AE0-D66C9086B233}"/>
              </a:ext>
            </a:extLst>
          </p:cNvPr>
          <p:cNvSpPr/>
          <p:nvPr/>
        </p:nvSpPr>
        <p:spPr>
          <a:xfrm>
            <a:off x="1228954"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a:t>
            </a:r>
            <a:endParaRPr lang="ko-KR" altLang="en-US" sz="10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26A1F4F-2F08-4EA5-8E5F-3DB37357DF97}"/>
              </a:ext>
            </a:extLst>
          </p:cNvPr>
          <p:cNvSpPr/>
          <p:nvPr/>
        </p:nvSpPr>
        <p:spPr>
          <a:xfrm>
            <a:off x="1551603"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a:t>
            </a:r>
            <a:endParaRPr lang="ko-KR" altLang="en-US" sz="1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C8A1E4A-7985-4581-9DFC-BE3A94D86EC8}"/>
              </a:ext>
            </a:extLst>
          </p:cNvPr>
          <p:cNvSpPr/>
          <p:nvPr/>
        </p:nvSpPr>
        <p:spPr>
          <a:xfrm>
            <a:off x="1874250"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3</a:t>
            </a:r>
            <a:endParaRPr lang="ko-KR" altLang="en-US" sz="1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16FEAB7-79B0-4B5B-AD7B-9518127A37F0}"/>
              </a:ext>
            </a:extLst>
          </p:cNvPr>
          <p:cNvSpPr/>
          <p:nvPr/>
        </p:nvSpPr>
        <p:spPr>
          <a:xfrm>
            <a:off x="2384384"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4</a:t>
            </a:r>
            <a:endParaRPr lang="ko-KR" altLang="en-US" sz="1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9E704849-92D8-4296-B641-0155D59C4515}"/>
              </a:ext>
            </a:extLst>
          </p:cNvPr>
          <p:cNvSpPr/>
          <p:nvPr/>
        </p:nvSpPr>
        <p:spPr>
          <a:xfrm>
            <a:off x="2707032"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5</a:t>
            </a:r>
            <a:endParaRPr lang="ko-KR" altLang="en-US" sz="10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C7A25EC4-18E4-4054-A6C6-0DEA7BE500A2}"/>
              </a:ext>
            </a:extLst>
          </p:cNvPr>
          <p:cNvSpPr/>
          <p:nvPr/>
        </p:nvSpPr>
        <p:spPr>
          <a:xfrm>
            <a:off x="3029681"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6</a:t>
            </a:r>
            <a:endParaRPr lang="ko-KR" altLang="en-US" sz="10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4D1AF8D2-C819-4B73-A6E2-9658247C9DA3}"/>
              </a:ext>
            </a:extLst>
          </p:cNvPr>
          <p:cNvSpPr/>
          <p:nvPr/>
        </p:nvSpPr>
        <p:spPr>
          <a:xfrm>
            <a:off x="3352329"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7</a:t>
            </a:r>
            <a:endParaRPr lang="ko-KR" altLang="en-US" sz="1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81412AA6-5D55-47C2-8D34-841CBF2215CB}"/>
              </a:ext>
            </a:extLst>
          </p:cNvPr>
          <p:cNvSpPr/>
          <p:nvPr/>
        </p:nvSpPr>
        <p:spPr>
          <a:xfrm>
            <a:off x="3858243"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8</a:t>
            </a:r>
            <a:endParaRPr lang="ko-KR" altLang="en-US" sz="1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F9CF1C2-5CDD-4DF6-845E-FCFE52B6F5F3}"/>
              </a:ext>
            </a:extLst>
          </p:cNvPr>
          <p:cNvSpPr/>
          <p:nvPr/>
        </p:nvSpPr>
        <p:spPr>
          <a:xfrm>
            <a:off x="4180891"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9</a:t>
            </a:r>
            <a:endParaRPr lang="ko-KR" altLang="en-US" sz="1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5064D910-0FAD-409D-BDC4-E392E3C3EC97}"/>
              </a:ext>
            </a:extLst>
          </p:cNvPr>
          <p:cNvSpPr/>
          <p:nvPr/>
        </p:nvSpPr>
        <p:spPr>
          <a:xfrm>
            <a:off x="4503540"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10</a:t>
            </a:r>
            <a:endParaRPr lang="ko-KR" altLang="en-US" sz="1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373CD4A-34B0-4803-B912-FD2457597CFA}"/>
              </a:ext>
            </a:extLst>
          </p:cNvPr>
          <p:cNvSpPr/>
          <p:nvPr/>
        </p:nvSpPr>
        <p:spPr>
          <a:xfrm>
            <a:off x="4826188"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11</a:t>
            </a:r>
            <a:endParaRPr lang="ko-KR" altLang="en-US" sz="1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6185A46-33C6-4850-A486-B90C4F463D75}"/>
              </a:ext>
            </a:extLst>
          </p:cNvPr>
          <p:cNvSpPr/>
          <p:nvPr/>
        </p:nvSpPr>
        <p:spPr>
          <a:xfrm>
            <a:off x="5448693"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54D53E68-DDAF-4A15-A8FB-D88D2D8E1A7C}"/>
              </a:ext>
            </a:extLst>
          </p:cNvPr>
          <p:cNvSpPr/>
          <p:nvPr/>
        </p:nvSpPr>
        <p:spPr>
          <a:xfrm>
            <a:off x="6926773"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3E09709-AD87-4B5B-ABA4-7BD02D2A719A}"/>
              </a:ext>
            </a:extLst>
          </p:cNvPr>
          <p:cNvSpPr/>
          <p:nvPr/>
        </p:nvSpPr>
        <p:spPr>
          <a:xfrm>
            <a:off x="8404853"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FDF2F1C0-A158-450A-8E1B-5AD5333BA46F}"/>
              </a:ext>
            </a:extLst>
          </p:cNvPr>
          <p:cNvSpPr/>
          <p:nvPr/>
        </p:nvSpPr>
        <p:spPr>
          <a:xfrm>
            <a:off x="5542436"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12</a:t>
            </a:r>
            <a:endParaRPr lang="ko-KR" altLang="en-US" sz="10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99726B3-1A2F-4FBD-899A-4F5E68C8B336}"/>
              </a:ext>
            </a:extLst>
          </p:cNvPr>
          <p:cNvSpPr/>
          <p:nvPr/>
        </p:nvSpPr>
        <p:spPr>
          <a:xfrm>
            <a:off x="5865085"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13</a:t>
            </a:r>
            <a:endParaRPr lang="ko-KR" altLang="en-US" sz="10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95EAE4BD-9F4B-4EF7-8D4E-6614BFF6E959}"/>
              </a:ext>
            </a:extLst>
          </p:cNvPr>
          <p:cNvSpPr/>
          <p:nvPr/>
        </p:nvSpPr>
        <p:spPr>
          <a:xfrm>
            <a:off x="6187733"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14</a:t>
            </a:r>
            <a:endParaRPr lang="ko-KR" altLang="en-US" sz="10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DF553FD-07FE-43C4-B7C9-0742C8F6D0B2}"/>
              </a:ext>
            </a:extLst>
          </p:cNvPr>
          <p:cNvSpPr/>
          <p:nvPr/>
        </p:nvSpPr>
        <p:spPr>
          <a:xfrm>
            <a:off x="6510381"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15</a:t>
            </a:r>
            <a:endParaRPr lang="ko-KR" altLang="en-US" sz="10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7A17DE01-CBA6-4136-BA91-A11E7E1CE02E}"/>
              </a:ext>
            </a:extLst>
          </p:cNvPr>
          <p:cNvSpPr/>
          <p:nvPr/>
        </p:nvSpPr>
        <p:spPr>
          <a:xfrm>
            <a:off x="7020515"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16</a:t>
            </a:r>
            <a:endParaRPr lang="ko-KR" altLang="en-US" sz="10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40F1DA22-E762-44F0-81AB-2258F7AE3061}"/>
              </a:ext>
            </a:extLst>
          </p:cNvPr>
          <p:cNvSpPr/>
          <p:nvPr/>
        </p:nvSpPr>
        <p:spPr>
          <a:xfrm>
            <a:off x="7343163"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17</a:t>
            </a:r>
            <a:endParaRPr lang="ko-KR" altLang="en-US" sz="10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21416B80-2444-435F-9522-8017D1A3E917}"/>
              </a:ext>
            </a:extLst>
          </p:cNvPr>
          <p:cNvSpPr/>
          <p:nvPr/>
        </p:nvSpPr>
        <p:spPr>
          <a:xfrm>
            <a:off x="7665812"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18</a:t>
            </a:r>
            <a:endParaRPr lang="ko-KR" altLang="en-US" sz="10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79E985FE-7BCA-42FE-AC46-891DAF8FF039}"/>
              </a:ext>
            </a:extLst>
          </p:cNvPr>
          <p:cNvSpPr/>
          <p:nvPr/>
        </p:nvSpPr>
        <p:spPr>
          <a:xfrm>
            <a:off x="7988459"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19</a:t>
            </a:r>
            <a:endParaRPr lang="ko-KR" altLang="en-US" sz="1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F504A1A1-0449-4931-AC3C-6C1F7494F16F}"/>
              </a:ext>
            </a:extLst>
          </p:cNvPr>
          <p:cNvSpPr/>
          <p:nvPr/>
        </p:nvSpPr>
        <p:spPr>
          <a:xfrm>
            <a:off x="8494374"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20</a:t>
            </a:r>
            <a:endParaRPr lang="ko-KR" altLang="en-US" sz="1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A49968BE-7BC3-49BF-8D37-9FC7566D83DF}"/>
              </a:ext>
            </a:extLst>
          </p:cNvPr>
          <p:cNvSpPr/>
          <p:nvPr/>
        </p:nvSpPr>
        <p:spPr>
          <a:xfrm>
            <a:off x="8817022"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21</a:t>
            </a:r>
            <a:endParaRPr lang="ko-KR" altLang="en-US" sz="1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46FC3943-4E41-44DC-94D8-17F697402271}"/>
              </a:ext>
            </a:extLst>
          </p:cNvPr>
          <p:cNvSpPr/>
          <p:nvPr/>
        </p:nvSpPr>
        <p:spPr>
          <a:xfrm>
            <a:off x="9139671"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22</a:t>
            </a:r>
            <a:endParaRPr lang="ko-KR" altLang="en-US" sz="1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CF0E3B86-872C-4112-B979-AE94F2FF39C5}"/>
              </a:ext>
            </a:extLst>
          </p:cNvPr>
          <p:cNvSpPr/>
          <p:nvPr/>
        </p:nvSpPr>
        <p:spPr>
          <a:xfrm>
            <a:off x="9462318"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23</a:t>
            </a:r>
            <a:endParaRPr lang="ko-KR" altLang="en-US" sz="1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61D6B4C-6E3E-4B80-9DC0-ACB55E6799DA}"/>
              </a:ext>
            </a:extLst>
          </p:cNvPr>
          <p:cNvSpPr/>
          <p:nvPr/>
        </p:nvSpPr>
        <p:spPr>
          <a:xfrm>
            <a:off x="639667" y="237311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0, 1)</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530889" y="2703808"/>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(3, 2, 4)</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63EE79BC-B9AB-49A7-8C74-14732D2DD1E6}"/>
              </a:ext>
            </a:extLst>
          </p:cNvPr>
          <p:cNvSpPr/>
          <p:nvPr/>
        </p:nvSpPr>
        <p:spPr>
          <a:xfrm>
            <a:off x="704412" y="3372262"/>
            <a:ext cx="3153831" cy="69561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8227E728-B27A-4949-9C36-C9EFD6395E47}"/>
              </a:ext>
            </a:extLst>
          </p:cNvPr>
          <p:cNvSpPr/>
          <p:nvPr/>
        </p:nvSpPr>
        <p:spPr>
          <a:xfrm>
            <a:off x="3858243" y="3372262"/>
            <a:ext cx="3153831" cy="69561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05C6EF41-7980-46DD-8AC4-0CB47D0B9E79}"/>
              </a:ext>
            </a:extLst>
          </p:cNvPr>
          <p:cNvSpPr/>
          <p:nvPr/>
        </p:nvSpPr>
        <p:spPr>
          <a:xfrm>
            <a:off x="7012074" y="3372262"/>
            <a:ext cx="3153831" cy="69561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6190C5DC-AE70-44C1-81F8-8A5935C6B1C6}"/>
              </a:ext>
            </a:extLst>
          </p:cNvPr>
          <p:cNvSpPr/>
          <p:nvPr/>
        </p:nvSpPr>
        <p:spPr>
          <a:xfrm>
            <a:off x="807468" y="3463421"/>
            <a:ext cx="1483173" cy="50832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C4505F1-90C0-487A-B51E-A942F2AE85C2}"/>
              </a:ext>
            </a:extLst>
          </p:cNvPr>
          <p:cNvSpPr/>
          <p:nvPr/>
        </p:nvSpPr>
        <p:spPr>
          <a:xfrm>
            <a:off x="2290641" y="3463421"/>
            <a:ext cx="1483173" cy="50832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B6B967AA-C258-4556-8EC5-F75D41079BB5}"/>
              </a:ext>
            </a:extLst>
          </p:cNvPr>
          <p:cNvSpPr/>
          <p:nvPr/>
        </p:nvSpPr>
        <p:spPr>
          <a:xfrm>
            <a:off x="901211"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0</a:t>
            </a:r>
            <a:endParaRPr lang="ko-KR" altLang="en-US" sz="1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6E43B298-6CE0-45AE-A818-7779265E9A46}"/>
              </a:ext>
            </a:extLst>
          </p:cNvPr>
          <p:cNvSpPr/>
          <p:nvPr/>
        </p:nvSpPr>
        <p:spPr>
          <a:xfrm>
            <a:off x="1225133"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a:t>
            </a:r>
            <a:endParaRPr lang="ko-KR" altLang="en-US" sz="10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DBA15DFC-A63B-4945-BFA1-4CDC98409CFE}"/>
              </a:ext>
            </a:extLst>
          </p:cNvPr>
          <p:cNvSpPr/>
          <p:nvPr/>
        </p:nvSpPr>
        <p:spPr>
          <a:xfrm>
            <a:off x="1549055"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a:t>
            </a:r>
            <a:endParaRPr lang="ko-KR" altLang="en-US" sz="1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10806236-5B27-4C22-8782-4B6B31B0F007}"/>
              </a:ext>
            </a:extLst>
          </p:cNvPr>
          <p:cNvSpPr/>
          <p:nvPr/>
        </p:nvSpPr>
        <p:spPr>
          <a:xfrm>
            <a:off x="1872976"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3</a:t>
            </a:r>
            <a:endParaRPr lang="ko-KR" altLang="en-US" sz="1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003069D-5690-4DF0-99AA-6F1ED3B47BB2}"/>
              </a:ext>
            </a:extLst>
          </p:cNvPr>
          <p:cNvSpPr/>
          <p:nvPr/>
        </p:nvSpPr>
        <p:spPr>
          <a:xfrm>
            <a:off x="2381837"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12</a:t>
            </a:r>
            <a:endParaRPr lang="ko-KR" altLang="en-US" sz="1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21711BA3-7E0E-4628-BA56-669627FD4A19}"/>
              </a:ext>
            </a:extLst>
          </p:cNvPr>
          <p:cNvSpPr/>
          <p:nvPr/>
        </p:nvSpPr>
        <p:spPr>
          <a:xfrm>
            <a:off x="2705759"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13</a:t>
            </a:r>
            <a:endParaRPr lang="ko-KR" altLang="en-US" sz="1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9E8FD6D3-282F-4838-ACDF-95D894465336}"/>
              </a:ext>
            </a:extLst>
          </p:cNvPr>
          <p:cNvSpPr/>
          <p:nvPr/>
        </p:nvSpPr>
        <p:spPr>
          <a:xfrm>
            <a:off x="3029681"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14</a:t>
            </a:r>
            <a:endParaRPr lang="ko-KR" altLang="en-US" sz="10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C15B85B4-4525-4CA3-8FEB-041B41473866}"/>
              </a:ext>
            </a:extLst>
          </p:cNvPr>
          <p:cNvSpPr/>
          <p:nvPr/>
        </p:nvSpPr>
        <p:spPr>
          <a:xfrm>
            <a:off x="3353602"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15</a:t>
            </a:r>
            <a:endParaRPr lang="ko-KR" altLang="en-US" sz="10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011A737A-7DE2-44A2-97C9-758EEDE0901F}"/>
              </a:ext>
            </a:extLst>
          </p:cNvPr>
          <p:cNvSpPr/>
          <p:nvPr/>
        </p:nvSpPr>
        <p:spPr>
          <a:xfrm>
            <a:off x="3951985" y="3463421"/>
            <a:ext cx="1483173" cy="50832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B987715-E5C2-4652-A249-713C3EB39505}"/>
              </a:ext>
            </a:extLst>
          </p:cNvPr>
          <p:cNvSpPr/>
          <p:nvPr/>
        </p:nvSpPr>
        <p:spPr>
          <a:xfrm>
            <a:off x="5435158" y="3463421"/>
            <a:ext cx="1483173" cy="50832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3F6DC2FC-C901-44E5-B664-0A1597AE77DF}"/>
              </a:ext>
            </a:extLst>
          </p:cNvPr>
          <p:cNvSpPr/>
          <p:nvPr/>
        </p:nvSpPr>
        <p:spPr>
          <a:xfrm>
            <a:off x="4045728"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4</a:t>
            </a:r>
            <a:endParaRPr lang="ko-KR" altLang="en-US" sz="1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96A14DDF-44A9-4C1D-B0DF-75C9AC1BB914}"/>
              </a:ext>
            </a:extLst>
          </p:cNvPr>
          <p:cNvSpPr/>
          <p:nvPr/>
        </p:nvSpPr>
        <p:spPr>
          <a:xfrm>
            <a:off x="4369650"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5</a:t>
            </a:r>
            <a:endParaRPr lang="ko-KR" altLang="en-US" sz="1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C5425A8E-7E31-4116-AF8C-D441F901F6D3}"/>
              </a:ext>
            </a:extLst>
          </p:cNvPr>
          <p:cNvSpPr/>
          <p:nvPr/>
        </p:nvSpPr>
        <p:spPr>
          <a:xfrm>
            <a:off x="4693572"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6</a:t>
            </a:r>
            <a:endParaRPr lang="ko-KR" altLang="en-US" sz="1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0FD25F30-6CE7-42C5-AA00-6DF50A97A5F3}"/>
              </a:ext>
            </a:extLst>
          </p:cNvPr>
          <p:cNvSpPr/>
          <p:nvPr/>
        </p:nvSpPr>
        <p:spPr>
          <a:xfrm>
            <a:off x="5017493"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7</a:t>
            </a:r>
            <a:endParaRPr lang="ko-KR" altLang="en-US" sz="1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FFF3483C-F539-43A0-A16F-D37A20A0011E}"/>
              </a:ext>
            </a:extLst>
          </p:cNvPr>
          <p:cNvSpPr/>
          <p:nvPr/>
        </p:nvSpPr>
        <p:spPr>
          <a:xfrm>
            <a:off x="5526354"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16</a:t>
            </a:r>
            <a:endParaRPr lang="ko-KR" altLang="en-US" sz="10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17A7101E-5239-4A27-8957-9C38D778F548}"/>
              </a:ext>
            </a:extLst>
          </p:cNvPr>
          <p:cNvSpPr/>
          <p:nvPr/>
        </p:nvSpPr>
        <p:spPr>
          <a:xfrm>
            <a:off x="5850276"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17</a:t>
            </a:r>
            <a:endParaRPr lang="ko-KR" altLang="en-US" sz="10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9B0254-9C56-4869-A774-C9403BD98C7A}"/>
              </a:ext>
            </a:extLst>
          </p:cNvPr>
          <p:cNvSpPr/>
          <p:nvPr/>
        </p:nvSpPr>
        <p:spPr>
          <a:xfrm>
            <a:off x="6174198"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18</a:t>
            </a:r>
            <a:endParaRPr lang="ko-KR" altLang="en-US" sz="1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F5565E50-19F9-42A3-814D-C5ED5DFA9132}"/>
              </a:ext>
            </a:extLst>
          </p:cNvPr>
          <p:cNvSpPr/>
          <p:nvPr/>
        </p:nvSpPr>
        <p:spPr>
          <a:xfrm>
            <a:off x="6498119"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19</a:t>
            </a:r>
            <a:endParaRPr lang="ko-KR" altLang="en-US" sz="1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68536EA2-4E7E-4800-8665-64FC0D72E895}"/>
              </a:ext>
            </a:extLst>
          </p:cNvPr>
          <p:cNvSpPr/>
          <p:nvPr/>
        </p:nvSpPr>
        <p:spPr>
          <a:xfrm>
            <a:off x="7105816" y="3463421"/>
            <a:ext cx="1483173" cy="50832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DE9790C0-1E4D-4D6D-BF07-5BEAD868923F}"/>
              </a:ext>
            </a:extLst>
          </p:cNvPr>
          <p:cNvSpPr/>
          <p:nvPr/>
        </p:nvSpPr>
        <p:spPr>
          <a:xfrm>
            <a:off x="8588989" y="3463421"/>
            <a:ext cx="1483173" cy="50832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CDE20587-E9A2-49BC-84A7-A3042FD08FDA}"/>
              </a:ext>
            </a:extLst>
          </p:cNvPr>
          <p:cNvSpPr/>
          <p:nvPr/>
        </p:nvSpPr>
        <p:spPr>
          <a:xfrm>
            <a:off x="7199559"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8</a:t>
            </a:r>
            <a:endParaRPr lang="ko-KR" altLang="en-US" sz="1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5E9E1DF9-2B16-4F71-9E8E-A21747B1BF09}"/>
              </a:ext>
            </a:extLst>
          </p:cNvPr>
          <p:cNvSpPr/>
          <p:nvPr/>
        </p:nvSpPr>
        <p:spPr>
          <a:xfrm>
            <a:off x="7523481"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9</a:t>
            </a:r>
            <a:endParaRPr lang="ko-KR" altLang="en-US" sz="1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7D88411D-8F12-4021-A2AE-FC9AAC26A6CD}"/>
              </a:ext>
            </a:extLst>
          </p:cNvPr>
          <p:cNvSpPr/>
          <p:nvPr/>
        </p:nvSpPr>
        <p:spPr>
          <a:xfrm>
            <a:off x="7847403"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10</a:t>
            </a:r>
            <a:endParaRPr lang="ko-KR" altLang="en-US" sz="1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EFFCE83A-0D82-4845-B861-FD4A9A38010E}"/>
              </a:ext>
            </a:extLst>
          </p:cNvPr>
          <p:cNvSpPr/>
          <p:nvPr/>
        </p:nvSpPr>
        <p:spPr>
          <a:xfrm>
            <a:off x="8171324"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11</a:t>
            </a:r>
            <a:endParaRPr lang="ko-KR" altLang="en-US" sz="10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DFBE3140-2A6E-412E-8FFF-A67BC2C22F90}"/>
              </a:ext>
            </a:extLst>
          </p:cNvPr>
          <p:cNvSpPr/>
          <p:nvPr/>
        </p:nvSpPr>
        <p:spPr>
          <a:xfrm>
            <a:off x="8680185"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20</a:t>
            </a:r>
            <a:endParaRPr lang="ko-KR" altLang="en-US" sz="1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CB4611DE-68D4-4E93-8FB3-739F2BF8E065}"/>
              </a:ext>
            </a:extLst>
          </p:cNvPr>
          <p:cNvSpPr/>
          <p:nvPr/>
        </p:nvSpPr>
        <p:spPr>
          <a:xfrm>
            <a:off x="9004107"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21</a:t>
            </a:r>
            <a:endParaRPr lang="ko-KR" altLang="en-US" sz="1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C8D0CFB2-A646-4E6D-A67A-4767390FAB24}"/>
              </a:ext>
            </a:extLst>
          </p:cNvPr>
          <p:cNvSpPr/>
          <p:nvPr/>
        </p:nvSpPr>
        <p:spPr>
          <a:xfrm>
            <a:off x="9328029"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22</a:t>
            </a:r>
            <a:endParaRPr lang="ko-KR" altLang="en-US" sz="1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56EDD332-B9DF-4828-8C33-205E45FCACEA}"/>
              </a:ext>
            </a:extLst>
          </p:cNvPr>
          <p:cNvSpPr/>
          <p:nvPr/>
        </p:nvSpPr>
        <p:spPr>
          <a:xfrm>
            <a:off x="9651950"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23</a:t>
            </a:r>
            <a:endParaRPr lang="ko-KR" altLang="en-US" sz="1000">
              <a:solidFill>
                <a:schemeClr val="tx1"/>
              </a:solidFill>
              <a:latin typeface="Consolas" panose="020B0609020204030204" pitchFamily="49" charset="0"/>
            </a:endParaRPr>
          </a:p>
        </p:txBody>
      </p:sp>
    </p:spTree>
    <p:extLst>
      <p:ext uri="{BB962C8B-B14F-4D97-AF65-F5344CB8AC3E}">
        <p14:creationId xmlns:p14="http://schemas.microsoft.com/office/powerpoint/2010/main" val="343209544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3</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387014" y="85846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np.arange(27).reshape(1,3,3,3)</a:t>
            </a:r>
          </a:p>
        </p:txBody>
      </p:sp>
      <p:sp>
        <p:nvSpPr>
          <p:cNvPr id="101" name="직사각형 100">
            <a:extLst>
              <a:ext uri="{FF2B5EF4-FFF2-40B4-BE49-F238E27FC236}">
                <a16:creationId xmlns:a16="http://schemas.microsoft.com/office/drawing/2014/main" id="{F61D6B4C-6E3E-4B80-9DC0-ACB55E6799DA}"/>
              </a:ext>
            </a:extLst>
          </p:cNvPr>
          <p:cNvSpPr/>
          <p:nvPr/>
        </p:nvSpPr>
        <p:spPr>
          <a:xfrm>
            <a:off x="398628" y="2946114"/>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0, 3)</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387014" y="3259723"/>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(3, 3, 3, 1)</a:t>
            </a:r>
            <a:endParaRPr lang="ko-KR" altLang="en-US">
              <a:solidFill>
                <a:schemeClr val="tx1"/>
              </a:solidFill>
              <a:latin typeface="Consolas" panose="020B0609020204030204" pitchFamily="49" charset="0"/>
            </a:endParaRPr>
          </a:p>
        </p:txBody>
      </p:sp>
      <p:sp>
        <p:nvSpPr>
          <p:cNvPr id="137" name="TextBox 136">
            <a:extLst>
              <a:ext uri="{FF2B5EF4-FFF2-40B4-BE49-F238E27FC236}">
                <a16:creationId xmlns:a16="http://schemas.microsoft.com/office/drawing/2014/main" id="{5A8DDF17-40E0-4584-9E32-E339B9F9643E}"/>
              </a:ext>
            </a:extLst>
          </p:cNvPr>
          <p:cNvSpPr txBox="1"/>
          <p:nvPr/>
        </p:nvSpPr>
        <p:spPr>
          <a:xfrm>
            <a:off x="370002" y="1111381"/>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(1, 3, 3, 3)</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2CBEBD66-8AA7-4CC0-94FE-D09E605B322F}"/>
              </a:ext>
            </a:extLst>
          </p:cNvPr>
          <p:cNvSpPr/>
          <p:nvPr/>
        </p:nvSpPr>
        <p:spPr>
          <a:xfrm>
            <a:off x="-370248" y="1713378"/>
            <a:ext cx="10765237"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4CED97B-3D73-4BF7-B7A5-9DCEF5CB68A7}"/>
              </a:ext>
            </a:extLst>
          </p:cNvPr>
          <p:cNvSpPr/>
          <p:nvPr/>
        </p:nvSpPr>
        <p:spPr>
          <a:xfrm>
            <a:off x="-24709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1DA3F058-2AA8-4D9F-9ABA-CC104F5FA273}"/>
              </a:ext>
            </a:extLst>
          </p:cNvPr>
          <p:cNvSpPr/>
          <p:nvPr/>
        </p:nvSpPr>
        <p:spPr>
          <a:xfrm>
            <a:off x="326554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B1020AF4-A655-40ED-943C-5D6548F03719}"/>
              </a:ext>
            </a:extLst>
          </p:cNvPr>
          <p:cNvSpPr/>
          <p:nvPr/>
        </p:nvSpPr>
        <p:spPr>
          <a:xfrm>
            <a:off x="677818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A0B34A60-A368-4F17-B3FE-CDAF2C1C0F7E}"/>
              </a:ext>
            </a:extLst>
          </p:cNvPr>
          <p:cNvSpPr/>
          <p:nvPr/>
        </p:nvSpPr>
        <p:spPr>
          <a:xfrm>
            <a:off x="-130931"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6115080F-CF23-4CDC-B1BB-D3D26DABF12E}"/>
              </a:ext>
            </a:extLst>
          </p:cNvPr>
          <p:cNvSpPr/>
          <p:nvPr/>
        </p:nvSpPr>
        <p:spPr>
          <a:xfrm>
            <a:off x="966507"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EA76A98-BE01-4D94-83E7-0F53D447FE84}"/>
              </a:ext>
            </a:extLst>
          </p:cNvPr>
          <p:cNvSpPr/>
          <p:nvPr/>
        </p:nvSpPr>
        <p:spPr>
          <a:xfrm>
            <a:off x="2063946"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7DEFC19A-7277-4417-B503-C96DBB1FB19A}"/>
              </a:ext>
            </a:extLst>
          </p:cNvPr>
          <p:cNvSpPr/>
          <p:nvPr/>
        </p:nvSpPr>
        <p:spPr>
          <a:xfrm>
            <a:off x="-78851" y="192704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6C746991-F87B-4A65-B052-B54D02B32A27}"/>
              </a:ext>
            </a:extLst>
          </p:cNvPr>
          <p:cNvSpPr/>
          <p:nvPr/>
        </p:nvSpPr>
        <p:spPr>
          <a:xfrm>
            <a:off x="251008"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A031E0C2-3A3D-4C66-B7C3-7AF78CDF625D}"/>
              </a:ext>
            </a:extLst>
          </p:cNvPr>
          <p:cNvSpPr/>
          <p:nvPr/>
        </p:nvSpPr>
        <p:spPr>
          <a:xfrm>
            <a:off x="58086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741EB954-2250-4F6D-9F0E-CD5598C2C4E2}"/>
              </a:ext>
            </a:extLst>
          </p:cNvPr>
          <p:cNvSpPr/>
          <p:nvPr/>
        </p:nvSpPr>
        <p:spPr>
          <a:xfrm>
            <a:off x="1017753"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7AC0A62-D9FE-410B-9789-66C9EFBB1A51}"/>
              </a:ext>
            </a:extLst>
          </p:cNvPr>
          <p:cNvSpPr/>
          <p:nvPr/>
        </p:nvSpPr>
        <p:spPr>
          <a:xfrm>
            <a:off x="1347611"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D647680A-17DC-4A3F-8F22-D62C04C7519A}"/>
              </a:ext>
            </a:extLst>
          </p:cNvPr>
          <p:cNvSpPr/>
          <p:nvPr/>
        </p:nvSpPr>
        <p:spPr>
          <a:xfrm>
            <a:off x="1677469"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9994236-1EDF-4FCC-8165-10A790C566FC}"/>
              </a:ext>
            </a:extLst>
          </p:cNvPr>
          <p:cNvSpPr/>
          <p:nvPr/>
        </p:nvSpPr>
        <p:spPr>
          <a:xfrm>
            <a:off x="211435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333C04E1-0215-43C3-B862-0960D475DC1D}"/>
              </a:ext>
            </a:extLst>
          </p:cNvPr>
          <p:cNvSpPr/>
          <p:nvPr/>
        </p:nvSpPr>
        <p:spPr>
          <a:xfrm>
            <a:off x="2444214"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E2696C5E-3E2C-4961-AC40-D0157AC171D3}"/>
              </a:ext>
            </a:extLst>
          </p:cNvPr>
          <p:cNvSpPr/>
          <p:nvPr/>
        </p:nvSpPr>
        <p:spPr>
          <a:xfrm>
            <a:off x="2774072"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F6391-3723-470E-B995-12410D5A72BF}"/>
              </a:ext>
            </a:extLst>
          </p:cNvPr>
          <p:cNvSpPr/>
          <p:nvPr/>
        </p:nvSpPr>
        <p:spPr>
          <a:xfrm>
            <a:off x="3368051"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199AD6A7-EE0A-4EF2-95F6-024A635F005B}"/>
              </a:ext>
            </a:extLst>
          </p:cNvPr>
          <p:cNvSpPr/>
          <p:nvPr/>
        </p:nvSpPr>
        <p:spPr>
          <a:xfrm>
            <a:off x="4465490"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5DFE934E-0028-46B9-9AE4-1F9046C42804}"/>
              </a:ext>
            </a:extLst>
          </p:cNvPr>
          <p:cNvSpPr/>
          <p:nvPr/>
        </p:nvSpPr>
        <p:spPr>
          <a:xfrm>
            <a:off x="5562929"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9D984E6-6E5B-4E9F-A1E9-A88B9250587D}"/>
              </a:ext>
            </a:extLst>
          </p:cNvPr>
          <p:cNvSpPr/>
          <p:nvPr/>
        </p:nvSpPr>
        <p:spPr>
          <a:xfrm>
            <a:off x="3420132"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BA6EA539-10CF-4D05-9197-1AF642C79353}"/>
              </a:ext>
            </a:extLst>
          </p:cNvPr>
          <p:cNvSpPr/>
          <p:nvPr/>
        </p:nvSpPr>
        <p:spPr>
          <a:xfrm>
            <a:off x="3749990"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5AD6CF2A-3E98-46EB-AC4F-9B17599DF80D}"/>
              </a:ext>
            </a:extLst>
          </p:cNvPr>
          <p:cNvSpPr/>
          <p:nvPr/>
        </p:nvSpPr>
        <p:spPr>
          <a:xfrm>
            <a:off x="407984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081EA5CD-B380-4554-B069-49309BF48E42}"/>
              </a:ext>
            </a:extLst>
          </p:cNvPr>
          <p:cNvSpPr/>
          <p:nvPr/>
        </p:nvSpPr>
        <p:spPr>
          <a:xfrm>
            <a:off x="4516735"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4F1EF43-DDBD-4A9E-9FA7-DF8961458B5B}"/>
              </a:ext>
            </a:extLst>
          </p:cNvPr>
          <p:cNvSpPr/>
          <p:nvPr/>
        </p:nvSpPr>
        <p:spPr>
          <a:xfrm>
            <a:off x="4846593"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A63DE6CB-87F6-4103-9E11-B274E865889A}"/>
              </a:ext>
            </a:extLst>
          </p:cNvPr>
          <p:cNvSpPr/>
          <p:nvPr/>
        </p:nvSpPr>
        <p:spPr>
          <a:xfrm>
            <a:off x="5176452"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9DCC19-6739-4C68-BF42-70CF9389B4E2}"/>
              </a:ext>
            </a:extLst>
          </p:cNvPr>
          <p:cNvSpPr/>
          <p:nvPr/>
        </p:nvSpPr>
        <p:spPr>
          <a:xfrm>
            <a:off x="561333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2164A449-F89B-4585-A031-C62180DC6A78}"/>
              </a:ext>
            </a:extLst>
          </p:cNvPr>
          <p:cNvSpPr/>
          <p:nvPr/>
        </p:nvSpPr>
        <p:spPr>
          <a:xfrm>
            <a:off x="5943196"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9D1AA58E-8B4A-4F42-BF3D-ED60B582CA07}"/>
              </a:ext>
            </a:extLst>
          </p:cNvPr>
          <p:cNvSpPr/>
          <p:nvPr/>
        </p:nvSpPr>
        <p:spPr>
          <a:xfrm>
            <a:off x="6273055"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08EB19-A5FD-459B-80A9-2D9D6C9F06A2}"/>
              </a:ext>
            </a:extLst>
          </p:cNvPr>
          <p:cNvSpPr/>
          <p:nvPr/>
        </p:nvSpPr>
        <p:spPr>
          <a:xfrm>
            <a:off x="6867034"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106343B-6A32-4324-8BC3-847C7963DE70}"/>
              </a:ext>
            </a:extLst>
          </p:cNvPr>
          <p:cNvSpPr/>
          <p:nvPr/>
        </p:nvSpPr>
        <p:spPr>
          <a:xfrm>
            <a:off x="7964472"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BD77D0F-122C-4D2E-A46F-7B1E3C5BEE2D}"/>
              </a:ext>
            </a:extLst>
          </p:cNvPr>
          <p:cNvSpPr/>
          <p:nvPr/>
        </p:nvSpPr>
        <p:spPr>
          <a:xfrm>
            <a:off x="9061911"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9CF8C62-E89C-42B5-970B-50854F0FD928}"/>
              </a:ext>
            </a:extLst>
          </p:cNvPr>
          <p:cNvSpPr/>
          <p:nvPr/>
        </p:nvSpPr>
        <p:spPr>
          <a:xfrm>
            <a:off x="6919114"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13B4199-5EB7-491B-8971-A8D8866897FF}"/>
              </a:ext>
            </a:extLst>
          </p:cNvPr>
          <p:cNvSpPr/>
          <p:nvPr/>
        </p:nvSpPr>
        <p:spPr>
          <a:xfrm>
            <a:off x="7248973"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B00D9655-D6B8-4033-A813-1FB55C7A554E}"/>
              </a:ext>
            </a:extLst>
          </p:cNvPr>
          <p:cNvSpPr/>
          <p:nvPr/>
        </p:nvSpPr>
        <p:spPr>
          <a:xfrm>
            <a:off x="7578831"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E5A904F4-B511-4999-9743-F4098132304D}"/>
              </a:ext>
            </a:extLst>
          </p:cNvPr>
          <p:cNvSpPr/>
          <p:nvPr/>
        </p:nvSpPr>
        <p:spPr>
          <a:xfrm>
            <a:off x="8015717"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98597EEC-04FC-44B5-86B4-81134D4C646B}"/>
              </a:ext>
            </a:extLst>
          </p:cNvPr>
          <p:cNvSpPr/>
          <p:nvPr/>
        </p:nvSpPr>
        <p:spPr>
          <a:xfrm>
            <a:off x="8345576"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A53A734B-3B02-4D5E-A368-BC8E6F3BDAA8}"/>
              </a:ext>
            </a:extLst>
          </p:cNvPr>
          <p:cNvSpPr/>
          <p:nvPr/>
        </p:nvSpPr>
        <p:spPr>
          <a:xfrm>
            <a:off x="8675434"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6AA0E52C-05CF-4D1C-9DE5-5DBD3FAE1826}"/>
              </a:ext>
            </a:extLst>
          </p:cNvPr>
          <p:cNvSpPr/>
          <p:nvPr/>
        </p:nvSpPr>
        <p:spPr>
          <a:xfrm>
            <a:off x="9112320"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41CE0BF4-6512-43E2-86CE-1A9E76B61D14}"/>
              </a:ext>
            </a:extLst>
          </p:cNvPr>
          <p:cNvSpPr/>
          <p:nvPr/>
        </p:nvSpPr>
        <p:spPr>
          <a:xfrm>
            <a:off x="9442179"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B6537AB8-5C1D-476B-AEAF-1AAD45DA62D3}"/>
              </a:ext>
            </a:extLst>
          </p:cNvPr>
          <p:cNvSpPr/>
          <p:nvPr/>
        </p:nvSpPr>
        <p:spPr>
          <a:xfrm>
            <a:off x="9772037" y="1927038"/>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grpSp>
        <p:nvGrpSpPr>
          <p:cNvPr id="15" name="그룹 14">
            <a:extLst>
              <a:ext uri="{FF2B5EF4-FFF2-40B4-BE49-F238E27FC236}">
                <a16:creationId xmlns:a16="http://schemas.microsoft.com/office/drawing/2014/main" id="{A17FC002-E224-40EF-9D88-98379F335391}"/>
              </a:ext>
            </a:extLst>
          </p:cNvPr>
          <p:cNvGrpSpPr/>
          <p:nvPr/>
        </p:nvGrpSpPr>
        <p:grpSpPr>
          <a:xfrm>
            <a:off x="251008" y="3782174"/>
            <a:ext cx="10087884" cy="715516"/>
            <a:chOff x="-370248" y="3782174"/>
            <a:chExt cx="10709139" cy="715516"/>
          </a:xfrm>
        </p:grpSpPr>
        <p:sp>
          <p:nvSpPr>
            <p:cNvPr id="201" name="직사각형 200">
              <a:extLst>
                <a:ext uri="{FF2B5EF4-FFF2-40B4-BE49-F238E27FC236}">
                  <a16:creationId xmlns:a16="http://schemas.microsoft.com/office/drawing/2014/main" id="{9AD2A5BD-87E8-449B-ACF6-304A85B2BEE1}"/>
                </a:ext>
              </a:extLst>
            </p:cNvPr>
            <p:cNvSpPr/>
            <p:nvPr/>
          </p:nvSpPr>
          <p:spPr>
            <a:xfrm>
              <a:off x="-370248" y="3782174"/>
              <a:ext cx="3569714"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9A220C0-4E93-459F-9E6C-4383FC261B7D}"/>
                </a:ext>
              </a:extLst>
            </p:cNvPr>
            <p:cNvSpPr/>
            <p:nvPr/>
          </p:nvSpPr>
          <p:spPr>
            <a:xfrm>
              <a:off x="3199465" y="3782174"/>
              <a:ext cx="3569714"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FD1F4945-C7FA-44E6-9FD4-FC9869EB1ED0}"/>
                </a:ext>
              </a:extLst>
            </p:cNvPr>
            <p:cNvSpPr/>
            <p:nvPr/>
          </p:nvSpPr>
          <p:spPr>
            <a:xfrm>
              <a:off x="6769177" y="3782174"/>
              <a:ext cx="3569714"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DF17A335-AF42-45E4-B65F-2CF7C0AE9989}"/>
                </a:ext>
              </a:extLst>
            </p:cNvPr>
            <p:cNvSpPr/>
            <p:nvPr/>
          </p:nvSpPr>
          <p:spPr>
            <a:xfrm>
              <a:off x="-282273" y="3843882"/>
              <a:ext cx="1132211"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70C77C5C-0764-4387-8A7A-53D7DA2E7ACE}"/>
                </a:ext>
              </a:extLst>
            </p:cNvPr>
            <p:cNvSpPr/>
            <p:nvPr/>
          </p:nvSpPr>
          <p:spPr>
            <a:xfrm>
              <a:off x="846575" y="3843882"/>
              <a:ext cx="1132211"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E1FF4704-D598-44BE-A5FD-45480BF79100}"/>
                </a:ext>
              </a:extLst>
            </p:cNvPr>
            <p:cNvSpPr/>
            <p:nvPr/>
          </p:nvSpPr>
          <p:spPr>
            <a:xfrm>
              <a:off x="1975423" y="3843882"/>
              <a:ext cx="1132211"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607FD30C-8CF6-44A0-AAF1-7D7697041676}"/>
                </a:ext>
              </a:extLst>
            </p:cNvPr>
            <p:cNvSpPr/>
            <p:nvPr/>
          </p:nvSpPr>
          <p:spPr>
            <a:xfrm>
              <a:off x="-194298" y="3912466"/>
              <a:ext cx="322301"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34192197-E5BB-419E-B406-5BA06AA63580}"/>
                </a:ext>
              </a:extLst>
            </p:cNvPr>
            <p:cNvSpPr/>
            <p:nvPr/>
          </p:nvSpPr>
          <p:spPr>
            <a:xfrm>
              <a:off x="128778" y="3912466"/>
              <a:ext cx="322301"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8E53E1CD-7566-4893-90AA-81417C61AC28}"/>
                </a:ext>
              </a:extLst>
            </p:cNvPr>
            <p:cNvSpPr/>
            <p:nvPr/>
          </p:nvSpPr>
          <p:spPr>
            <a:xfrm>
              <a:off x="451854" y="3912466"/>
              <a:ext cx="322301"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BDC3B804-F4BE-4766-ABFC-F35C91BB1255}"/>
                </a:ext>
              </a:extLst>
            </p:cNvPr>
            <p:cNvSpPr/>
            <p:nvPr/>
          </p:nvSpPr>
          <p:spPr>
            <a:xfrm>
              <a:off x="-148383" y="3974174"/>
              <a:ext cx="21823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FC643571-CBBD-4470-AF0C-FC6896C3EE85}"/>
                </a:ext>
              </a:extLst>
            </p:cNvPr>
            <p:cNvSpPr/>
            <p:nvPr/>
          </p:nvSpPr>
          <p:spPr>
            <a:xfrm>
              <a:off x="177622" y="3974174"/>
              <a:ext cx="21823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4E6194C4-5663-43F9-882A-3063006B1929}"/>
                </a:ext>
              </a:extLst>
            </p:cNvPr>
            <p:cNvSpPr/>
            <p:nvPr/>
          </p:nvSpPr>
          <p:spPr>
            <a:xfrm>
              <a:off x="503627" y="3974174"/>
              <a:ext cx="21823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20435EC5-9323-4AB0-BFBD-6CDF9D03048A}"/>
                </a:ext>
              </a:extLst>
            </p:cNvPr>
            <p:cNvSpPr/>
            <p:nvPr/>
          </p:nvSpPr>
          <p:spPr>
            <a:xfrm>
              <a:off x="923194" y="3912466"/>
              <a:ext cx="322301"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CCDCAB08-AD12-4785-8339-CA1C49080A64}"/>
                </a:ext>
              </a:extLst>
            </p:cNvPr>
            <p:cNvSpPr/>
            <p:nvPr/>
          </p:nvSpPr>
          <p:spPr>
            <a:xfrm>
              <a:off x="1246270" y="3912466"/>
              <a:ext cx="322301"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618F0233-0F05-438F-9FB4-8C9424D03706}"/>
                </a:ext>
              </a:extLst>
            </p:cNvPr>
            <p:cNvSpPr/>
            <p:nvPr/>
          </p:nvSpPr>
          <p:spPr>
            <a:xfrm>
              <a:off x="1569346" y="3912466"/>
              <a:ext cx="322301"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CF5D8E1B-7541-4591-B22C-B23BFAB64007}"/>
                </a:ext>
              </a:extLst>
            </p:cNvPr>
            <p:cNvSpPr/>
            <p:nvPr/>
          </p:nvSpPr>
          <p:spPr>
            <a:xfrm>
              <a:off x="969109" y="3974174"/>
              <a:ext cx="21823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33A1874-A061-4951-8AA1-29B95A656BB1}"/>
                </a:ext>
              </a:extLst>
            </p:cNvPr>
            <p:cNvSpPr/>
            <p:nvPr/>
          </p:nvSpPr>
          <p:spPr>
            <a:xfrm>
              <a:off x="1295114" y="3974174"/>
              <a:ext cx="21823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B939EC6F-1C46-4F62-BC54-A3FE73B34785}"/>
                </a:ext>
              </a:extLst>
            </p:cNvPr>
            <p:cNvSpPr/>
            <p:nvPr/>
          </p:nvSpPr>
          <p:spPr>
            <a:xfrm>
              <a:off x="1621119" y="3974174"/>
              <a:ext cx="21823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DB24DAC7-738D-4AF0-A2CC-AEB51328A583}"/>
                </a:ext>
              </a:extLst>
            </p:cNvPr>
            <p:cNvSpPr/>
            <p:nvPr/>
          </p:nvSpPr>
          <p:spPr>
            <a:xfrm>
              <a:off x="2040686" y="3912466"/>
              <a:ext cx="322301"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1BDABF45-F599-4818-B8EB-C6FD4C2D6FBB}"/>
                </a:ext>
              </a:extLst>
            </p:cNvPr>
            <p:cNvSpPr/>
            <p:nvPr/>
          </p:nvSpPr>
          <p:spPr>
            <a:xfrm>
              <a:off x="2363762" y="3912466"/>
              <a:ext cx="322301"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25940088-48F3-463C-8904-CD178A654134}"/>
                </a:ext>
              </a:extLst>
            </p:cNvPr>
            <p:cNvSpPr/>
            <p:nvPr/>
          </p:nvSpPr>
          <p:spPr>
            <a:xfrm>
              <a:off x="2686838" y="3912466"/>
              <a:ext cx="322301"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1B4E4881-0639-40FF-8E77-C6AD29AA357C}"/>
                </a:ext>
              </a:extLst>
            </p:cNvPr>
            <p:cNvSpPr/>
            <p:nvPr/>
          </p:nvSpPr>
          <p:spPr>
            <a:xfrm>
              <a:off x="2086601" y="3974174"/>
              <a:ext cx="21823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05C7E469-41D9-4AE1-98B9-608F97453BAE}"/>
                </a:ext>
              </a:extLst>
            </p:cNvPr>
            <p:cNvSpPr/>
            <p:nvPr/>
          </p:nvSpPr>
          <p:spPr>
            <a:xfrm>
              <a:off x="2412606" y="3974174"/>
              <a:ext cx="21823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3336689C-C902-4513-85EC-7685308CF980}"/>
                </a:ext>
              </a:extLst>
            </p:cNvPr>
            <p:cNvSpPr/>
            <p:nvPr/>
          </p:nvSpPr>
          <p:spPr>
            <a:xfrm>
              <a:off x="2738611" y="3974174"/>
              <a:ext cx="21823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83BE23B0-81B0-40A1-8374-13E0DE6746B9}"/>
                </a:ext>
              </a:extLst>
            </p:cNvPr>
            <p:cNvSpPr/>
            <p:nvPr/>
          </p:nvSpPr>
          <p:spPr>
            <a:xfrm>
              <a:off x="3269580" y="3843882"/>
              <a:ext cx="1132211"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6" name="직사각형 225">
              <a:extLst>
                <a:ext uri="{FF2B5EF4-FFF2-40B4-BE49-F238E27FC236}">
                  <a16:creationId xmlns:a16="http://schemas.microsoft.com/office/drawing/2014/main" id="{07076186-8A3E-470F-8326-1B5A2F9197A7}"/>
                </a:ext>
              </a:extLst>
            </p:cNvPr>
            <p:cNvSpPr/>
            <p:nvPr/>
          </p:nvSpPr>
          <p:spPr>
            <a:xfrm>
              <a:off x="4398428" y="3843882"/>
              <a:ext cx="1132211"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C6B0DEE0-1A11-4A89-A8EC-7F24EAFE267C}"/>
                </a:ext>
              </a:extLst>
            </p:cNvPr>
            <p:cNvSpPr/>
            <p:nvPr/>
          </p:nvSpPr>
          <p:spPr>
            <a:xfrm>
              <a:off x="5527276" y="3843882"/>
              <a:ext cx="1132211"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7509AFCD-8625-469B-A5E8-16CB2483C4ED}"/>
                </a:ext>
              </a:extLst>
            </p:cNvPr>
            <p:cNvSpPr/>
            <p:nvPr/>
          </p:nvSpPr>
          <p:spPr>
            <a:xfrm>
              <a:off x="3357555" y="3912466"/>
              <a:ext cx="322301"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B6543105-9A00-4A18-8819-5CDB962EF4FF}"/>
                </a:ext>
              </a:extLst>
            </p:cNvPr>
            <p:cNvSpPr/>
            <p:nvPr/>
          </p:nvSpPr>
          <p:spPr>
            <a:xfrm>
              <a:off x="3680631" y="3912466"/>
              <a:ext cx="322301"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AA2991C7-6ECA-4ED6-9D40-569058047DB1}"/>
                </a:ext>
              </a:extLst>
            </p:cNvPr>
            <p:cNvSpPr/>
            <p:nvPr/>
          </p:nvSpPr>
          <p:spPr>
            <a:xfrm>
              <a:off x="4003707" y="3912466"/>
              <a:ext cx="322301"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FD993CC8-5B1C-4742-B743-210EABE64074}"/>
                </a:ext>
              </a:extLst>
            </p:cNvPr>
            <p:cNvSpPr/>
            <p:nvPr/>
          </p:nvSpPr>
          <p:spPr>
            <a:xfrm>
              <a:off x="3403470" y="3974174"/>
              <a:ext cx="21823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9D28214A-EC0A-488B-872E-23C6976966B0}"/>
                </a:ext>
              </a:extLst>
            </p:cNvPr>
            <p:cNvSpPr/>
            <p:nvPr/>
          </p:nvSpPr>
          <p:spPr>
            <a:xfrm>
              <a:off x="3729475" y="3974174"/>
              <a:ext cx="21823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617ABE6A-60AC-4EFF-B78E-15631CAE50B0}"/>
                </a:ext>
              </a:extLst>
            </p:cNvPr>
            <p:cNvSpPr/>
            <p:nvPr/>
          </p:nvSpPr>
          <p:spPr>
            <a:xfrm>
              <a:off x="4055480" y="3974174"/>
              <a:ext cx="21823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08EDD830-704D-4DE2-A2C2-98CF1918B675}"/>
                </a:ext>
              </a:extLst>
            </p:cNvPr>
            <p:cNvSpPr/>
            <p:nvPr/>
          </p:nvSpPr>
          <p:spPr>
            <a:xfrm>
              <a:off x="4475047" y="3912466"/>
              <a:ext cx="322301"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5118DD6F-211F-4BE7-9AD3-192E906E77E4}"/>
                </a:ext>
              </a:extLst>
            </p:cNvPr>
            <p:cNvSpPr/>
            <p:nvPr/>
          </p:nvSpPr>
          <p:spPr>
            <a:xfrm>
              <a:off x="4798123" y="3912466"/>
              <a:ext cx="322301"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3D3D7836-3AAB-42BC-BF59-0868934A39DE}"/>
                </a:ext>
              </a:extLst>
            </p:cNvPr>
            <p:cNvSpPr/>
            <p:nvPr/>
          </p:nvSpPr>
          <p:spPr>
            <a:xfrm>
              <a:off x="5121199" y="3912466"/>
              <a:ext cx="322301"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E4DF3DA2-ACB4-4DE3-9A3D-C2A88B5E86CB}"/>
                </a:ext>
              </a:extLst>
            </p:cNvPr>
            <p:cNvSpPr/>
            <p:nvPr/>
          </p:nvSpPr>
          <p:spPr>
            <a:xfrm>
              <a:off x="4520962" y="3974174"/>
              <a:ext cx="21823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BC69E726-C984-445B-AB98-B004D461E905}"/>
                </a:ext>
              </a:extLst>
            </p:cNvPr>
            <p:cNvSpPr/>
            <p:nvPr/>
          </p:nvSpPr>
          <p:spPr>
            <a:xfrm>
              <a:off x="4846967" y="3974174"/>
              <a:ext cx="21823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618B830B-7039-4B6F-9974-7D02091544A4}"/>
                </a:ext>
              </a:extLst>
            </p:cNvPr>
            <p:cNvSpPr/>
            <p:nvPr/>
          </p:nvSpPr>
          <p:spPr>
            <a:xfrm>
              <a:off x="5172972" y="3974174"/>
              <a:ext cx="21823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3EB59A80-5932-49C8-A008-BE69BEDF1275}"/>
                </a:ext>
              </a:extLst>
            </p:cNvPr>
            <p:cNvSpPr/>
            <p:nvPr/>
          </p:nvSpPr>
          <p:spPr>
            <a:xfrm>
              <a:off x="5592539" y="3912466"/>
              <a:ext cx="322301"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B0FFD840-F69F-47FD-861A-ED28CFECDA90}"/>
                </a:ext>
              </a:extLst>
            </p:cNvPr>
            <p:cNvSpPr/>
            <p:nvPr/>
          </p:nvSpPr>
          <p:spPr>
            <a:xfrm>
              <a:off x="5915615" y="3912466"/>
              <a:ext cx="322301"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711EE18F-27FC-48C9-95F7-0559C874BEB3}"/>
                </a:ext>
              </a:extLst>
            </p:cNvPr>
            <p:cNvSpPr/>
            <p:nvPr/>
          </p:nvSpPr>
          <p:spPr>
            <a:xfrm>
              <a:off x="6238691" y="3912466"/>
              <a:ext cx="322301"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E8668B10-57DD-435F-972C-3DB1896EBC6B}"/>
                </a:ext>
              </a:extLst>
            </p:cNvPr>
            <p:cNvSpPr/>
            <p:nvPr/>
          </p:nvSpPr>
          <p:spPr>
            <a:xfrm>
              <a:off x="5638454" y="3974174"/>
              <a:ext cx="21823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DE7326D7-1B17-4CAC-97F4-3A180F2E19AB}"/>
                </a:ext>
              </a:extLst>
            </p:cNvPr>
            <p:cNvSpPr/>
            <p:nvPr/>
          </p:nvSpPr>
          <p:spPr>
            <a:xfrm>
              <a:off x="5964459" y="3974174"/>
              <a:ext cx="21823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B3C4B2E3-AC61-4EBD-B8EE-752542603E5C}"/>
                </a:ext>
              </a:extLst>
            </p:cNvPr>
            <p:cNvSpPr/>
            <p:nvPr/>
          </p:nvSpPr>
          <p:spPr>
            <a:xfrm>
              <a:off x="6290464" y="3974174"/>
              <a:ext cx="21823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BDBA2906-6039-4720-AE25-6988C7CE5A78}"/>
                </a:ext>
              </a:extLst>
            </p:cNvPr>
            <p:cNvSpPr/>
            <p:nvPr/>
          </p:nvSpPr>
          <p:spPr>
            <a:xfrm>
              <a:off x="6821433" y="3843882"/>
              <a:ext cx="1132211"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9BDA3110-F291-41E1-930A-41B16C72DD61}"/>
                </a:ext>
              </a:extLst>
            </p:cNvPr>
            <p:cNvSpPr/>
            <p:nvPr/>
          </p:nvSpPr>
          <p:spPr>
            <a:xfrm>
              <a:off x="7950281" y="3843882"/>
              <a:ext cx="1132211"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A135CDF7-9943-4394-99DB-ABF6E251842D}"/>
                </a:ext>
              </a:extLst>
            </p:cNvPr>
            <p:cNvSpPr/>
            <p:nvPr/>
          </p:nvSpPr>
          <p:spPr>
            <a:xfrm>
              <a:off x="9079129" y="3843882"/>
              <a:ext cx="1132211"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F386D84D-0028-4FA3-B6AF-53BD531D6817}"/>
                </a:ext>
              </a:extLst>
            </p:cNvPr>
            <p:cNvSpPr/>
            <p:nvPr/>
          </p:nvSpPr>
          <p:spPr>
            <a:xfrm>
              <a:off x="6909408" y="3912466"/>
              <a:ext cx="322301"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550650D6-A182-4B77-99E0-2D064BA90DF1}"/>
                </a:ext>
              </a:extLst>
            </p:cNvPr>
            <p:cNvSpPr/>
            <p:nvPr/>
          </p:nvSpPr>
          <p:spPr>
            <a:xfrm>
              <a:off x="7232484" y="3912466"/>
              <a:ext cx="322301"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611737DC-0616-49BA-840C-6723832DC570}"/>
                </a:ext>
              </a:extLst>
            </p:cNvPr>
            <p:cNvSpPr/>
            <p:nvPr/>
          </p:nvSpPr>
          <p:spPr>
            <a:xfrm>
              <a:off x="7555560" y="3912466"/>
              <a:ext cx="322301"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6C4A3724-16DD-44B7-9D7B-91F44239D959}"/>
                </a:ext>
              </a:extLst>
            </p:cNvPr>
            <p:cNvSpPr/>
            <p:nvPr/>
          </p:nvSpPr>
          <p:spPr>
            <a:xfrm>
              <a:off x="6955323" y="3974174"/>
              <a:ext cx="21823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91930E51-2F5A-49DA-B989-B88515CA3B48}"/>
                </a:ext>
              </a:extLst>
            </p:cNvPr>
            <p:cNvSpPr/>
            <p:nvPr/>
          </p:nvSpPr>
          <p:spPr>
            <a:xfrm>
              <a:off x="7281328" y="3974174"/>
              <a:ext cx="21823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1CF2DA21-E7DB-4458-BBCF-F488CF479D56}"/>
                </a:ext>
              </a:extLst>
            </p:cNvPr>
            <p:cNvSpPr/>
            <p:nvPr/>
          </p:nvSpPr>
          <p:spPr>
            <a:xfrm>
              <a:off x="7607333" y="3974174"/>
              <a:ext cx="21823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9EAC78C4-4CD2-4943-9A36-8B3FDBAB5C7D}"/>
                </a:ext>
              </a:extLst>
            </p:cNvPr>
            <p:cNvSpPr/>
            <p:nvPr/>
          </p:nvSpPr>
          <p:spPr>
            <a:xfrm>
              <a:off x="8026900" y="3912466"/>
              <a:ext cx="322301"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FB0EB95D-0818-4D18-B9D6-96E91C510CFE}"/>
                </a:ext>
              </a:extLst>
            </p:cNvPr>
            <p:cNvSpPr/>
            <p:nvPr/>
          </p:nvSpPr>
          <p:spPr>
            <a:xfrm>
              <a:off x="8349976" y="3912466"/>
              <a:ext cx="322301"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4593AFCB-971A-41F3-98E2-AB05CDFDF0A8}"/>
                </a:ext>
              </a:extLst>
            </p:cNvPr>
            <p:cNvSpPr/>
            <p:nvPr/>
          </p:nvSpPr>
          <p:spPr>
            <a:xfrm>
              <a:off x="8673052" y="3912466"/>
              <a:ext cx="322301"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843CB154-CA57-474F-8227-36CEB4D5EC96}"/>
                </a:ext>
              </a:extLst>
            </p:cNvPr>
            <p:cNvSpPr/>
            <p:nvPr/>
          </p:nvSpPr>
          <p:spPr>
            <a:xfrm>
              <a:off x="8072815" y="3974174"/>
              <a:ext cx="21823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47BE595F-4C51-4FDE-B4EC-07D836891352}"/>
                </a:ext>
              </a:extLst>
            </p:cNvPr>
            <p:cNvSpPr/>
            <p:nvPr/>
          </p:nvSpPr>
          <p:spPr>
            <a:xfrm>
              <a:off x="8398820" y="3974174"/>
              <a:ext cx="21823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17F3A397-AEC9-4176-9B7E-205205513A07}"/>
                </a:ext>
              </a:extLst>
            </p:cNvPr>
            <p:cNvSpPr/>
            <p:nvPr/>
          </p:nvSpPr>
          <p:spPr>
            <a:xfrm>
              <a:off x="8724825" y="3974174"/>
              <a:ext cx="21823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7272D938-C4F5-49CF-A442-7F0284D4DCDC}"/>
                </a:ext>
              </a:extLst>
            </p:cNvPr>
            <p:cNvSpPr/>
            <p:nvPr/>
          </p:nvSpPr>
          <p:spPr>
            <a:xfrm>
              <a:off x="9144392" y="3912466"/>
              <a:ext cx="322301"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5CFE86DA-28F8-4B5A-A113-DBEA9F5B8388}"/>
                </a:ext>
              </a:extLst>
            </p:cNvPr>
            <p:cNvSpPr/>
            <p:nvPr/>
          </p:nvSpPr>
          <p:spPr>
            <a:xfrm>
              <a:off x="9467468" y="3912466"/>
              <a:ext cx="322301"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F77D5BE3-F59D-4AE9-94E2-4BF7A90C0210}"/>
                </a:ext>
              </a:extLst>
            </p:cNvPr>
            <p:cNvSpPr/>
            <p:nvPr/>
          </p:nvSpPr>
          <p:spPr>
            <a:xfrm>
              <a:off x="9790544" y="3912466"/>
              <a:ext cx="322301"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4CFB1E79-D012-446C-865B-7F74FBEDF05D}"/>
                </a:ext>
              </a:extLst>
            </p:cNvPr>
            <p:cNvSpPr/>
            <p:nvPr/>
          </p:nvSpPr>
          <p:spPr>
            <a:xfrm>
              <a:off x="9190307" y="3974174"/>
              <a:ext cx="21823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4E315964-67A9-4145-962F-C7C67CDD6E19}"/>
                </a:ext>
              </a:extLst>
            </p:cNvPr>
            <p:cNvSpPr/>
            <p:nvPr/>
          </p:nvSpPr>
          <p:spPr>
            <a:xfrm>
              <a:off x="9516312" y="3974174"/>
              <a:ext cx="21823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1B3616E1-9D1E-4742-9856-C243B9B45A76}"/>
                </a:ext>
              </a:extLst>
            </p:cNvPr>
            <p:cNvSpPr/>
            <p:nvPr/>
          </p:nvSpPr>
          <p:spPr>
            <a:xfrm>
              <a:off x="9842317" y="3974174"/>
              <a:ext cx="21823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grpSp>
    </p:spTree>
    <p:extLst>
      <p:ext uri="{BB962C8B-B14F-4D97-AF65-F5344CB8AC3E}">
        <p14:creationId xmlns:p14="http://schemas.microsoft.com/office/powerpoint/2010/main" val="87460801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3</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387014" y="85846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np.arange(27).reshape(1,3,3,3)</a:t>
            </a:r>
          </a:p>
        </p:txBody>
      </p:sp>
      <p:sp>
        <p:nvSpPr>
          <p:cNvPr id="101" name="직사각형 100">
            <a:extLst>
              <a:ext uri="{FF2B5EF4-FFF2-40B4-BE49-F238E27FC236}">
                <a16:creationId xmlns:a16="http://schemas.microsoft.com/office/drawing/2014/main" id="{F61D6B4C-6E3E-4B80-9DC0-ACB55E6799DA}"/>
              </a:ext>
            </a:extLst>
          </p:cNvPr>
          <p:cNvSpPr/>
          <p:nvPr/>
        </p:nvSpPr>
        <p:spPr>
          <a:xfrm>
            <a:off x="398628" y="2946114"/>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0, 2)</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387014" y="3259723"/>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(3, 3, 1, 3)</a:t>
            </a:r>
            <a:endParaRPr lang="ko-KR" altLang="en-US">
              <a:solidFill>
                <a:schemeClr val="tx1"/>
              </a:solidFill>
              <a:latin typeface="Consolas" panose="020B0609020204030204" pitchFamily="49" charset="0"/>
            </a:endParaRPr>
          </a:p>
        </p:txBody>
      </p:sp>
      <p:sp>
        <p:nvSpPr>
          <p:cNvPr id="137" name="TextBox 136">
            <a:extLst>
              <a:ext uri="{FF2B5EF4-FFF2-40B4-BE49-F238E27FC236}">
                <a16:creationId xmlns:a16="http://schemas.microsoft.com/office/drawing/2014/main" id="{5A8DDF17-40E0-4584-9E32-E339B9F9643E}"/>
              </a:ext>
            </a:extLst>
          </p:cNvPr>
          <p:cNvSpPr txBox="1"/>
          <p:nvPr/>
        </p:nvSpPr>
        <p:spPr>
          <a:xfrm>
            <a:off x="370002" y="1111381"/>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(1, 3, 3, 3)</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2CBEBD66-8AA7-4CC0-94FE-D09E605B322F}"/>
              </a:ext>
            </a:extLst>
          </p:cNvPr>
          <p:cNvSpPr/>
          <p:nvPr/>
        </p:nvSpPr>
        <p:spPr>
          <a:xfrm>
            <a:off x="-370248" y="1713378"/>
            <a:ext cx="10765237"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4CED97B-3D73-4BF7-B7A5-9DCEF5CB68A7}"/>
              </a:ext>
            </a:extLst>
          </p:cNvPr>
          <p:cNvSpPr/>
          <p:nvPr/>
        </p:nvSpPr>
        <p:spPr>
          <a:xfrm>
            <a:off x="-24709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1DA3F058-2AA8-4D9F-9ABA-CC104F5FA273}"/>
              </a:ext>
            </a:extLst>
          </p:cNvPr>
          <p:cNvSpPr/>
          <p:nvPr/>
        </p:nvSpPr>
        <p:spPr>
          <a:xfrm>
            <a:off x="326554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B1020AF4-A655-40ED-943C-5D6548F03719}"/>
              </a:ext>
            </a:extLst>
          </p:cNvPr>
          <p:cNvSpPr/>
          <p:nvPr/>
        </p:nvSpPr>
        <p:spPr>
          <a:xfrm>
            <a:off x="677818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A0B34A60-A368-4F17-B3FE-CDAF2C1C0F7E}"/>
              </a:ext>
            </a:extLst>
          </p:cNvPr>
          <p:cNvSpPr/>
          <p:nvPr/>
        </p:nvSpPr>
        <p:spPr>
          <a:xfrm>
            <a:off x="-130931"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6115080F-CF23-4CDC-B1BB-D3D26DABF12E}"/>
              </a:ext>
            </a:extLst>
          </p:cNvPr>
          <p:cNvSpPr/>
          <p:nvPr/>
        </p:nvSpPr>
        <p:spPr>
          <a:xfrm>
            <a:off x="966507"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EA76A98-BE01-4D94-83E7-0F53D447FE84}"/>
              </a:ext>
            </a:extLst>
          </p:cNvPr>
          <p:cNvSpPr/>
          <p:nvPr/>
        </p:nvSpPr>
        <p:spPr>
          <a:xfrm>
            <a:off x="2063946"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7DEFC19A-7277-4417-B503-C96DBB1FB19A}"/>
              </a:ext>
            </a:extLst>
          </p:cNvPr>
          <p:cNvSpPr/>
          <p:nvPr/>
        </p:nvSpPr>
        <p:spPr>
          <a:xfrm>
            <a:off x="-78851" y="192704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6C746991-F87B-4A65-B052-B54D02B32A27}"/>
              </a:ext>
            </a:extLst>
          </p:cNvPr>
          <p:cNvSpPr/>
          <p:nvPr/>
        </p:nvSpPr>
        <p:spPr>
          <a:xfrm>
            <a:off x="251008"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A031E0C2-3A3D-4C66-B7C3-7AF78CDF625D}"/>
              </a:ext>
            </a:extLst>
          </p:cNvPr>
          <p:cNvSpPr/>
          <p:nvPr/>
        </p:nvSpPr>
        <p:spPr>
          <a:xfrm>
            <a:off x="58086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741EB954-2250-4F6D-9F0E-CD5598C2C4E2}"/>
              </a:ext>
            </a:extLst>
          </p:cNvPr>
          <p:cNvSpPr/>
          <p:nvPr/>
        </p:nvSpPr>
        <p:spPr>
          <a:xfrm>
            <a:off x="1017753"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7AC0A62-D9FE-410B-9789-66C9EFBB1A51}"/>
              </a:ext>
            </a:extLst>
          </p:cNvPr>
          <p:cNvSpPr/>
          <p:nvPr/>
        </p:nvSpPr>
        <p:spPr>
          <a:xfrm>
            <a:off x="1347611"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D647680A-17DC-4A3F-8F22-D62C04C7519A}"/>
              </a:ext>
            </a:extLst>
          </p:cNvPr>
          <p:cNvSpPr/>
          <p:nvPr/>
        </p:nvSpPr>
        <p:spPr>
          <a:xfrm>
            <a:off x="1677469"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9994236-1EDF-4FCC-8165-10A790C566FC}"/>
              </a:ext>
            </a:extLst>
          </p:cNvPr>
          <p:cNvSpPr/>
          <p:nvPr/>
        </p:nvSpPr>
        <p:spPr>
          <a:xfrm>
            <a:off x="211435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333C04E1-0215-43C3-B862-0960D475DC1D}"/>
              </a:ext>
            </a:extLst>
          </p:cNvPr>
          <p:cNvSpPr/>
          <p:nvPr/>
        </p:nvSpPr>
        <p:spPr>
          <a:xfrm>
            <a:off x="2444214"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E2696C5E-3E2C-4961-AC40-D0157AC171D3}"/>
              </a:ext>
            </a:extLst>
          </p:cNvPr>
          <p:cNvSpPr/>
          <p:nvPr/>
        </p:nvSpPr>
        <p:spPr>
          <a:xfrm>
            <a:off x="2774072"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F6391-3723-470E-B995-12410D5A72BF}"/>
              </a:ext>
            </a:extLst>
          </p:cNvPr>
          <p:cNvSpPr/>
          <p:nvPr/>
        </p:nvSpPr>
        <p:spPr>
          <a:xfrm>
            <a:off x="3368051"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199AD6A7-EE0A-4EF2-95F6-024A635F005B}"/>
              </a:ext>
            </a:extLst>
          </p:cNvPr>
          <p:cNvSpPr/>
          <p:nvPr/>
        </p:nvSpPr>
        <p:spPr>
          <a:xfrm>
            <a:off x="4465490"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5DFE934E-0028-46B9-9AE4-1F9046C42804}"/>
              </a:ext>
            </a:extLst>
          </p:cNvPr>
          <p:cNvSpPr/>
          <p:nvPr/>
        </p:nvSpPr>
        <p:spPr>
          <a:xfrm>
            <a:off x="5562929"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9D984E6-6E5B-4E9F-A1E9-A88B9250587D}"/>
              </a:ext>
            </a:extLst>
          </p:cNvPr>
          <p:cNvSpPr/>
          <p:nvPr/>
        </p:nvSpPr>
        <p:spPr>
          <a:xfrm>
            <a:off x="3420132"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BA6EA539-10CF-4D05-9197-1AF642C79353}"/>
              </a:ext>
            </a:extLst>
          </p:cNvPr>
          <p:cNvSpPr/>
          <p:nvPr/>
        </p:nvSpPr>
        <p:spPr>
          <a:xfrm>
            <a:off x="3749990"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5AD6CF2A-3E98-46EB-AC4F-9B17599DF80D}"/>
              </a:ext>
            </a:extLst>
          </p:cNvPr>
          <p:cNvSpPr/>
          <p:nvPr/>
        </p:nvSpPr>
        <p:spPr>
          <a:xfrm>
            <a:off x="407984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081EA5CD-B380-4554-B069-49309BF48E42}"/>
              </a:ext>
            </a:extLst>
          </p:cNvPr>
          <p:cNvSpPr/>
          <p:nvPr/>
        </p:nvSpPr>
        <p:spPr>
          <a:xfrm>
            <a:off x="4516735"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4F1EF43-DDBD-4A9E-9FA7-DF8961458B5B}"/>
              </a:ext>
            </a:extLst>
          </p:cNvPr>
          <p:cNvSpPr/>
          <p:nvPr/>
        </p:nvSpPr>
        <p:spPr>
          <a:xfrm>
            <a:off x="4846593"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A63DE6CB-87F6-4103-9E11-B274E865889A}"/>
              </a:ext>
            </a:extLst>
          </p:cNvPr>
          <p:cNvSpPr/>
          <p:nvPr/>
        </p:nvSpPr>
        <p:spPr>
          <a:xfrm>
            <a:off x="5176452"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9DCC19-6739-4C68-BF42-70CF9389B4E2}"/>
              </a:ext>
            </a:extLst>
          </p:cNvPr>
          <p:cNvSpPr/>
          <p:nvPr/>
        </p:nvSpPr>
        <p:spPr>
          <a:xfrm>
            <a:off x="561333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2164A449-F89B-4585-A031-C62180DC6A78}"/>
              </a:ext>
            </a:extLst>
          </p:cNvPr>
          <p:cNvSpPr/>
          <p:nvPr/>
        </p:nvSpPr>
        <p:spPr>
          <a:xfrm>
            <a:off x="5943196"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9D1AA58E-8B4A-4F42-BF3D-ED60B582CA07}"/>
              </a:ext>
            </a:extLst>
          </p:cNvPr>
          <p:cNvSpPr/>
          <p:nvPr/>
        </p:nvSpPr>
        <p:spPr>
          <a:xfrm>
            <a:off x="6273055"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08EB19-A5FD-459B-80A9-2D9D6C9F06A2}"/>
              </a:ext>
            </a:extLst>
          </p:cNvPr>
          <p:cNvSpPr/>
          <p:nvPr/>
        </p:nvSpPr>
        <p:spPr>
          <a:xfrm>
            <a:off x="6867034"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106343B-6A32-4324-8BC3-847C7963DE70}"/>
              </a:ext>
            </a:extLst>
          </p:cNvPr>
          <p:cNvSpPr/>
          <p:nvPr/>
        </p:nvSpPr>
        <p:spPr>
          <a:xfrm>
            <a:off x="7964472"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BD77D0F-122C-4D2E-A46F-7B1E3C5BEE2D}"/>
              </a:ext>
            </a:extLst>
          </p:cNvPr>
          <p:cNvSpPr/>
          <p:nvPr/>
        </p:nvSpPr>
        <p:spPr>
          <a:xfrm>
            <a:off x="9061911"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9CF8C62-E89C-42B5-970B-50854F0FD928}"/>
              </a:ext>
            </a:extLst>
          </p:cNvPr>
          <p:cNvSpPr/>
          <p:nvPr/>
        </p:nvSpPr>
        <p:spPr>
          <a:xfrm>
            <a:off x="6919114"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13B4199-5EB7-491B-8971-A8D8866897FF}"/>
              </a:ext>
            </a:extLst>
          </p:cNvPr>
          <p:cNvSpPr/>
          <p:nvPr/>
        </p:nvSpPr>
        <p:spPr>
          <a:xfrm>
            <a:off x="7248973"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B00D9655-D6B8-4033-A813-1FB55C7A554E}"/>
              </a:ext>
            </a:extLst>
          </p:cNvPr>
          <p:cNvSpPr/>
          <p:nvPr/>
        </p:nvSpPr>
        <p:spPr>
          <a:xfrm>
            <a:off x="7578831"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E5A904F4-B511-4999-9743-F4098132304D}"/>
              </a:ext>
            </a:extLst>
          </p:cNvPr>
          <p:cNvSpPr/>
          <p:nvPr/>
        </p:nvSpPr>
        <p:spPr>
          <a:xfrm>
            <a:off x="8015717"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98597EEC-04FC-44B5-86B4-81134D4C646B}"/>
              </a:ext>
            </a:extLst>
          </p:cNvPr>
          <p:cNvSpPr/>
          <p:nvPr/>
        </p:nvSpPr>
        <p:spPr>
          <a:xfrm>
            <a:off x="8345576"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A53A734B-3B02-4D5E-A368-BC8E6F3BDAA8}"/>
              </a:ext>
            </a:extLst>
          </p:cNvPr>
          <p:cNvSpPr/>
          <p:nvPr/>
        </p:nvSpPr>
        <p:spPr>
          <a:xfrm>
            <a:off x="8675434"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6AA0E52C-05CF-4D1C-9DE5-5DBD3FAE1826}"/>
              </a:ext>
            </a:extLst>
          </p:cNvPr>
          <p:cNvSpPr/>
          <p:nvPr/>
        </p:nvSpPr>
        <p:spPr>
          <a:xfrm>
            <a:off x="9112320"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41CE0BF4-6512-43E2-86CE-1A9E76B61D14}"/>
              </a:ext>
            </a:extLst>
          </p:cNvPr>
          <p:cNvSpPr/>
          <p:nvPr/>
        </p:nvSpPr>
        <p:spPr>
          <a:xfrm>
            <a:off x="9442179"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B6537AB8-5C1D-476B-AEAF-1AAD45DA62D3}"/>
              </a:ext>
            </a:extLst>
          </p:cNvPr>
          <p:cNvSpPr/>
          <p:nvPr/>
        </p:nvSpPr>
        <p:spPr>
          <a:xfrm>
            <a:off x="9772037" y="1927038"/>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
        <p:nvSpPr>
          <p:cNvPr id="2" name="직사각형 1">
            <a:extLst>
              <a:ext uri="{FF2B5EF4-FFF2-40B4-BE49-F238E27FC236}">
                <a16:creationId xmlns:a16="http://schemas.microsoft.com/office/drawing/2014/main" id="{B3F9A633-CE68-4425-AFB7-05460BA5B981}"/>
              </a:ext>
            </a:extLst>
          </p:cNvPr>
          <p:cNvSpPr/>
          <p:nvPr/>
        </p:nvSpPr>
        <p:spPr>
          <a:xfrm>
            <a:off x="-190734" y="3949310"/>
            <a:ext cx="3481268" cy="617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02D833FD-1C34-4007-9984-3BA20A288362}"/>
              </a:ext>
            </a:extLst>
          </p:cNvPr>
          <p:cNvSpPr/>
          <p:nvPr/>
        </p:nvSpPr>
        <p:spPr>
          <a:xfrm>
            <a:off x="3285761" y="3949310"/>
            <a:ext cx="3481268" cy="617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01341F-BF2D-46BA-91C2-A6214F90E3E4}"/>
              </a:ext>
            </a:extLst>
          </p:cNvPr>
          <p:cNvSpPr/>
          <p:nvPr/>
        </p:nvSpPr>
        <p:spPr>
          <a:xfrm>
            <a:off x="6762256" y="3949310"/>
            <a:ext cx="3481268" cy="617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1236309-8DB2-4090-B188-0708AFAA990A}"/>
              </a:ext>
            </a:extLst>
          </p:cNvPr>
          <p:cNvSpPr/>
          <p:nvPr/>
        </p:nvSpPr>
        <p:spPr>
          <a:xfrm>
            <a:off x="-130931" y="4013206"/>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08B08297-08A1-4DFB-9E34-70575A88EA92}"/>
              </a:ext>
            </a:extLst>
          </p:cNvPr>
          <p:cNvSpPr/>
          <p:nvPr/>
        </p:nvSpPr>
        <p:spPr>
          <a:xfrm>
            <a:off x="987927" y="4013205"/>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20CD5931-027E-4A65-B225-F05EBB07034C}"/>
              </a:ext>
            </a:extLst>
          </p:cNvPr>
          <p:cNvSpPr/>
          <p:nvPr/>
        </p:nvSpPr>
        <p:spPr>
          <a:xfrm>
            <a:off x="2106786" y="4013204"/>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39F10480-C2FA-4CEC-A969-B5852EE74AC1}"/>
              </a:ext>
            </a:extLst>
          </p:cNvPr>
          <p:cNvSpPr/>
          <p:nvPr/>
        </p:nvSpPr>
        <p:spPr>
          <a:xfrm>
            <a:off x="-71128" y="4077101"/>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164CF0BA-C0EE-4248-BF9D-76C2AFC96AD7}"/>
              </a:ext>
            </a:extLst>
          </p:cNvPr>
          <p:cNvSpPr/>
          <p:nvPr/>
        </p:nvSpPr>
        <p:spPr>
          <a:xfrm>
            <a:off x="-11324"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0</a:t>
            </a:r>
            <a:endParaRPr lang="ko-KR" altLang="en-US" sz="11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C64BC7C6-45BD-4B7E-AF8E-22111864541C}"/>
              </a:ext>
            </a:extLst>
          </p:cNvPr>
          <p:cNvSpPr/>
          <p:nvPr/>
        </p:nvSpPr>
        <p:spPr>
          <a:xfrm>
            <a:off x="282291"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52C0DD87-CD8B-408C-8CCB-14BDCE0949F7}"/>
              </a:ext>
            </a:extLst>
          </p:cNvPr>
          <p:cNvSpPr/>
          <p:nvPr/>
        </p:nvSpPr>
        <p:spPr>
          <a:xfrm>
            <a:off x="575907"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a:t>
            </a:r>
            <a:endParaRPr lang="ko-KR" altLang="en-US" sz="11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DA159B02-DB87-4EAC-9033-E62ADBCF2822}"/>
              </a:ext>
            </a:extLst>
          </p:cNvPr>
          <p:cNvSpPr/>
          <p:nvPr/>
        </p:nvSpPr>
        <p:spPr>
          <a:xfrm>
            <a:off x="1047730" y="4077101"/>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ED6A79DC-538D-43F6-864D-727C16358FD8}"/>
              </a:ext>
            </a:extLst>
          </p:cNvPr>
          <p:cNvSpPr/>
          <p:nvPr/>
        </p:nvSpPr>
        <p:spPr>
          <a:xfrm>
            <a:off x="1107534"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9</a:t>
            </a:r>
            <a:endParaRPr lang="ko-KR" altLang="en-US" sz="11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136A8FC0-186C-43E8-BDDF-222749C61AC7}"/>
              </a:ext>
            </a:extLst>
          </p:cNvPr>
          <p:cNvSpPr/>
          <p:nvPr/>
        </p:nvSpPr>
        <p:spPr>
          <a:xfrm>
            <a:off x="1401149"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10</a:t>
            </a:r>
            <a:endParaRPr lang="ko-KR" altLang="en-US" sz="11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D4D398D7-9106-4F79-9CCD-178C99CF5B37}"/>
              </a:ext>
            </a:extLst>
          </p:cNvPr>
          <p:cNvSpPr/>
          <p:nvPr/>
        </p:nvSpPr>
        <p:spPr>
          <a:xfrm>
            <a:off x="1694765"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11</a:t>
            </a:r>
            <a:endParaRPr lang="ko-KR" altLang="en-US" sz="11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9FB0C992-200D-470E-AC5F-2E5900B3FC46}"/>
              </a:ext>
            </a:extLst>
          </p:cNvPr>
          <p:cNvSpPr/>
          <p:nvPr/>
        </p:nvSpPr>
        <p:spPr>
          <a:xfrm>
            <a:off x="2166588" y="4077101"/>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CA0DB21C-914A-41E2-AC1D-9B9E1ECA0927}"/>
              </a:ext>
            </a:extLst>
          </p:cNvPr>
          <p:cNvSpPr/>
          <p:nvPr/>
        </p:nvSpPr>
        <p:spPr>
          <a:xfrm>
            <a:off x="2226392"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18</a:t>
            </a:r>
            <a:endParaRPr lang="ko-KR" altLang="en-US" sz="11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CE587960-F5F4-4293-93F5-E2A85E0D8395}"/>
              </a:ext>
            </a:extLst>
          </p:cNvPr>
          <p:cNvSpPr/>
          <p:nvPr/>
        </p:nvSpPr>
        <p:spPr>
          <a:xfrm>
            <a:off x="2520007"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19</a:t>
            </a:r>
            <a:endParaRPr lang="ko-KR" altLang="en-US" sz="11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A56F3E8D-21A4-479B-B490-1BDAEE78F914}"/>
              </a:ext>
            </a:extLst>
          </p:cNvPr>
          <p:cNvSpPr/>
          <p:nvPr/>
        </p:nvSpPr>
        <p:spPr>
          <a:xfrm>
            <a:off x="2813623"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20</a:t>
            </a:r>
            <a:endParaRPr lang="ko-KR" altLang="en-US" sz="11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87A4BD4E-8C57-4DD4-B93E-795DAB1459DC}"/>
              </a:ext>
            </a:extLst>
          </p:cNvPr>
          <p:cNvSpPr/>
          <p:nvPr/>
        </p:nvSpPr>
        <p:spPr>
          <a:xfrm>
            <a:off x="3350337" y="4013204"/>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36851754-07DC-4E37-A376-87945A36D4B3}"/>
              </a:ext>
            </a:extLst>
          </p:cNvPr>
          <p:cNvSpPr/>
          <p:nvPr/>
        </p:nvSpPr>
        <p:spPr>
          <a:xfrm>
            <a:off x="4469195" y="4013203"/>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8F2A7C1D-2920-4B21-A39F-8FAA931CB871}"/>
              </a:ext>
            </a:extLst>
          </p:cNvPr>
          <p:cNvSpPr/>
          <p:nvPr/>
        </p:nvSpPr>
        <p:spPr>
          <a:xfrm>
            <a:off x="5588054" y="4013202"/>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3E8335D8-A833-4A2B-81FB-8806CDFB2C74}"/>
              </a:ext>
            </a:extLst>
          </p:cNvPr>
          <p:cNvSpPr/>
          <p:nvPr/>
        </p:nvSpPr>
        <p:spPr>
          <a:xfrm>
            <a:off x="3410140" y="4077099"/>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BC617A39-6987-4C69-ABB2-A072419C060D}"/>
              </a:ext>
            </a:extLst>
          </p:cNvPr>
          <p:cNvSpPr/>
          <p:nvPr/>
        </p:nvSpPr>
        <p:spPr>
          <a:xfrm>
            <a:off x="3469944"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3</a:t>
            </a:r>
            <a:endParaRPr lang="ko-KR" altLang="en-US" sz="11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50BB41A8-7626-4EE4-B799-BEC833D521E4}"/>
              </a:ext>
            </a:extLst>
          </p:cNvPr>
          <p:cNvSpPr/>
          <p:nvPr/>
        </p:nvSpPr>
        <p:spPr>
          <a:xfrm>
            <a:off x="3763559"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4</a:t>
            </a:r>
            <a:endParaRPr lang="ko-KR" altLang="en-US" sz="11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095622-37AA-4877-9DD4-0C65FB49CED4}"/>
              </a:ext>
            </a:extLst>
          </p:cNvPr>
          <p:cNvSpPr/>
          <p:nvPr/>
        </p:nvSpPr>
        <p:spPr>
          <a:xfrm>
            <a:off x="4057175"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5</a:t>
            </a:r>
            <a:endParaRPr lang="ko-KR" altLang="en-US" sz="11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0044C134-2608-41CD-A9D5-E4B09959E6ED}"/>
              </a:ext>
            </a:extLst>
          </p:cNvPr>
          <p:cNvSpPr/>
          <p:nvPr/>
        </p:nvSpPr>
        <p:spPr>
          <a:xfrm>
            <a:off x="4528998" y="4077099"/>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7C0BFAF3-4F95-4A0B-ACB1-56DEEAB98C16}"/>
              </a:ext>
            </a:extLst>
          </p:cNvPr>
          <p:cNvSpPr/>
          <p:nvPr/>
        </p:nvSpPr>
        <p:spPr>
          <a:xfrm>
            <a:off x="4588802"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12</a:t>
            </a:r>
            <a:endParaRPr lang="ko-KR" altLang="en-US" sz="11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576F2C19-A058-4E6C-8098-010F4A3DFBCA}"/>
              </a:ext>
            </a:extLst>
          </p:cNvPr>
          <p:cNvSpPr/>
          <p:nvPr/>
        </p:nvSpPr>
        <p:spPr>
          <a:xfrm>
            <a:off x="4882417"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13</a:t>
            </a:r>
            <a:endParaRPr lang="ko-KR" altLang="en-US" sz="11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C052FB00-051A-44B7-9A1C-BA4E34B174EF}"/>
              </a:ext>
            </a:extLst>
          </p:cNvPr>
          <p:cNvSpPr/>
          <p:nvPr/>
        </p:nvSpPr>
        <p:spPr>
          <a:xfrm>
            <a:off x="5176033"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14</a:t>
            </a:r>
            <a:endParaRPr lang="ko-KR" altLang="en-US" sz="11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4DB21CE1-03D4-4518-BC32-39A9AB026180}"/>
              </a:ext>
            </a:extLst>
          </p:cNvPr>
          <p:cNvSpPr/>
          <p:nvPr/>
        </p:nvSpPr>
        <p:spPr>
          <a:xfrm>
            <a:off x="5647856" y="4077099"/>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5A942D07-2108-4B6A-AD52-0BE5DBA34E2D}"/>
              </a:ext>
            </a:extLst>
          </p:cNvPr>
          <p:cNvSpPr/>
          <p:nvPr/>
        </p:nvSpPr>
        <p:spPr>
          <a:xfrm>
            <a:off x="5707660"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21</a:t>
            </a:r>
            <a:endParaRPr lang="ko-KR" altLang="en-US" sz="11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6CF61DA9-BCAB-44F9-9BD5-28BE353C8FF2}"/>
              </a:ext>
            </a:extLst>
          </p:cNvPr>
          <p:cNvSpPr/>
          <p:nvPr/>
        </p:nvSpPr>
        <p:spPr>
          <a:xfrm>
            <a:off x="6001275"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22</a:t>
            </a:r>
            <a:endParaRPr lang="ko-KR" altLang="en-US" sz="1100">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9F9EA554-A2D7-40ED-83C2-2AE4BB078DA6}"/>
              </a:ext>
            </a:extLst>
          </p:cNvPr>
          <p:cNvSpPr/>
          <p:nvPr/>
        </p:nvSpPr>
        <p:spPr>
          <a:xfrm>
            <a:off x="6294891"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23</a:t>
            </a:r>
            <a:endParaRPr lang="ko-KR" altLang="en-US" sz="1100">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5EC55F88-10BD-40BE-875A-30932CFAE276}"/>
              </a:ext>
            </a:extLst>
          </p:cNvPr>
          <p:cNvSpPr/>
          <p:nvPr/>
        </p:nvSpPr>
        <p:spPr>
          <a:xfrm>
            <a:off x="6831605" y="4013202"/>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99D1885D-2916-4534-BFC9-7032B6ECAFB9}"/>
              </a:ext>
            </a:extLst>
          </p:cNvPr>
          <p:cNvSpPr/>
          <p:nvPr/>
        </p:nvSpPr>
        <p:spPr>
          <a:xfrm>
            <a:off x="7950463" y="4013201"/>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8699797-B538-4584-AD4B-E7A3C7457325}"/>
              </a:ext>
            </a:extLst>
          </p:cNvPr>
          <p:cNvSpPr/>
          <p:nvPr/>
        </p:nvSpPr>
        <p:spPr>
          <a:xfrm>
            <a:off x="9069322" y="4013200"/>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5FC8E755-CAC0-437D-9CA2-E92F6EFD28BF}"/>
              </a:ext>
            </a:extLst>
          </p:cNvPr>
          <p:cNvSpPr/>
          <p:nvPr/>
        </p:nvSpPr>
        <p:spPr>
          <a:xfrm>
            <a:off x="6891408" y="4077097"/>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B97F883E-A68C-4AFA-A974-EB92138FB891}"/>
              </a:ext>
            </a:extLst>
          </p:cNvPr>
          <p:cNvSpPr/>
          <p:nvPr/>
        </p:nvSpPr>
        <p:spPr>
          <a:xfrm>
            <a:off x="6951212"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6</a:t>
            </a:r>
            <a:endParaRPr lang="ko-KR" altLang="en-US" sz="11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2ACA605-5C2C-4EAF-B941-F37819B2AF70}"/>
              </a:ext>
            </a:extLst>
          </p:cNvPr>
          <p:cNvSpPr/>
          <p:nvPr/>
        </p:nvSpPr>
        <p:spPr>
          <a:xfrm>
            <a:off x="7244827"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7</a:t>
            </a:r>
            <a:endParaRPr lang="ko-KR" altLang="en-US" sz="11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71BFE241-5733-4A3E-BE05-09D8F2086885}"/>
              </a:ext>
            </a:extLst>
          </p:cNvPr>
          <p:cNvSpPr/>
          <p:nvPr/>
        </p:nvSpPr>
        <p:spPr>
          <a:xfrm>
            <a:off x="7538443"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8</a:t>
            </a:r>
            <a:endParaRPr lang="ko-KR" altLang="en-US" sz="11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69513418-75AD-4606-933A-EEE2C5FCED83}"/>
              </a:ext>
            </a:extLst>
          </p:cNvPr>
          <p:cNvSpPr/>
          <p:nvPr/>
        </p:nvSpPr>
        <p:spPr>
          <a:xfrm>
            <a:off x="8010266" y="4077097"/>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58AAFB4D-9509-4DB6-989F-B87B734BCD0C}"/>
              </a:ext>
            </a:extLst>
          </p:cNvPr>
          <p:cNvSpPr/>
          <p:nvPr/>
        </p:nvSpPr>
        <p:spPr>
          <a:xfrm>
            <a:off x="8070070"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15</a:t>
            </a:r>
            <a:endParaRPr lang="ko-KR" altLang="en-US" sz="11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80BAB02A-5E90-4C71-A995-ECCEF72EE8F0}"/>
              </a:ext>
            </a:extLst>
          </p:cNvPr>
          <p:cNvSpPr/>
          <p:nvPr/>
        </p:nvSpPr>
        <p:spPr>
          <a:xfrm>
            <a:off x="8363685"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16</a:t>
            </a:r>
            <a:endParaRPr lang="ko-KR" altLang="en-US" sz="11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C341CFE1-CDC3-4AF3-AB91-99EB7FA4A4F5}"/>
              </a:ext>
            </a:extLst>
          </p:cNvPr>
          <p:cNvSpPr/>
          <p:nvPr/>
        </p:nvSpPr>
        <p:spPr>
          <a:xfrm>
            <a:off x="8657301"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17</a:t>
            </a:r>
            <a:endParaRPr lang="ko-KR" altLang="en-US" sz="11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66DBB23E-A16B-46C8-B5B8-E7F7956EB11D}"/>
              </a:ext>
            </a:extLst>
          </p:cNvPr>
          <p:cNvSpPr/>
          <p:nvPr/>
        </p:nvSpPr>
        <p:spPr>
          <a:xfrm>
            <a:off x="9129124" y="4077097"/>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55B5A5E8-7344-4B01-A587-89C31F1A8A0A}"/>
              </a:ext>
            </a:extLst>
          </p:cNvPr>
          <p:cNvSpPr/>
          <p:nvPr/>
        </p:nvSpPr>
        <p:spPr>
          <a:xfrm>
            <a:off x="9188928"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24</a:t>
            </a:r>
            <a:endParaRPr lang="ko-KR" altLang="en-US" sz="11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6F5B6F2C-5D9F-4E19-93CA-B9243DEECE09}"/>
              </a:ext>
            </a:extLst>
          </p:cNvPr>
          <p:cNvSpPr/>
          <p:nvPr/>
        </p:nvSpPr>
        <p:spPr>
          <a:xfrm>
            <a:off x="9482543"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25</a:t>
            </a:r>
            <a:endParaRPr lang="ko-KR" altLang="en-US" sz="11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75729B0-A776-4AB3-B9A3-63D25D7AA47E}"/>
              </a:ext>
            </a:extLst>
          </p:cNvPr>
          <p:cNvSpPr/>
          <p:nvPr/>
        </p:nvSpPr>
        <p:spPr>
          <a:xfrm>
            <a:off x="9776159"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26</a:t>
            </a:r>
            <a:endParaRPr lang="ko-KR" altLang="en-US" sz="1100">
              <a:solidFill>
                <a:schemeClr val="tx1"/>
              </a:solidFill>
              <a:latin typeface="Consolas" panose="020B0609020204030204" pitchFamily="49" charset="0"/>
            </a:endParaRPr>
          </a:p>
        </p:txBody>
      </p:sp>
    </p:spTree>
    <p:extLst>
      <p:ext uri="{BB962C8B-B14F-4D97-AF65-F5344CB8AC3E}">
        <p14:creationId xmlns:p14="http://schemas.microsoft.com/office/powerpoint/2010/main" val="13063493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성과</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51FCD2A7-BB76-4DA9-9813-E471D0778092}"/>
              </a:ext>
            </a:extLst>
          </p:cNvPr>
          <p:cNvSpPr/>
          <p:nvPr/>
        </p:nvSpPr>
        <p:spPr>
          <a:xfrm>
            <a:off x="2405856" y="1190040"/>
            <a:ext cx="6036062" cy="5078313"/>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사람 수준의 이미지 분류</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음성 인식</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필기 인식</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향상된 번역</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향상된 </a:t>
            </a:r>
            <a:r>
              <a:rPr lang="en-US" altLang="ko-KR" sz="1800" b="1">
                <a:solidFill>
                  <a:srgbClr val="494E52"/>
                </a:solidFill>
                <a:latin typeface="맑은 고딕" panose="020B0503020000020004" pitchFamily="50" charset="-127"/>
                <a:ea typeface="맑은 고딕" panose="020B0503020000020004" pitchFamily="50" charset="-127"/>
              </a:rPr>
              <a:t>TTS </a:t>
            </a:r>
            <a:r>
              <a:rPr lang="ko-KR" altLang="en-US" sz="1800" b="1">
                <a:solidFill>
                  <a:srgbClr val="494E52"/>
                </a:solidFill>
                <a:latin typeface="맑은 고딕" panose="020B0503020000020004" pitchFamily="50" charset="-127"/>
                <a:ea typeface="맑은 고딕" panose="020B0503020000020004" pitchFamily="50" charset="-127"/>
              </a:rPr>
              <a:t>변환</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디지털 비서</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자율 주행 능력</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광고 타게팅</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웹 엔진 결과</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자연어 질의 대답 능력</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바둑</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41015584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3</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387014" y="85846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np.arange(27).reshape(1,3,3,3)</a:t>
            </a:r>
          </a:p>
        </p:txBody>
      </p:sp>
      <p:sp>
        <p:nvSpPr>
          <p:cNvPr id="101" name="직사각형 100">
            <a:extLst>
              <a:ext uri="{FF2B5EF4-FFF2-40B4-BE49-F238E27FC236}">
                <a16:creationId xmlns:a16="http://schemas.microsoft.com/office/drawing/2014/main" id="{F61D6B4C-6E3E-4B80-9DC0-ACB55E6799DA}"/>
              </a:ext>
            </a:extLst>
          </p:cNvPr>
          <p:cNvSpPr/>
          <p:nvPr/>
        </p:nvSpPr>
        <p:spPr>
          <a:xfrm>
            <a:off x="398628" y="2946114"/>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0, 1)</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387014" y="3259723"/>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(3, 1, 3, 3)</a:t>
            </a:r>
            <a:endParaRPr lang="ko-KR" altLang="en-US">
              <a:solidFill>
                <a:schemeClr val="tx1"/>
              </a:solidFill>
              <a:latin typeface="Consolas" panose="020B0609020204030204" pitchFamily="49" charset="0"/>
            </a:endParaRPr>
          </a:p>
        </p:txBody>
      </p:sp>
      <p:sp>
        <p:nvSpPr>
          <p:cNvPr id="137" name="TextBox 136">
            <a:extLst>
              <a:ext uri="{FF2B5EF4-FFF2-40B4-BE49-F238E27FC236}">
                <a16:creationId xmlns:a16="http://schemas.microsoft.com/office/drawing/2014/main" id="{5A8DDF17-40E0-4584-9E32-E339B9F9643E}"/>
              </a:ext>
            </a:extLst>
          </p:cNvPr>
          <p:cNvSpPr txBox="1"/>
          <p:nvPr/>
        </p:nvSpPr>
        <p:spPr>
          <a:xfrm>
            <a:off x="370002" y="1111381"/>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(1, 3, 3, 3)</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2CBEBD66-8AA7-4CC0-94FE-D09E605B322F}"/>
              </a:ext>
            </a:extLst>
          </p:cNvPr>
          <p:cNvSpPr/>
          <p:nvPr/>
        </p:nvSpPr>
        <p:spPr>
          <a:xfrm>
            <a:off x="-370248" y="1713378"/>
            <a:ext cx="10765237"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4CED97B-3D73-4BF7-B7A5-9DCEF5CB68A7}"/>
              </a:ext>
            </a:extLst>
          </p:cNvPr>
          <p:cNvSpPr/>
          <p:nvPr/>
        </p:nvSpPr>
        <p:spPr>
          <a:xfrm>
            <a:off x="-24709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1DA3F058-2AA8-4D9F-9ABA-CC104F5FA273}"/>
              </a:ext>
            </a:extLst>
          </p:cNvPr>
          <p:cNvSpPr/>
          <p:nvPr/>
        </p:nvSpPr>
        <p:spPr>
          <a:xfrm>
            <a:off x="326554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B1020AF4-A655-40ED-943C-5D6548F03719}"/>
              </a:ext>
            </a:extLst>
          </p:cNvPr>
          <p:cNvSpPr/>
          <p:nvPr/>
        </p:nvSpPr>
        <p:spPr>
          <a:xfrm>
            <a:off x="677818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A0B34A60-A368-4F17-B3FE-CDAF2C1C0F7E}"/>
              </a:ext>
            </a:extLst>
          </p:cNvPr>
          <p:cNvSpPr/>
          <p:nvPr/>
        </p:nvSpPr>
        <p:spPr>
          <a:xfrm>
            <a:off x="-130931"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6115080F-CF23-4CDC-B1BB-D3D26DABF12E}"/>
              </a:ext>
            </a:extLst>
          </p:cNvPr>
          <p:cNvSpPr/>
          <p:nvPr/>
        </p:nvSpPr>
        <p:spPr>
          <a:xfrm>
            <a:off x="966507"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EA76A98-BE01-4D94-83E7-0F53D447FE84}"/>
              </a:ext>
            </a:extLst>
          </p:cNvPr>
          <p:cNvSpPr/>
          <p:nvPr/>
        </p:nvSpPr>
        <p:spPr>
          <a:xfrm>
            <a:off x="2063946"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7DEFC19A-7277-4417-B503-C96DBB1FB19A}"/>
              </a:ext>
            </a:extLst>
          </p:cNvPr>
          <p:cNvSpPr/>
          <p:nvPr/>
        </p:nvSpPr>
        <p:spPr>
          <a:xfrm>
            <a:off x="-78851" y="192704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6C746991-F87B-4A65-B052-B54D02B32A27}"/>
              </a:ext>
            </a:extLst>
          </p:cNvPr>
          <p:cNvSpPr/>
          <p:nvPr/>
        </p:nvSpPr>
        <p:spPr>
          <a:xfrm>
            <a:off x="251008"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A031E0C2-3A3D-4C66-B7C3-7AF78CDF625D}"/>
              </a:ext>
            </a:extLst>
          </p:cNvPr>
          <p:cNvSpPr/>
          <p:nvPr/>
        </p:nvSpPr>
        <p:spPr>
          <a:xfrm>
            <a:off x="58086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741EB954-2250-4F6D-9F0E-CD5598C2C4E2}"/>
              </a:ext>
            </a:extLst>
          </p:cNvPr>
          <p:cNvSpPr/>
          <p:nvPr/>
        </p:nvSpPr>
        <p:spPr>
          <a:xfrm>
            <a:off x="1017753"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7AC0A62-D9FE-410B-9789-66C9EFBB1A51}"/>
              </a:ext>
            </a:extLst>
          </p:cNvPr>
          <p:cNvSpPr/>
          <p:nvPr/>
        </p:nvSpPr>
        <p:spPr>
          <a:xfrm>
            <a:off x="1347611"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D647680A-17DC-4A3F-8F22-D62C04C7519A}"/>
              </a:ext>
            </a:extLst>
          </p:cNvPr>
          <p:cNvSpPr/>
          <p:nvPr/>
        </p:nvSpPr>
        <p:spPr>
          <a:xfrm>
            <a:off x="1677469"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9994236-1EDF-4FCC-8165-10A790C566FC}"/>
              </a:ext>
            </a:extLst>
          </p:cNvPr>
          <p:cNvSpPr/>
          <p:nvPr/>
        </p:nvSpPr>
        <p:spPr>
          <a:xfrm>
            <a:off x="211435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333C04E1-0215-43C3-B862-0960D475DC1D}"/>
              </a:ext>
            </a:extLst>
          </p:cNvPr>
          <p:cNvSpPr/>
          <p:nvPr/>
        </p:nvSpPr>
        <p:spPr>
          <a:xfrm>
            <a:off x="2444214"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E2696C5E-3E2C-4961-AC40-D0157AC171D3}"/>
              </a:ext>
            </a:extLst>
          </p:cNvPr>
          <p:cNvSpPr/>
          <p:nvPr/>
        </p:nvSpPr>
        <p:spPr>
          <a:xfrm>
            <a:off x="2774072"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F6391-3723-470E-B995-12410D5A72BF}"/>
              </a:ext>
            </a:extLst>
          </p:cNvPr>
          <p:cNvSpPr/>
          <p:nvPr/>
        </p:nvSpPr>
        <p:spPr>
          <a:xfrm>
            <a:off x="3368051"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199AD6A7-EE0A-4EF2-95F6-024A635F005B}"/>
              </a:ext>
            </a:extLst>
          </p:cNvPr>
          <p:cNvSpPr/>
          <p:nvPr/>
        </p:nvSpPr>
        <p:spPr>
          <a:xfrm>
            <a:off x="4465490"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5DFE934E-0028-46B9-9AE4-1F9046C42804}"/>
              </a:ext>
            </a:extLst>
          </p:cNvPr>
          <p:cNvSpPr/>
          <p:nvPr/>
        </p:nvSpPr>
        <p:spPr>
          <a:xfrm>
            <a:off x="5562929"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9D984E6-6E5B-4E9F-A1E9-A88B9250587D}"/>
              </a:ext>
            </a:extLst>
          </p:cNvPr>
          <p:cNvSpPr/>
          <p:nvPr/>
        </p:nvSpPr>
        <p:spPr>
          <a:xfrm>
            <a:off x="3420132"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BA6EA539-10CF-4D05-9197-1AF642C79353}"/>
              </a:ext>
            </a:extLst>
          </p:cNvPr>
          <p:cNvSpPr/>
          <p:nvPr/>
        </p:nvSpPr>
        <p:spPr>
          <a:xfrm>
            <a:off x="3749990"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5AD6CF2A-3E98-46EB-AC4F-9B17599DF80D}"/>
              </a:ext>
            </a:extLst>
          </p:cNvPr>
          <p:cNvSpPr/>
          <p:nvPr/>
        </p:nvSpPr>
        <p:spPr>
          <a:xfrm>
            <a:off x="407984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081EA5CD-B380-4554-B069-49309BF48E42}"/>
              </a:ext>
            </a:extLst>
          </p:cNvPr>
          <p:cNvSpPr/>
          <p:nvPr/>
        </p:nvSpPr>
        <p:spPr>
          <a:xfrm>
            <a:off x="4516735"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4F1EF43-DDBD-4A9E-9FA7-DF8961458B5B}"/>
              </a:ext>
            </a:extLst>
          </p:cNvPr>
          <p:cNvSpPr/>
          <p:nvPr/>
        </p:nvSpPr>
        <p:spPr>
          <a:xfrm>
            <a:off x="4846593"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A63DE6CB-87F6-4103-9E11-B274E865889A}"/>
              </a:ext>
            </a:extLst>
          </p:cNvPr>
          <p:cNvSpPr/>
          <p:nvPr/>
        </p:nvSpPr>
        <p:spPr>
          <a:xfrm>
            <a:off x="5176452"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9DCC19-6739-4C68-BF42-70CF9389B4E2}"/>
              </a:ext>
            </a:extLst>
          </p:cNvPr>
          <p:cNvSpPr/>
          <p:nvPr/>
        </p:nvSpPr>
        <p:spPr>
          <a:xfrm>
            <a:off x="561333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2164A449-F89B-4585-A031-C62180DC6A78}"/>
              </a:ext>
            </a:extLst>
          </p:cNvPr>
          <p:cNvSpPr/>
          <p:nvPr/>
        </p:nvSpPr>
        <p:spPr>
          <a:xfrm>
            <a:off x="5943196"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9D1AA58E-8B4A-4F42-BF3D-ED60B582CA07}"/>
              </a:ext>
            </a:extLst>
          </p:cNvPr>
          <p:cNvSpPr/>
          <p:nvPr/>
        </p:nvSpPr>
        <p:spPr>
          <a:xfrm>
            <a:off x="6273055"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08EB19-A5FD-459B-80A9-2D9D6C9F06A2}"/>
              </a:ext>
            </a:extLst>
          </p:cNvPr>
          <p:cNvSpPr/>
          <p:nvPr/>
        </p:nvSpPr>
        <p:spPr>
          <a:xfrm>
            <a:off x="6867034"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106343B-6A32-4324-8BC3-847C7963DE70}"/>
              </a:ext>
            </a:extLst>
          </p:cNvPr>
          <p:cNvSpPr/>
          <p:nvPr/>
        </p:nvSpPr>
        <p:spPr>
          <a:xfrm>
            <a:off x="7964472"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BD77D0F-122C-4D2E-A46F-7B1E3C5BEE2D}"/>
              </a:ext>
            </a:extLst>
          </p:cNvPr>
          <p:cNvSpPr/>
          <p:nvPr/>
        </p:nvSpPr>
        <p:spPr>
          <a:xfrm>
            <a:off x="9061911"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9CF8C62-E89C-42B5-970B-50854F0FD928}"/>
              </a:ext>
            </a:extLst>
          </p:cNvPr>
          <p:cNvSpPr/>
          <p:nvPr/>
        </p:nvSpPr>
        <p:spPr>
          <a:xfrm>
            <a:off x="6919114"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13B4199-5EB7-491B-8971-A8D8866897FF}"/>
              </a:ext>
            </a:extLst>
          </p:cNvPr>
          <p:cNvSpPr/>
          <p:nvPr/>
        </p:nvSpPr>
        <p:spPr>
          <a:xfrm>
            <a:off x="7248973"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B00D9655-D6B8-4033-A813-1FB55C7A554E}"/>
              </a:ext>
            </a:extLst>
          </p:cNvPr>
          <p:cNvSpPr/>
          <p:nvPr/>
        </p:nvSpPr>
        <p:spPr>
          <a:xfrm>
            <a:off x="7578831"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E5A904F4-B511-4999-9743-F4098132304D}"/>
              </a:ext>
            </a:extLst>
          </p:cNvPr>
          <p:cNvSpPr/>
          <p:nvPr/>
        </p:nvSpPr>
        <p:spPr>
          <a:xfrm>
            <a:off x="8015717"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98597EEC-04FC-44B5-86B4-81134D4C646B}"/>
              </a:ext>
            </a:extLst>
          </p:cNvPr>
          <p:cNvSpPr/>
          <p:nvPr/>
        </p:nvSpPr>
        <p:spPr>
          <a:xfrm>
            <a:off x="8345576"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A53A734B-3B02-4D5E-A368-BC8E6F3BDAA8}"/>
              </a:ext>
            </a:extLst>
          </p:cNvPr>
          <p:cNvSpPr/>
          <p:nvPr/>
        </p:nvSpPr>
        <p:spPr>
          <a:xfrm>
            <a:off x="8675434"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6AA0E52C-05CF-4D1C-9DE5-5DBD3FAE1826}"/>
              </a:ext>
            </a:extLst>
          </p:cNvPr>
          <p:cNvSpPr/>
          <p:nvPr/>
        </p:nvSpPr>
        <p:spPr>
          <a:xfrm>
            <a:off x="9112320"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41CE0BF4-6512-43E2-86CE-1A9E76B61D14}"/>
              </a:ext>
            </a:extLst>
          </p:cNvPr>
          <p:cNvSpPr/>
          <p:nvPr/>
        </p:nvSpPr>
        <p:spPr>
          <a:xfrm>
            <a:off x="9442179"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B6537AB8-5C1D-476B-AEAF-1AAD45DA62D3}"/>
              </a:ext>
            </a:extLst>
          </p:cNvPr>
          <p:cNvSpPr/>
          <p:nvPr/>
        </p:nvSpPr>
        <p:spPr>
          <a:xfrm>
            <a:off x="9772037" y="1927038"/>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
        <p:nvSpPr>
          <p:cNvPr id="2" name="직사각형 1">
            <a:extLst>
              <a:ext uri="{FF2B5EF4-FFF2-40B4-BE49-F238E27FC236}">
                <a16:creationId xmlns:a16="http://schemas.microsoft.com/office/drawing/2014/main" id="{B3F9A633-CE68-4425-AFB7-05460BA5B981}"/>
              </a:ext>
            </a:extLst>
          </p:cNvPr>
          <p:cNvSpPr/>
          <p:nvPr/>
        </p:nvSpPr>
        <p:spPr>
          <a:xfrm>
            <a:off x="-190734" y="3949310"/>
            <a:ext cx="3481268" cy="617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02D833FD-1C34-4007-9984-3BA20A288362}"/>
              </a:ext>
            </a:extLst>
          </p:cNvPr>
          <p:cNvSpPr/>
          <p:nvPr/>
        </p:nvSpPr>
        <p:spPr>
          <a:xfrm>
            <a:off x="3285761" y="3949310"/>
            <a:ext cx="3481268" cy="617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01341F-BF2D-46BA-91C2-A6214F90E3E4}"/>
              </a:ext>
            </a:extLst>
          </p:cNvPr>
          <p:cNvSpPr/>
          <p:nvPr/>
        </p:nvSpPr>
        <p:spPr>
          <a:xfrm>
            <a:off x="6762256" y="3949310"/>
            <a:ext cx="3481268" cy="617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5EC55F88-10BD-40BE-875A-30932CFAE276}"/>
              </a:ext>
            </a:extLst>
          </p:cNvPr>
          <p:cNvSpPr/>
          <p:nvPr/>
        </p:nvSpPr>
        <p:spPr>
          <a:xfrm>
            <a:off x="-105941" y="4020527"/>
            <a:ext cx="3320365"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22BE3AF-0745-4BDC-A5AA-277A4E27EB23}"/>
              </a:ext>
            </a:extLst>
          </p:cNvPr>
          <p:cNvSpPr/>
          <p:nvPr/>
        </p:nvSpPr>
        <p:spPr>
          <a:xfrm>
            <a:off x="-40213"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063F7EDE-81C3-4ED8-92F5-0B1DF2641A8D}"/>
              </a:ext>
            </a:extLst>
          </p:cNvPr>
          <p:cNvSpPr/>
          <p:nvPr/>
        </p:nvSpPr>
        <p:spPr>
          <a:xfrm>
            <a:off x="1022999"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5281B97-84B3-46D6-80F9-425DA5325F8A}"/>
              </a:ext>
            </a:extLst>
          </p:cNvPr>
          <p:cNvSpPr/>
          <p:nvPr/>
        </p:nvSpPr>
        <p:spPr>
          <a:xfrm>
            <a:off x="2086211"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1B48A406-7ECF-4861-891F-CF86B559B44A}"/>
              </a:ext>
            </a:extLst>
          </p:cNvPr>
          <p:cNvSpPr/>
          <p:nvPr/>
        </p:nvSpPr>
        <p:spPr>
          <a:xfrm>
            <a:off x="25515"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0</a:t>
            </a:r>
            <a:endParaRPr lang="ko-KR" altLang="en-US" sz="11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C2B6980A-0228-450F-A5C7-6465E2FE7359}"/>
              </a:ext>
            </a:extLst>
          </p:cNvPr>
          <p:cNvSpPr/>
          <p:nvPr/>
        </p:nvSpPr>
        <p:spPr>
          <a:xfrm>
            <a:off x="339179"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AFC96B0-F495-4438-A3A1-F08754693789}"/>
              </a:ext>
            </a:extLst>
          </p:cNvPr>
          <p:cNvSpPr/>
          <p:nvPr/>
        </p:nvSpPr>
        <p:spPr>
          <a:xfrm>
            <a:off x="652843"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a:t>
            </a:r>
            <a:endParaRPr lang="ko-KR" altLang="en-US" sz="11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B3F8EF49-4E9A-4F2B-B1FA-AB553533BF2B}"/>
              </a:ext>
            </a:extLst>
          </p:cNvPr>
          <p:cNvSpPr/>
          <p:nvPr/>
        </p:nvSpPr>
        <p:spPr>
          <a:xfrm>
            <a:off x="1091968"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3</a:t>
            </a:r>
            <a:endParaRPr lang="ko-KR" altLang="en-US" sz="11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D1CC6E92-7444-47CC-A70F-4B3D2ED9BECE}"/>
              </a:ext>
            </a:extLst>
          </p:cNvPr>
          <p:cNvSpPr/>
          <p:nvPr/>
        </p:nvSpPr>
        <p:spPr>
          <a:xfrm>
            <a:off x="1405632"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4</a:t>
            </a:r>
            <a:endParaRPr lang="ko-KR" altLang="en-US" sz="11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8F21C1C0-FF74-490B-89CE-B688888A4344}"/>
              </a:ext>
            </a:extLst>
          </p:cNvPr>
          <p:cNvSpPr/>
          <p:nvPr/>
        </p:nvSpPr>
        <p:spPr>
          <a:xfrm>
            <a:off x="1719296"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5</a:t>
            </a:r>
            <a:endParaRPr lang="ko-KR" altLang="en-US" sz="11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582B180E-963D-4D3A-8E01-948724BE7254}"/>
              </a:ext>
            </a:extLst>
          </p:cNvPr>
          <p:cNvSpPr/>
          <p:nvPr/>
        </p:nvSpPr>
        <p:spPr>
          <a:xfrm>
            <a:off x="2158421"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6</a:t>
            </a:r>
            <a:endParaRPr lang="ko-KR" altLang="en-US" sz="11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90EE363-19E6-417C-B37C-4A5624845C8C}"/>
              </a:ext>
            </a:extLst>
          </p:cNvPr>
          <p:cNvSpPr/>
          <p:nvPr/>
        </p:nvSpPr>
        <p:spPr>
          <a:xfrm>
            <a:off x="2472085"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7</a:t>
            </a:r>
            <a:endParaRPr lang="ko-KR" altLang="en-US" sz="11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B689705C-8EEC-4C0C-95EE-BD811D40E31C}"/>
              </a:ext>
            </a:extLst>
          </p:cNvPr>
          <p:cNvSpPr/>
          <p:nvPr/>
        </p:nvSpPr>
        <p:spPr>
          <a:xfrm>
            <a:off x="2785749"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8</a:t>
            </a:r>
            <a:endParaRPr lang="ko-KR" altLang="en-US" sz="11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630FF52-3090-4C02-B792-65F9C9405810}"/>
              </a:ext>
            </a:extLst>
          </p:cNvPr>
          <p:cNvSpPr/>
          <p:nvPr/>
        </p:nvSpPr>
        <p:spPr>
          <a:xfrm>
            <a:off x="3361871" y="4020527"/>
            <a:ext cx="3320365"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C69B0B1D-883D-4546-B0AA-6E5CF75169CB}"/>
              </a:ext>
            </a:extLst>
          </p:cNvPr>
          <p:cNvSpPr/>
          <p:nvPr/>
        </p:nvSpPr>
        <p:spPr>
          <a:xfrm>
            <a:off x="3427599"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5484F577-3A85-41E0-92A0-CA35C9D0A991}"/>
              </a:ext>
            </a:extLst>
          </p:cNvPr>
          <p:cNvSpPr/>
          <p:nvPr/>
        </p:nvSpPr>
        <p:spPr>
          <a:xfrm>
            <a:off x="4490811"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BC1480B0-397C-4AD7-9206-7870039A2959}"/>
              </a:ext>
            </a:extLst>
          </p:cNvPr>
          <p:cNvSpPr/>
          <p:nvPr/>
        </p:nvSpPr>
        <p:spPr>
          <a:xfrm>
            <a:off x="5554023"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14D6C26-DB4D-4414-B71E-A63DE6405335}"/>
              </a:ext>
            </a:extLst>
          </p:cNvPr>
          <p:cNvSpPr/>
          <p:nvPr/>
        </p:nvSpPr>
        <p:spPr>
          <a:xfrm>
            <a:off x="3493327"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9</a:t>
            </a:r>
            <a:endParaRPr lang="ko-KR" altLang="en-US" sz="11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1E59D37E-31B5-4EA4-9EF3-79C7D796CF1D}"/>
              </a:ext>
            </a:extLst>
          </p:cNvPr>
          <p:cNvSpPr/>
          <p:nvPr/>
        </p:nvSpPr>
        <p:spPr>
          <a:xfrm>
            <a:off x="3806991"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10</a:t>
            </a:r>
            <a:endParaRPr lang="ko-KR" altLang="en-US" sz="11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7DB2ADA-F586-4A25-B9D3-B442DF279B72}"/>
              </a:ext>
            </a:extLst>
          </p:cNvPr>
          <p:cNvSpPr/>
          <p:nvPr/>
        </p:nvSpPr>
        <p:spPr>
          <a:xfrm>
            <a:off x="4120655"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11</a:t>
            </a:r>
            <a:endParaRPr lang="ko-KR" altLang="en-US" sz="11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18751FDD-0133-4951-846E-2CEB809818A4}"/>
              </a:ext>
            </a:extLst>
          </p:cNvPr>
          <p:cNvSpPr/>
          <p:nvPr/>
        </p:nvSpPr>
        <p:spPr>
          <a:xfrm>
            <a:off x="4559780"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12</a:t>
            </a:r>
            <a:endParaRPr lang="ko-KR" altLang="en-US" sz="11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B4D8427D-9D1F-47BC-947A-2DA5C31428A9}"/>
              </a:ext>
            </a:extLst>
          </p:cNvPr>
          <p:cNvSpPr/>
          <p:nvPr/>
        </p:nvSpPr>
        <p:spPr>
          <a:xfrm>
            <a:off x="4873444"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13</a:t>
            </a:r>
            <a:endParaRPr lang="ko-KR" altLang="en-US" sz="11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25944EDD-3B44-4C97-BF94-8F66AC2EC491}"/>
              </a:ext>
            </a:extLst>
          </p:cNvPr>
          <p:cNvSpPr/>
          <p:nvPr/>
        </p:nvSpPr>
        <p:spPr>
          <a:xfrm>
            <a:off x="5187108"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14</a:t>
            </a:r>
            <a:endParaRPr lang="ko-KR" altLang="en-US" sz="11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DECE8B3A-9965-4CF9-A3DB-58EC1E3F8034}"/>
              </a:ext>
            </a:extLst>
          </p:cNvPr>
          <p:cNvSpPr/>
          <p:nvPr/>
        </p:nvSpPr>
        <p:spPr>
          <a:xfrm>
            <a:off x="5626233"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15</a:t>
            </a:r>
            <a:endParaRPr lang="ko-KR" altLang="en-US" sz="11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2ED7D517-C807-46F0-85F0-A1241C63C443}"/>
              </a:ext>
            </a:extLst>
          </p:cNvPr>
          <p:cNvSpPr/>
          <p:nvPr/>
        </p:nvSpPr>
        <p:spPr>
          <a:xfrm>
            <a:off x="5939897"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16</a:t>
            </a:r>
            <a:endParaRPr lang="ko-KR" altLang="en-US" sz="11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8DC08A52-2E35-4FED-B12E-5FA706B72AAD}"/>
              </a:ext>
            </a:extLst>
          </p:cNvPr>
          <p:cNvSpPr/>
          <p:nvPr/>
        </p:nvSpPr>
        <p:spPr>
          <a:xfrm>
            <a:off x="6253561"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17</a:t>
            </a:r>
            <a:endParaRPr lang="ko-KR" altLang="en-US" sz="11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20240311-BCEB-402C-9221-5CCA8190CA3A}"/>
              </a:ext>
            </a:extLst>
          </p:cNvPr>
          <p:cNvSpPr/>
          <p:nvPr/>
        </p:nvSpPr>
        <p:spPr>
          <a:xfrm>
            <a:off x="6829683" y="4020527"/>
            <a:ext cx="3320365"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8E60542C-27CA-4CEF-B144-8127677042B2}"/>
              </a:ext>
            </a:extLst>
          </p:cNvPr>
          <p:cNvSpPr/>
          <p:nvPr/>
        </p:nvSpPr>
        <p:spPr>
          <a:xfrm>
            <a:off x="6895411"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02130089-6B75-4D6D-B6D6-9C19A162DE81}"/>
              </a:ext>
            </a:extLst>
          </p:cNvPr>
          <p:cNvSpPr/>
          <p:nvPr/>
        </p:nvSpPr>
        <p:spPr>
          <a:xfrm>
            <a:off x="7958623"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C6D45095-2EBB-4143-9139-7EB440B593EC}"/>
              </a:ext>
            </a:extLst>
          </p:cNvPr>
          <p:cNvSpPr/>
          <p:nvPr/>
        </p:nvSpPr>
        <p:spPr>
          <a:xfrm>
            <a:off x="9021835"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D34AB153-6B90-45A1-90AA-70E4131EEC84}"/>
              </a:ext>
            </a:extLst>
          </p:cNvPr>
          <p:cNvSpPr/>
          <p:nvPr/>
        </p:nvSpPr>
        <p:spPr>
          <a:xfrm>
            <a:off x="6961139"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18</a:t>
            </a:r>
            <a:endParaRPr lang="ko-KR" altLang="en-US" sz="11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D4344553-C445-434C-A1DE-A4686FAB6046}"/>
              </a:ext>
            </a:extLst>
          </p:cNvPr>
          <p:cNvSpPr/>
          <p:nvPr/>
        </p:nvSpPr>
        <p:spPr>
          <a:xfrm>
            <a:off x="7274803"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19</a:t>
            </a:r>
            <a:endParaRPr lang="ko-KR" altLang="en-US" sz="11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90D98F92-1DD1-4C3F-9259-61A283E658A0}"/>
              </a:ext>
            </a:extLst>
          </p:cNvPr>
          <p:cNvSpPr/>
          <p:nvPr/>
        </p:nvSpPr>
        <p:spPr>
          <a:xfrm>
            <a:off x="7588467"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20</a:t>
            </a:r>
            <a:endParaRPr lang="ko-KR" altLang="en-US" sz="11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1ED6D5FC-4BF0-4BE3-BB64-9F383BAC7D3B}"/>
              </a:ext>
            </a:extLst>
          </p:cNvPr>
          <p:cNvSpPr/>
          <p:nvPr/>
        </p:nvSpPr>
        <p:spPr>
          <a:xfrm>
            <a:off x="8027592"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21</a:t>
            </a:r>
            <a:endParaRPr lang="ko-KR" altLang="en-US" sz="11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D71BBF1-8668-4A5C-B43A-7680962670BF}"/>
              </a:ext>
            </a:extLst>
          </p:cNvPr>
          <p:cNvSpPr/>
          <p:nvPr/>
        </p:nvSpPr>
        <p:spPr>
          <a:xfrm>
            <a:off x="8341256"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22</a:t>
            </a:r>
            <a:endParaRPr lang="ko-KR" altLang="en-US" sz="11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CDB9426D-9F81-46E1-8595-99BBBB0A23FF}"/>
              </a:ext>
            </a:extLst>
          </p:cNvPr>
          <p:cNvSpPr/>
          <p:nvPr/>
        </p:nvSpPr>
        <p:spPr>
          <a:xfrm>
            <a:off x="8654920"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23</a:t>
            </a:r>
            <a:endParaRPr lang="ko-KR" altLang="en-US" sz="11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F5250C99-61E7-4D9B-B3B0-52A037E31043}"/>
              </a:ext>
            </a:extLst>
          </p:cNvPr>
          <p:cNvSpPr/>
          <p:nvPr/>
        </p:nvSpPr>
        <p:spPr>
          <a:xfrm>
            <a:off x="9094045"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24</a:t>
            </a:r>
            <a:endParaRPr lang="ko-KR" altLang="en-US" sz="11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AF0253B3-823A-40BB-891C-86082CF2E9D8}"/>
              </a:ext>
            </a:extLst>
          </p:cNvPr>
          <p:cNvSpPr/>
          <p:nvPr/>
        </p:nvSpPr>
        <p:spPr>
          <a:xfrm>
            <a:off x="9407709"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25</a:t>
            </a:r>
            <a:endParaRPr lang="ko-KR" altLang="en-US" sz="11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0E98F3DB-646E-4920-8078-9310D80E91DB}"/>
              </a:ext>
            </a:extLst>
          </p:cNvPr>
          <p:cNvSpPr/>
          <p:nvPr/>
        </p:nvSpPr>
        <p:spPr>
          <a:xfrm>
            <a:off x="9721373"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26</a:t>
            </a:r>
            <a:endParaRPr lang="ko-KR" altLang="en-US" sz="1100">
              <a:solidFill>
                <a:schemeClr val="tx1"/>
              </a:solidFill>
              <a:latin typeface="Consolas" panose="020B0609020204030204" pitchFamily="49" charset="0"/>
            </a:endParaRPr>
          </a:p>
        </p:txBody>
      </p:sp>
    </p:spTree>
    <p:extLst>
      <p:ext uri="{BB962C8B-B14F-4D97-AF65-F5344CB8AC3E}">
        <p14:creationId xmlns:p14="http://schemas.microsoft.com/office/powerpoint/2010/main" val="127692916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3</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387014" y="85846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np.arange(27).reshape(1,3,3,3)</a:t>
            </a:r>
          </a:p>
        </p:txBody>
      </p:sp>
      <p:sp>
        <p:nvSpPr>
          <p:cNvPr id="101" name="직사각형 100">
            <a:extLst>
              <a:ext uri="{FF2B5EF4-FFF2-40B4-BE49-F238E27FC236}">
                <a16:creationId xmlns:a16="http://schemas.microsoft.com/office/drawing/2014/main" id="{F61D6B4C-6E3E-4B80-9DC0-ACB55E6799DA}"/>
              </a:ext>
            </a:extLst>
          </p:cNvPr>
          <p:cNvSpPr/>
          <p:nvPr/>
        </p:nvSpPr>
        <p:spPr>
          <a:xfrm>
            <a:off x="398628" y="2946114"/>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2, 3)</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387014" y="3259723"/>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(1, 3, 3, 3)</a:t>
            </a:r>
            <a:endParaRPr lang="ko-KR" altLang="en-US">
              <a:solidFill>
                <a:schemeClr val="tx1"/>
              </a:solidFill>
              <a:latin typeface="Consolas" panose="020B0609020204030204" pitchFamily="49" charset="0"/>
            </a:endParaRPr>
          </a:p>
        </p:txBody>
      </p:sp>
      <p:sp>
        <p:nvSpPr>
          <p:cNvPr id="137" name="TextBox 136">
            <a:extLst>
              <a:ext uri="{FF2B5EF4-FFF2-40B4-BE49-F238E27FC236}">
                <a16:creationId xmlns:a16="http://schemas.microsoft.com/office/drawing/2014/main" id="{5A8DDF17-40E0-4584-9E32-E339B9F9643E}"/>
              </a:ext>
            </a:extLst>
          </p:cNvPr>
          <p:cNvSpPr txBox="1"/>
          <p:nvPr/>
        </p:nvSpPr>
        <p:spPr>
          <a:xfrm>
            <a:off x="370002" y="1111381"/>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(1, 3, 3, 3)</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2CBEBD66-8AA7-4CC0-94FE-D09E605B322F}"/>
              </a:ext>
            </a:extLst>
          </p:cNvPr>
          <p:cNvSpPr/>
          <p:nvPr/>
        </p:nvSpPr>
        <p:spPr>
          <a:xfrm>
            <a:off x="-370248" y="1713378"/>
            <a:ext cx="10765237"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4CED97B-3D73-4BF7-B7A5-9DCEF5CB68A7}"/>
              </a:ext>
            </a:extLst>
          </p:cNvPr>
          <p:cNvSpPr/>
          <p:nvPr/>
        </p:nvSpPr>
        <p:spPr>
          <a:xfrm>
            <a:off x="-24709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1DA3F058-2AA8-4D9F-9ABA-CC104F5FA273}"/>
              </a:ext>
            </a:extLst>
          </p:cNvPr>
          <p:cNvSpPr/>
          <p:nvPr/>
        </p:nvSpPr>
        <p:spPr>
          <a:xfrm>
            <a:off x="326554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B1020AF4-A655-40ED-943C-5D6548F03719}"/>
              </a:ext>
            </a:extLst>
          </p:cNvPr>
          <p:cNvSpPr/>
          <p:nvPr/>
        </p:nvSpPr>
        <p:spPr>
          <a:xfrm>
            <a:off x="677818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A0B34A60-A368-4F17-B3FE-CDAF2C1C0F7E}"/>
              </a:ext>
            </a:extLst>
          </p:cNvPr>
          <p:cNvSpPr/>
          <p:nvPr/>
        </p:nvSpPr>
        <p:spPr>
          <a:xfrm>
            <a:off x="-130931"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6115080F-CF23-4CDC-B1BB-D3D26DABF12E}"/>
              </a:ext>
            </a:extLst>
          </p:cNvPr>
          <p:cNvSpPr/>
          <p:nvPr/>
        </p:nvSpPr>
        <p:spPr>
          <a:xfrm>
            <a:off x="966507"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EA76A98-BE01-4D94-83E7-0F53D447FE84}"/>
              </a:ext>
            </a:extLst>
          </p:cNvPr>
          <p:cNvSpPr/>
          <p:nvPr/>
        </p:nvSpPr>
        <p:spPr>
          <a:xfrm>
            <a:off x="2063946"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7DEFC19A-7277-4417-B503-C96DBB1FB19A}"/>
              </a:ext>
            </a:extLst>
          </p:cNvPr>
          <p:cNvSpPr/>
          <p:nvPr/>
        </p:nvSpPr>
        <p:spPr>
          <a:xfrm>
            <a:off x="-78851" y="192704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6C746991-F87B-4A65-B052-B54D02B32A27}"/>
              </a:ext>
            </a:extLst>
          </p:cNvPr>
          <p:cNvSpPr/>
          <p:nvPr/>
        </p:nvSpPr>
        <p:spPr>
          <a:xfrm>
            <a:off x="251008"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A031E0C2-3A3D-4C66-B7C3-7AF78CDF625D}"/>
              </a:ext>
            </a:extLst>
          </p:cNvPr>
          <p:cNvSpPr/>
          <p:nvPr/>
        </p:nvSpPr>
        <p:spPr>
          <a:xfrm>
            <a:off x="58086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741EB954-2250-4F6D-9F0E-CD5598C2C4E2}"/>
              </a:ext>
            </a:extLst>
          </p:cNvPr>
          <p:cNvSpPr/>
          <p:nvPr/>
        </p:nvSpPr>
        <p:spPr>
          <a:xfrm>
            <a:off x="1017753"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7AC0A62-D9FE-410B-9789-66C9EFBB1A51}"/>
              </a:ext>
            </a:extLst>
          </p:cNvPr>
          <p:cNvSpPr/>
          <p:nvPr/>
        </p:nvSpPr>
        <p:spPr>
          <a:xfrm>
            <a:off x="1347611"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D647680A-17DC-4A3F-8F22-D62C04C7519A}"/>
              </a:ext>
            </a:extLst>
          </p:cNvPr>
          <p:cNvSpPr/>
          <p:nvPr/>
        </p:nvSpPr>
        <p:spPr>
          <a:xfrm>
            <a:off x="1677469"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9994236-1EDF-4FCC-8165-10A790C566FC}"/>
              </a:ext>
            </a:extLst>
          </p:cNvPr>
          <p:cNvSpPr/>
          <p:nvPr/>
        </p:nvSpPr>
        <p:spPr>
          <a:xfrm>
            <a:off x="211435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333C04E1-0215-43C3-B862-0960D475DC1D}"/>
              </a:ext>
            </a:extLst>
          </p:cNvPr>
          <p:cNvSpPr/>
          <p:nvPr/>
        </p:nvSpPr>
        <p:spPr>
          <a:xfrm>
            <a:off x="2444214"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E2696C5E-3E2C-4961-AC40-D0157AC171D3}"/>
              </a:ext>
            </a:extLst>
          </p:cNvPr>
          <p:cNvSpPr/>
          <p:nvPr/>
        </p:nvSpPr>
        <p:spPr>
          <a:xfrm>
            <a:off x="2774072"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F6391-3723-470E-B995-12410D5A72BF}"/>
              </a:ext>
            </a:extLst>
          </p:cNvPr>
          <p:cNvSpPr/>
          <p:nvPr/>
        </p:nvSpPr>
        <p:spPr>
          <a:xfrm>
            <a:off x="3368051"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199AD6A7-EE0A-4EF2-95F6-024A635F005B}"/>
              </a:ext>
            </a:extLst>
          </p:cNvPr>
          <p:cNvSpPr/>
          <p:nvPr/>
        </p:nvSpPr>
        <p:spPr>
          <a:xfrm>
            <a:off x="4465490"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5DFE934E-0028-46B9-9AE4-1F9046C42804}"/>
              </a:ext>
            </a:extLst>
          </p:cNvPr>
          <p:cNvSpPr/>
          <p:nvPr/>
        </p:nvSpPr>
        <p:spPr>
          <a:xfrm>
            <a:off x="5562929"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9D984E6-6E5B-4E9F-A1E9-A88B9250587D}"/>
              </a:ext>
            </a:extLst>
          </p:cNvPr>
          <p:cNvSpPr/>
          <p:nvPr/>
        </p:nvSpPr>
        <p:spPr>
          <a:xfrm>
            <a:off x="3420132"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BA6EA539-10CF-4D05-9197-1AF642C79353}"/>
              </a:ext>
            </a:extLst>
          </p:cNvPr>
          <p:cNvSpPr/>
          <p:nvPr/>
        </p:nvSpPr>
        <p:spPr>
          <a:xfrm>
            <a:off x="3749990"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5AD6CF2A-3E98-46EB-AC4F-9B17599DF80D}"/>
              </a:ext>
            </a:extLst>
          </p:cNvPr>
          <p:cNvSpPr/>
          <p:nvPr/>
        </p:nvSpPr>
        <p:spPr>
          <a:xfrm>
            <a:off x="407984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081EA5CD-B380-4554-B069-49309BF48E42}"/>
              </a:ext>
            </a:extLst>
          </p:cNvPr>
          <p:cNvSpPr/>
          <p:nvPr/>
        </p:nvSpPr>
        <p:spPr>
          <a:xfrm>
            <a:off x="4516735"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4F1EF43-DDBD-4A9E-9FA7-DF8961458B5B}"/>
              </a:ext>
            </a:extLst>
          </p:cNvPr>
          <p:cNvSpPr/>
          <p:nvPr/>
        </p:nvSpPr>
        <p:spPr>
          <a:xfrm>
            <a:off x="4846593"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A63DE6CB-87F6-4103-9E11-B274E865889A}"/>
              </a:ext>
            </a:extLst>
          </p:cNvPr>
          <p:cNvSpPr/>
          <p:nvPr/>
        </p:nvSpPr>
        <p:spPr>
          <a:xfrm>
            <a:off x="5176452"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9DCC19-6739-4C68-BF42-70CF9389B4E2}"/>
              </a:ext>
            </a:extLst>
          </p:cNvPr>
          <p:cNvSpPr/>
          <p:nvPr/>
        </p:nvSpPr>
        <p:spPr>
          <a:xfrm>
            <a:off x="561333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2164A449-F89B-4585-A031-C62180DC6A78}"/>
              </a:ext>
            </a:extLst>
          </p:cNvPr>
          <p:cNvSpPr/>
          <p:nvPr/>
        </p:nvSpPr>
        <p:spPr>
          <a:xfrm>
            <a:off x="5943196"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9D1AA58E-8B4A-4F42-BF3D-ED60B582CA07}"/>
              </a:ext>
            </a:extLst>
          </p:cNvPr>
          <p:cNvSpPr/>
          <p:nvPr/>
        </p:nvSpPr>
        <p:spPr>
          <a:xfrm>
            <a:off x="6273055"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08EB19-A5FD-459B-80A9-2D9D6C9F06A2}"/>
              </a:ext>
            </a:extLst>
          </p:cNvPr>
          <p:cNvSpPr/>
          <p:nvPr/>
        </p:nvSpPr>
        <p:spPr>
          <a:xfrm>
            <a:off x="6867034"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106343B-6A32-4324-8BC3-847C7963DE70}"/>
              </a:ext>
            </a:extLst>
          </p:cNvPr>
          <p:cNvSpPr/>
          <p:nvPr/>
        </p:nvSpPr>
        <p:spPr>
          <a:xfrm>
            <a:off x="7964472"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BD77D0F-122C-4D2E-A46F-7B1E3C5BEE2D}"/>
              </a:ext>
            </a:extLst>
          </p:cNvPr>
          <p:cNvSpPr/>
          <p:nvPr/>
        </p:nvSpPr>
        <p:spPr>
          <a:xfrm>
            <a:off x="9061911"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9CF8C62-E89C-42B5-970B-50854F0FD928}"/>
              </a:ext>
            </a:extLst>
          </p:cNvPr>
          <p:cNvSpPr/>
          <p:nvPr/>
        </p:nvSpPr>
        <p:spPr>
          <a:xfrm>
            <a:off x="6919114"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13B4199-5EB7-491B-8971-A8D8866897FF}"/>
              </a:ext>
            </a:extLst>
          </p:cNvPr>
          <p:cNvSpPr/>
          <p:nvPr/>
        </p:nvSpPr>
        <p:spPr>
          <a:xfrm>
            <a:off x="7248973"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B00D9655-D6B8-4033-A813-1FB55C7A554E}"/>
              </a:ext>
            </a:extLst>
          </p:cNvPr>
          <p:cNvSpPr/>
          <p:nvPr/>
        </p:nvSpPr>
        <p:spPr>
          <a:xfrm>
            <a:off x="7578831"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E5A904F4-B511-4999-9743-F4098132304D}"/>
              </a:ext>
            </a:extLst>
          </p:cNvPr>
          <p:cNvSpPr/>
          <p:nvPr/>
        </p:nvSpPr>
        <p:spPr>
          <a:xfrm>
            <a:off x="8015717"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98597EEC-04FC-44B5-86B4-81134D4C646B}"/>
              </a:ext>
            </a:extLst>
          </p:cNvPr>
          <p:cNvSpPr/>
          <p:nvPr/>
        </p:nvSpPr>
        <p:spPr>
          <a:xfrm>
            <a:off x="8345576"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A53A734B-3B02-4D5E-A368-BC8E6F3BDAA8}"/>
              </a:ext>
            </a:extLst>
          </p:cNvPr>
          <p:cNvSpPr/>
          <p:nvPr/>
        </p:nvSpPr>
        <p:spPr>
          <a:xfrm>
            <a:off x="8675434"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6AA0E52C-05CF-4D1C-9DE5-5DBD3FAE1826}"/>
              </a:ext>
            </a:extLst>
          </p:cNvPr>
          <p:cNvSpPr/>
          <p:nvPr/>
        </p:nvSpPr>
        <p:spPr>
          <a:xfrm>
            <a:off x="9112320"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41CE0BF4-6512-43E2-86CE-1A9E76B61D14}"/>
              </a:ext>
            </a:extLst>
          </p:cNvPr>
          <p:cNvSpPr/>
          <p:nvPr/>
        </p:nvSpPr>
        <p:spPr>
          <a:xfrm>
            <a:off x="9442179"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B6537AB8-5C1D-476B-AEAF-1AAD45DA62D3}"/>
              </a:ext>
            </a:extLst>
          </p:cNvPr>
          <p:cNvSpPr/>
          <p:nvPr/>
        </p:nvSpPr>
        <p:spPr>
          <a:xfrm>
            <a:off x="9772037" y="1927038"/>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906900B3-4B4C-4D52-AC62-F6216745308C}"/>
              </a:ext>
            </a:extLst>
          </p:cNvPr>
          <p:cNvSpPr/>
          <p:nvPr/>
        </p:nvSpPr>
        <p:spPr>
          <a:xfrm>
            <a:off x="-370248" y="4073870"/>
            <a:ext cx="10765237"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369E97BB-AA33-4095-8C1E-B1D77D631A04}"/>
              </a:ext>
            </a:extLst>
          </p:cNvPr>
          <p:cNvSpPr/>
          <p:nvPr/>
        </p:nvSpPr>
        <p:spPr>
          <a:xfrm>
            <a:off x="-247096" y="4144822"/>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4AF96B8-B6D7-4E13-B493-5B2207824156}"/>
              </a:ext>
            </a:extLst>
          </p:cNvPr>
          <p:cNvSpPr/>
          <p:nvPr/>
        </p:nvSpPr>
        <p:spPr>
          <a:xfrm>
            <a:off x="3265546" y="4144822"/>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36EA5444-2A38-4542-A23D-5BEA8E2C7964}"/>
              </a:ext>
            </a:extLst>
          </p:cNvPr>
          <p:cNvSpPr/>
          <p:nvPr/>
        </p:nvSpPr>
        <p:spPr>
          <a:xfrm>
            <a:off x="6778186" y="4144822"/>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E858668A-B12D-44C7-AAEC-5AACEDA32C00}"/>
              </a:ext>
            </a:extLst>
          </p:cNvPr>
          <p:cNvSpPr/>
          <p:nvPr/>
        </p:nvSpPr>
        <p:spPr>
          <a:xfrm>
            <a:off x="-130931" y="4215774"/>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82EA4FAB-4C10-4CB8-B57A-59D915E1190A}"/>
              </a:ext>
            </a:extLst>
          </p:cNvPr>
          <p:cNvSpPr/>
          <p:nvPr/>
        </p:nvSpPr>
        <p:spPr>
          <a:xfrm>
            <a:off x="966507" y="4215774"/>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B55EAB6-1EE8-4A60-AC31-3B1BC426C30F}"/>
              </a:ext>
            </a:extLst>
          </p:cNvPr>
          <p:cNvSpPr/>
          <p:nvPr/>
        </p:nvSpPr>
        <p:spPr>
          <a:xfrm>
            <a:off x="2063946" y="4215774"/>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3A98A1A5-3D4F-4DC1-9575-B81F78B71F89}"/>
              </a:ext>
            </a:extLst>
          </p:cNvPr>
          <p:cNvSpPr/>
          <p:nvPr/>
        </p:nvSpPr>
        <p:spPr>
          <a:xfrm>
            <a:off x="-78851" y="4287538"/>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952F9E6D-C879-4BC3-BFBB-8DFE9F409BF7}"/>
              </a:ext>
            </a:extLst>
          </p:cNvPr>
          <p:cNvSpPr/>
          <p:nvPr/>
        </p:nvSpPr>
        <p:spPr>
          <a:xfrm>
            <a:off x="251008" y="4287537"/>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440500A-2C43-4406-B4A3-FDA7D401CC61}"/>
              </a:ext>
            </a:extLst>
          </p:cNvPr>
          <p:cNvSpPr/>
          <p:nvPr/>
        </p:nvSpPr>
        <p:spPr>
          <a:xfrm>
            <a:off x="580866" y="428753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AC9E5DD8-6BAF-4CA9-B3E6-5115AC83833A}"/>
              </a:ext>
            </a:extLst>
          </p:cNvPr>
          <p:cNvSpPr/>
          <p:nvPr/>
        </p:nvSpPr>
        <p:spPr>
          <a:xfrm>
            <a:off x="1017753" y="4287537"/>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49570523-449F-45E4-A728-9593B2DBFD34}"/>
              </a:ext>
            </a:extLst>
          </p:cNvPr>
          <p:cNvSpPr/>
          <p:nvPr/>
        </p:nvSpPr>
        <p:spPr>
          <a:xfrm>
            <a:off x="1347611" y="428753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E70075F8-CA27-4142-AB71-D3B43C745572}"/>
              </a:ext>
            </a:extLst>
          </p:cNvPr>
          <p:cNvSpPr/>
          <p:nvPr/>
        </p:nvSpPr>
        <p:spPr>
          <a:xfrm>
            <a:off x="1677469"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A2BB3DEE-6070-4506-AEB5-41DC5AE4E7D0}"/>
              </a:ext>
            </a:extLst>
          </p:cNvPr>
          <p:cNvSpPr/>
          <p:nvPr/>
        </p:nvSpPr>
        <p:spPr>
          <a:xfrm>
            <a:off x="2114356" y="428753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41C05B00-CF33-47B1-8E58-1321598443B5}"/>
              </a:ext>
            </a:extLst>
          </p:cNvPr>
          <p:cNvSpPr/>
          <p:nvPr/>
        </p:nvSpPr>
        <p:spPr>
          <a:xfrm>
            <a:off x="2444214"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94D4B725-2E6B-4CAB-8E70-A1FBE234B289}"/>
              </a:ext>
            </a:extLst>
          </p:cNvPr>
          <p:cNvSpPr/>
          <p:nvPr/>
        </p:nvSpPr>
        <p:spPr>
          <a:xfrm>
            <a:off x="2774072"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54D8DEED-C6BC-4BC4-BFF1-3064A4F08590}"/>
              </a:ext>
            </a:extLst>
          </p:cNvPr>
          <p:cNvSpPr/>
          <p:nvPr/>
        </p:nvSpPr>
        <p:spPr>
          <a:xfrm>
            <a:off x="3368051" y="421577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B828912-5384-4C0E-83EF-707826D0BC42}"/>
              </a:ext>
            </a:extLst>
          </p:cNvPr>
          <p:cNvSpPr/>
          <p:nvPr/>
        </p:nvSpPr>
        <p:spPr>
          <a:xfrm>
            <a:off x="4465490" y="421577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8580614-E9D0-4834-9070-FAF4DC77FC7C}"/>
              </a:ext>
            </a:extLst>
          </p:cNvPr>
          <p:cNvSpPr/>
          <p:nvPr/>
        </p:nvSpPr>
        <p:spPr>
          <a:xfrm>
            <a:off x="5562929" y="421577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84FA2A6-4573-4906-8D3F-ECE8F705313B}"/>
              </a:ext>
            </a:extLst>
          </p:cNvPr>
          <p:cNvSpPr/>
          <p:nvPr/>
        </p:nvSpPr>
        <p:spPr>
          <a:xfrm>
            <a:off x="3420132" y="428753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493C30F7-0FA2-4B24-A892-8276C6FE90DD}"/>
              </a:ext>
            </a:extLst>
          </p:cNvPr>
          <p:cNvSpPr/>
          <p:nvPr/>
        </p:nvSpPr>
        <p:spPr>
          <a:xfrm>
            <a:off x="3749990"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D78DE19-B9FA-496E-9736-5DF39D0673AF}"/>
              </a:ext>
            </a:extLst>
          </p:cNvPr>
          <p:cNvSpPr/>
          <p:nvPr/>
        </p:nvSpPr>
        <p:spPr>
          <a:xfrm>
            <a:off x="4079848"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8A6F96B8-8CE9-4F70-A945-7D14667C387E}"/>
              </a:ext>
            </a:extLst>
          </p:cNvPr>
          <p:cNvSpPr/>
          <p:nvPr/>
        </p:nvSpPr>
        <p:spPr>
          <a:xfrm>
            <a:off x="4516735"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1564D04F-F881-4B9A-97C9-50F7F32CCB70}"/>
              </a:ext>
            </a:extLst>
          </p:cNvPr>
          <p:cNvSpPr/>
          <p:nvPr/>
        </p:nvSpPr>
        <p:spPr>
          <a:xfrm>
            <a:off x="4846593"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BBBCCBE1-155D-4D25-BAA1-FC821491CDA6}"/>
              </a:ext>
            </a:extLst>
          </p:cNvPr>
          <p:cNvSpPr/>
          <p:nvPr/>
        </p:nvSpPr>
        <p:spPr>
          <a:xfrm>
            <a:off x="5176452" y="428753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D02FF68B-910F-44DC-AB92-1AA85A4DD717}"/>
              </a:ext>
            </a:extLst>
          </p:cNvPr>
          <p:cNvSpPr/>
          <p:nvPr/>
        </p:nvSpPr>
        <p:spPr>
          <a:xfrm>
            <a:off x="5613338"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73CBE9D-60F5-4978-862E-7AB1E696E359}"/>
              </a:ext>
            </a:extLst>
          </p:cNvPr>
          <p:cNvSpPr/>
          <p:nvPr/>
        </p:nvSpPr>
        <p:spPr>
          <a:xfrm>
            <a:off x="5943196" y="428753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E45850FD-AA68-440C-B63B-91E4DB4C54BD}"/>
              </a:ext>
            </a:extLst>
          </p:cNvPr>
          <p:cNvSpPr/>
          <p:nvPr/>
        </p:nvSpPr>
        <p:spPr>
          <a:xfrm>
            <a:off x="6273055" y="428753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44F96BFA-6EBE-4DD4-A46E-C048E6446C41}"/>
              </a:ext>
            </a:extLst>
          </p:cNvPr>
          <p:cNvSpPr/>
          <p:nvPr/>
        </p:nvSpPr>
        <p:spPr>
          <a:xfrm>
            <a:off x="6867034" y="421577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3BD16345-F7E1-401D-B24F-C4B26CFE19C4}"/>
              </a:ext>
            </a:extLst>
          </p:cNvPr>
          <p:cNvSpPr/>
          <p:nvPr/>
        </p:nvSpPr>
        <p:spPr>
          <a:xfrm>
            <a:off x="7964472" y="421577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EC55D268-9418-4582-B665-596A1F679CC3}"/>
              </a:ext>
            </a:extLst>
          </p:cNvPr>
          <p:cNvSpPr/>
          <p:nvPr/>
        </p:nvSpPr>
        <p:spPr>
          <a:xfrm>
            <a:off x="9061911" y="421577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984357BD-C6D3-4C77-A939-EE6D2DAE77E3}"/>
              </a:ext>
            </a:extLst>
          </p:cNvPr>
          <p:cNvSpPr/>
          <p:nvPr/>
        </p:nvSpPr>
        <p:spPr>
          <a:xfrm>
            <a:off x="6919114"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E61FC2F3-07F7-4260-8303-779BBC6F5157}"/>
              </a:ext>
            </a:extLst>
          </p:cNvPr>
          <p:cNvSpPr/>
          <p:nvPr/>
        </p:nvSpPr>
        <p:spPr>
          <a:xfrm>
            <a:off x="7248973" y="428753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5F2E55D4-AA76-4F01-B17C-860639627FB6}"/>
              </a:ext>
            </a:extLst>
          </p:cNvPr>
          <p:cNvSpPr/>
          <p:nvPr/>
        </p:nvSpPr>
        <p:spPr>
          <a:xfrm>
            <a:off x="7578831" y="428753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945F88FD-AB11-4722-B038-B2196BC1F5E8}"/>
              </a:ext>
            </a:extLst>
          </p:cNvPr>
          <p:cNvSpPr/>
          <p:nvPr/>
        </p:nvSpPr>
        <p:spPr>
          <a:xfrm>
            <a:off x="8015717" y="428753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B6089C9E-D8CA-4B7E-8A03-4D4AB2894DE0}"/>
              </a:ext>
            </a:extLst>
          </p:cNvPr>
          <p:cNvSpPr/>
          <p:nvPr/>
        </p:nvSpPr>
        <p:spPr>
          <a:xfrm>
            <a:off x="8345576" y="428753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6C0D6E7-DF6C-46C8-A020-182CC5686895}"/>
              </a:ext>
            </a:extLst>
          </p:cNvPr>
          <p:cNvSpPr/>
          <p:nvPr/>
        </p:nvSpPr>
        <p:spPr>
          <a:xfrm>
            <a:off x="8675434" y="428753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95DC8384-6387-4B19-8353-8C8AA1F919D8}"/>
              </a:ext>
            </a:extLst>
          </p:cNvPr>
          <p:cNvSpPr/>
          <p:nvPr/>
        </p:nvSpPr>
        <p:spPr>
          <a:xfrm>
            <a:off x="9112320" y="428753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41623F55-096C-41E6-AF95-F643A846BAFC}"/>
              </a:ext>
            </a:extLst>
          </p:cNvPr>
          <p:cNvSpPr/>
          <p:nvPr/>
        </p:nvSpPr>
        <p:spPr>
          <a:xfrm>
            <a:off x="9442179" y="428753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08579D1-5D89-4955-8053-D0DE031B04F3}"/>
              </a:ext>
            </a:extLst>
          </p:cNvPr>
          <p:cNvSpPr/>
          <p:nvPr/>
        </p:nvSpPr>
        <p:spPr>
          <a:xfrm>
            <a:off x="9772037" y="428753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Tree>
    <p:extLst>
      <p:ext uri="{BB962C8B-B14F-4D97-AF65-F5344CB8AC3E}">
        <p14:creationId xmlns:p14="http://schemas.microsoft.com/office/powerpoint/2010/main" val="23852356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8838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2993127"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합성곱층과</a:t>
            </a:r>
            <a:r>
              <a:rPr lang="ko-KR" altLang="en-US"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풀링층을</a:t>
            </a:r>
            <a:r>
              <a:rPr lang="ko-KR" altLang="en-US" sz="1200">
                <a:solidFill>
                  <a:srgbClr val="000000"/>
                </a:solidFill>
                <a:latin typeface="고도 M" panose="02000503000000020004" pitchFamily="2" charset="-127"/>
                <a:ea typeface="고도 M" panose="02000503000000020004" pitchFamily="2" charset="-127"/>
              </a:rPr>
              <a:t> 거치면서 변환되는 과정</a:t>
            </a:r>
          </a:p>
        </p:txBody>
      </p:sp>
      <p:cxnSp>
        <p:nvCxnSpPr>
          <p:cNvPr id="49" name="직선 연결선 48">
            <a:extLst>
              <a:ext uri="{FF2B5EF4-FFF2-40B4-BE49-F238E27FC236}">
                <a16:creationId xmlns:a16="http://schemas.microsoft.com/office/drawing/2014/main" id="{92FB4D65-DA94-40AD-A486-150A3D67210E}"/>
              </a:ext>
            </a:extLst>
          </p:cNvPr>
          <p:cNvCxnSpPr>
            <a:cxnSpLocks/>
          </p:cNvCxnSpPr>
          <p:nvPr/>
        </p:nvCxnSpPr>
        <p:spPr>
          <a:xfrm>
            <a:off x="5310823" y="5162959"/>
            <a:ext cx="319429" cy="76022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17C99B75-C15C-4643-85A4-3113D6F95D28}"/>
              </a:ext>
            </a:extLst>
          </p:cNvPr>
          <p:cNvCxnSpPr>
            <a:cxnSpLocks/>
          </p:cNvCxnSpPr>
          <p:nvPr/>
        </p:nvCxnSpPr>
        <p:spPr>
          <a:xfrm>
            <a:off x="4552285" y="3746753"/>
            <a:ext cx="470031" cy="90306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 name="순서도: 데이터 2">
            <a:extLst>
              <a:ext uri="{FF2B5EF4-FFF2-40B4-BE49-F238E27FC236}">
                <a16:creationId xmlns:a16="http://schemas.microsoft.com/office/drawing/2014/main" id="{4E9C1218-859A-4F67-88AA-A5002C570722}"/>
              </a:ext>
            </a:extLst>
          </p:cNvPr>
          <p:cNvSpPr/>
          <p:nvPr/>
        </p:nvSpPr>
        <p:spPr>
          <a:xfrm rot="20978501">
            <a:off x="2974666" y="2224230"/>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순서도: 데이터 9">
            <a:extLst>
              <a:ext uri="{FF2B5EF4-FFF2-40B4-BE49-F238E27FC236}">
                <a16:creationId xmlns:a16="http://schemas.microsoft.com/office/drawing/2014/main" id="{3D559C55-6BA6-4A55-B7BD-FA6CAB4560F6}"/>
              </a:ext>
            </a:extLst>
          </p:cNvPr>
          <p:cNvSpPr/>
          <p:nvPr/>
        </p:nvSpPr>
        <p:spPr>
          <a:xfrm rot="20978501">
            <a:off x="3129988" y="2376204"/>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순서도: 데이터 10">
            <a:extLst>
              <a:ext uri="{FF2B5EF4-FFF2-40B4-BE49-F238E27FC236}">
                <a16:creationId xmlns:a16="http://schemas.microsoft.com/office/drawing/2014/main" id="{25A68707-B36E-44AA-A956-0217CCFC17A7}"/>
              </a:ext>
            </a:extLst>
          </p:cNvPr>
          <p:cNvSpPr/>
          <p:nvPr/>
        </p:nvSpPr>
        <p:spPr>
          <a:xfrm rot="20978501">
            <a:off x="3285309" y="2528177"/>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순서도: 데이터 11">
            <a:extLst>
              <a:ext uri="{FF2B5EF4-FFF2-40B4-BE49-F238E27FC236}">
                <a16:creationId xmlns:a16="http://schemas.microsoft.com/office/drawing/2014/main" id="{B265150A-CE87-43E7-86A7-3DB1C622969D}"/>
              </a:ext>
            </a:extLst>
          </p:cNvPr>
          <p:cNvSpPr/>
          <p:nvPr/>
        </p:nvSpPr>
        <p:spPr>
          <a:xfrm rot="20978501">
            <a:off x="4138794" y="3927822"/>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순서도: 데이터 17">
            <a:extLst>
              <a:ext uri="{FF2B5EF4-FFF2-40B4-BE49-F238E27FC236}">
                <a16:creationId xmlns:a16="http://schemas.microsoft.com/office/drawing/2014/main" id="{FDB085E2-402A-4EE8-839A-AEA88788AB5C}"/>
              </a:ext>
            </a:extLst>
          </p:cNvPr>
          <p:cNvSpPr/>
          <p:nvPr/>
        </p:nvSpPr>
        <p:spPr>
          <a:xfrm rot="20978501">
            <a:off x="5269818" y="5579238"/>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순서도: 데이터 18">
            <a:extLst>
              <a:ext uri="{FF2B5EF4-FFF2-40B4-BE49-F238E27FC236}">
                <a16:creationId xmlns:a16="http://schemas.microsoft.com/office/drawing/2014/main" id="{257CC540-4C17-4710-9E0B-600BA8760DF8}"/>
              </a:ext>
            </a:extLst>
          </p:cNvPr>
          <p:cNvSpPr/>
          <p:nvPr/>
        </p:nvSpPr>
        <p:spPr>
          <a:xfrm rot="20978501">
            <a:off x="5325595" y="5637674"/>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순서도: 데이터 19">
            <a:extLst>
              <a:ext uri="{FF2B5EF4-FFF2-40B4-BE49-F238E27FC236}">
                <a16:creationId xmlns:a16="http://schemas.microsoft.com/office/drawing/2014/main" id="{E529F24D-3D85-4B63-B853-F69D8B6248FD}"/>
              </a:ext>
            </a:extLst>
          </p:cNvPr>
          <p:cNvSpPr/>
          <p:nvPr/>
        </p:nvSpPr>
        <p:spPr>
          <a:xfrm rot="20978501">
            <a:off x="5381372" y="5696109"/>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순서도: 데이터 20">
            <a:extLst>
              <a:ext uri="{FF2B5EF4-FFF2-40B4-BE49-F238E27FC236}">
                <a16:creationId xmlns:a16="http://schemas.microsoft.com/office/drawing/2014/main" id="{5C78E9DD-B75D-4276-87DF-23653AAE15F5}"/>
              </a:ext>
            </a:extLst>
          </p:cNvPr>
          <p:cNvSpPr/>
          <p:nvPr/>
        </p:nvSpPr>
        <p:spPr>
          <a:xfrm rot="20978501">
            <a:off x="5437150" y="5754544"/>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순서도: 데이터 21">
            <a:extLst>
              <a:ext uri="{FF2B5EF4-FFF2-40B4-BE49-F238E27FC236}">
                <a16:creationId xmlns:a16="http://schemas.microsoft.com/office/drawing/2014/main" id="{C1F5D23B-6107-4331-B660-EFDA6A472061}"/>
              </a:ext>
            </a:extLst>
          </p:cNvPr>
          <p:cNvSpPr/>
          <p:nvPr/>
        </p:nvSpPr>
        <p:spPr>
          <a:xfrm rot="20978501">
            <a:off x="5492927" y="5812979"/>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순서도: 데이터 22">
            <a:extLst>
              <a:ext uri="{FF2B5EF4-FFF2-40B4-BE49-F238E27FC236}">
                <a16:creationId xmlns:a16="http://schemas.microsoft.com/office/drawing/2014/main" id="{EA150F2C-7B5D-4F44-8C2C-2BC91F5E4ABF}"/>
              </a:ext>
            </a:extLst>
          </p:cNvPr>
          <p:cNvSpPr/>
          <p:nvPr/>
        </p:nvSpPr>
        <p:spPr>
          <a:xfrm rot="20978501">
            <a:off x="4236319" y="4040526"/>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순서도: 데이터 23">
            <a:extLst>
              <a:ext uri="{FF2B5EF4-FFF2-40B4-BE49-F238E27FC236}">
                <a16:creationId xmlns:a16="http://schemas.microsoft.com/office/drawing/2014/main" id="{A669D670-1992-44AC-8D3E-2E62CCBB563A}"/>
              </a:ext>
            </a:extLst>
          </p:cNvPr>
          <p:cNvSpPr/>
          <p:nvPr/>
        </p:nvSpPr>
        <p:spPr>
          <a:xfrm rot="20978501">
            <a:off x="4333843" y="4153231"/>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순서도: 데이터 24">
            <a:extLst>
              <a:ext uri="{FF2B5EF4-FFF2-40B4-BE49-F238E27FC236}">
                <a16:creationId xmlns:a16="http://schemas.microsoft.com/office/drawing/2014/main" id="{3D2AEBDE-597E-426A-BDF1-A34D76D82780}"/>
              </a:ext>
            </a:extLst>
          </p:cNvPr>
          <p:cNvSpPr/>
          <p:nvPr/>
        </p:nvSpPr>
        <p:spPr>
          <a:xfrm rot="20978501">
            <a:off x="4431368" y="4265936"/>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순서도: 데이터 25">
            <a:extLst>
              <a:ext uri="{FF2B5EF4-FFF2-40B4-BE49-F238E27FC236}">
                <a16:creationId xmlns:a16="http://schemas.microsoft.com/office/drawing/2014/main" id="{F974CF7F-8C70-42A4-9FD2-16216FCB94F2}"/>
              </a:ext>
            </a:extLst>
          </p:cNvPr>
          <p:cNvSpPr/>
          <p:nvPr/>
        </p:nvSpPr>
        <p:spPr>
          <a:xfrm rot="20978501">
            <a:off x="4528892" y="4378641"/>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BD4C0D80-2F9C-488D-B464-817D22FC9F10}"/>
              </a:ext>
            </a:extLst>
          </p:cNvPr>
          <p:cNvCxnSpPr/>
          <p:nvPr/>
        </p:nvCxnSpPr>
        <p:spPr>
          <a:xfrm>
            <a:off x="4601676" y="2409767"/>
            <a:ext cx="390098" cy="144350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5A2579A6-79B4-4111-9FB7-80EC5BC2CE00}"/>
              </a:ext>
            </a:extLst>
          </p:cNvPr>
          <p:cNvCxnSpPr>
            <a:cxnSpLocks/>
          </p:cNvCxnSpPr>
          <p:nvPr/>
        </p:nvCxnSpPr>
        <p:spPr>
          <a:xfrm>
            <a:off x="3474851" y="2623921"/>
            <a:ext cx="761673" cy="136422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90C4D069-551A-4007-93C2-A8E55A02C08C}"/>
              </a:ext>
            </a:extLst>
          </p:cNvPr>
          <p:cNvCxnSpPr>
            <a:cxnSpLocks/>
          </p:cNvCxnSpPr>
          <p:nvPr/>
        </p:nvCxnSpPr>
        <p:spPr>
          <a:xfrm>
            <a:off x="3424331" y="3973663"/>
            <a:ext cx="801684" cy="8733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66B08DFF-50AA-4D5B-9BC4-312A5DE519D2}"/>
              </a:ext>
            </a:extLst>
          </p:cNvPr>
          <p:cNvCxnSpPr>
            <a:cxnSpLocks/>
          </p:cNvCxnSpPr>
          <p:nvPr/>
        </p:nvCxnSpPr>
        <p:spPr>
          <a:xfrm>
            <a:off x="4644039" y="4462850"/>
            <a:ext cx="666784" cy="114560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0007E9DB-11F9-45C5-A4E6-CE91AA80B794}"/>
              </a:ext>
            </a:extLst>
          </p:cNvPr>
          <p:cNvCxnSpPr>
            <a:cxnSpLocks/>
          </p:cNvCxnSpPr>
          <p:nvPr/>
        </p:nvCxnSpPr>
        <p:spPr>
          <a:xfrm>
            <a:off x="5348587" y="4304089"/>
            <a:ext cx="361346" cy="123506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69F5BD23-94F5-4555-B9F6-95F2BE1C6F10}"/>
              </a:ext>
            </a:extLst>
          </p:cNvPr>
          <p:cNvCxnSpPr>
            <a:cxnSpLocks/>
          </p:cNvCxnSpPr>
          <p:nvPr/>
        </p:nvCxnSpPr>
        <p:spPr>
          <a:xfrm>
            <a:off x="4617526" y="5297840"/>
            <a:ext cx="686030" cy="77379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7181" name="그래픽 7180" descr="택시">
            <a:extLst>
              <a:ext uri="{FF2B5EF4-FFF2-40B4-BE49-F238E27FC236}">
                <a16:creationId xmlns:a16="http://schemas.microsoft.com/office/drawing/2014/main" id="{FEA5AFB3-13C3-430C-8833-2986B520A2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05682" y="2789856"/>
            <a:ext cx="882468" cy="863447"/>
          </a:xfrm>
          <a:prstGeom prst="rect">
            <a:avLst/>
          </a:prstGeom>
          <a:scene3d>
            <a:camera prst="perspectiveContrastingRightFacing"/>
            <a:lightRig rig="threePt" dir="t"/>
          </a:scene3d>
        </p:spPr>
      </p:pic>
      <p:sp>
        <p:nvSpPr>
          <p:cNvPr id="7182" name="TextBox 7181">
            <a:extLst>
              <a:ext uri="{FF2B5EF4-FFF2-40B4-BE49-F238E27FC236}">
                <a16:creationId xmlns:a16="http://schemas.microsoft.com/office/drawing/2014/main" id="{E1C028B4-3EC2-4404-8865-437117A5A83B}"/>
              </a:ext>
            </a:extLst>
          </p:cNvPr>
          <p:cNvSpPr txBox="1"/>
          <p:nvPr/>
        </p:nvSpPr>
        <p:spPr>
          <a:xfrm>
            <a:off x="4894250" y="3198958"/>
            <a:ext cx="942991" cy="337607"/>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합성곱층</a:t>
            </a:r>
            <a:endParaRPr lang="ko-KR" altLang="en-US">
              <a:solidFill>
                <a:schemeClr val="tx1"/>
              </a:solidFill>
              <a:latin typeface="고도 M" panose="02000503000000020004" pitchFamily="2" charset="-127"/>
              <a:ea typeface="고도 M" panose="02000503000000020004" pitchFamily="2" charset="-127"/>
            </a:endParaRPr>
          </a:p>
        </p:txBody>
      </p:sp>
      <p:sp>
        <p:nvSpPr>
          <p:cNvPr id="56" name="TextBox 55">
            <a:extLst>
              <a:ext uri="{FF2B5EF4-FFF2-40B4-BE49-F238E27FC236}">
                <a16:creationId xmlns:a16="http://schemas.microsoft.com/office/drawing/2014/main" id="{D0646232-4020-4F82-BA5B-94C32BF1A2E4}"/>
              </a:ext>
            </a:extLst>
          </p:cNvPr>
          <p:cNvSpPr txBox="1"/>
          <p:nvPr/>
        </p:nvSpPr>
        <p:spPr>
          <a:xfrm>
            <a:off x="5686030" y="4729538"/>
            <a:ext cx="753478" cy="337607"/>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풀링층</a:t>
            </a:r>
            <a:endParaRPr lang="ko-KR" altLang="en-US">
              <a:solidFill>
                <a:schemeClr val="tx1"/>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73591A38-CFA5-477F-B059-AF12A4372F5A}"/>
              </a:ext>
            </a:extLst>
          </p:cNvPr>
          <p:cNvSpPr txBox="1"/>
          <p:nvPr/>
        </p:nvSpPr>
        <p:spPr>
          <a:xfrm>
            <a:off x="4606919" y="2244301"/>
            <a:ext cx="296876"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R</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59" name="TextBox 58">
            <a:extLst>
              <a:ext uri="{FF2B5EF4-FFF2-40B4-BE49-F238E27FC236}">
                <a16:creationId xmlns:a16="http://schemas.microsoft.com/office/drawing/2014/main" id="{5DBB0F05-F809-4B18-8EC6-82AD4890EB9F}"/>
              </a:ext>
            </a:extLst>
          </p:cNvPr>
          <p:cNvSpPr txBox="1"/>
          <p:nvPr/>
        </p:nvSpPr>
        <p:spPr>
          <a:xfrm>
            <a:off x="4406975" y="2065562"/>
            <a:ext cx="312906"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0" name="TextBox 59">
            <a:extLst>
              <a:ext uri="{FF2B5EF4-FFF2-40B4-BE49-F238E27FC236}">
                <a16:creationId xmlns:a16="http://schemas.microsoft.com/office/drawing/2014/main" id="{52C11892-CAE5-44A7-975E-A08642B7D37A}"/>
              </a:ext>
            </a:extLst>
          </p:cNvPr>
          <p:cNvSpPr txBox="1"/>
          <p:nvPr/>
        </p:nvSpPr>
        <p:spPr>
          <a:xfrm>
            <a:off x="4248165" y="1866496"/>
            <a:ext cx="30008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B</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92251124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8838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5099473"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풀링이란</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특성 </a:t>
            </a:r>
            <a:r>
              <a:rPr lang="ko-KR" altLang="en-US" sz="1200" err="1">
                <a:solidFill>
                  <a:srgbClr val="000000"/>
                </a:solidFill>
                <a:latin typeface="고도 M" panose="02000503000000020004" pitchFamily="2" charset="-127"/>
                <a:ea typeface="고도 M" panose="02000503000000020004" pitchFamily="2" charset="-127"/>
              </a:rPr>
              <a:t>맵을</a:t>
            </a:r>
            <a:r>
              <a:rPr lang="ko-KR" altLang="en-US" sz="1200">
                <a:solidFill>
                  <a:srgbClr val="000000"/>
                </a:solidFill>
                <a:latin typeface="고도 M" panose="02000503000000020004" pitchFamily="2" charset="-127"/>
                <a:ea typeface="고도 M" panose="02000503000000020004" pitchFamily="2" charset="-127"/>
              </a:rPr>
              <a:t> 스캔하며 최대값을 고르거나 평균값을 계산하는 것을 말함</a:t>
            </a:r>
          </a:p>
        </p:txBody>
      </p:sp>
      <p:sp>
        <p:nvSpPr>
          <p:cNvPr id="34" name="직사각형 33">
            <a:extLst>
              <a:ext uri="{FF2B5EF4-FFF2-40B4-BE49-F238E27FC236}">
                <a16:creationId xmlns:a16="http://schemas.microsoft.com/office/drawing/2014/main" id="{55321F10-5D72-4B19-A684-BF0194A1DA1E}"/>
              </a:ext>
            </a:extLst>
          </p:cNvPr>
          <p:cNvSpPr/>
          <p:nvPr/>
        </p:nvSpPr>
        <p:spPr>
          <a:xfrm>
            <a:off x="153317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90103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26888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53317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90103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26888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53317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90103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26888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63674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63674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63674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53317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90103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26888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63674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53317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 name="타원 1">
            <a:extLst>
              <a:ext uri="{FF2B5EF4-FFF2-40B4-BE49-F238E27FC236}">
                <a16:creationId xmlns:a16="http://schemas.microsoft.com/office/drawing/2014/main" id="{5708E380-B05C-44B3-8DB0-72DDFB91712C}"/>
              </a:ext>
            </a:extLst>
          </p:cNvPr>
          <p:cNvSpPr/>
          <p:nvPr/>
        </p:nvSpPr>
        <p:spPr>
          <a:xfrm>
            <a:off x="194645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37245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74031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410816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37245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410816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37245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74031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410816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47602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47602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47602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37245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74031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410816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47602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74031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273EFE91-C731-401C-80D2-C3066B08BB42}"/>
              </a:ext>
            </a:extLst>
          </p:cNvPr>
          <p:cNvGrpSpPr/>
          <p:nvPr/>
        </p:nvGrpSpPr>
        <p:grpSpPr>
          <a:xfrm>
            <a:off x="4101534" y="2691039"/>
            <a:ext cx="735712" cy="735712"/>
            <a:chOff x="3372455" y="2695537"/>
            <a:chExt cx="735712" cy="735712"/>
          </a:xfrm>
        </p:grpSpPr>
        <p:sp>
          <p:nvSpPr>
            <p:cNvPr id="76" name="직사각형 75">
              <a:extLst>
                <a:ext uri="{FF2B5EF4-FFF2-40B4-BE49-F238E27FC236}">
                  <a16:creationId xmlns:a16="http://schemas.microsoft.com/office/drawing/2014/main" id="{10160BFF-8508-42AF-BC18-D816F93BA59A}"/>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6908C0B1-6D0C-4DFE-BE83-9DC73978BECB}"/>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78" name="직사각형 77">
            <a:extLst>
              <a:ext uri="{FF2B5EF4-FFF2-40B4-BE49-F238E27FC236}">
                <a16:creationId xmlns:a16="http://schemas.microsoft.com/office/drawing/2014/main" id="{327F2F74-5702-4FD7-9991-86D6B6C46E8F}"/>
              </a:ext>
            </a:extLst>
          </p:cNvPr>
          <p:cNvSpPr/>
          <p:nvPr/>
        </p:nvSpPr>
        <p:spPr>
          <a:xfrm>
            <a:off x="521173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57959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94744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521173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57959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94744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521173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57959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94744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631530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631530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631530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521173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57959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94744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631530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705101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41887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78672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705101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41887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78672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705101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41887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78672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815458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815458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815458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705101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41887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78672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815458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grpSp>
        <p:nvGrpSpPr>
          <p:cNvPr id="114" name="그룹 113">
            <a:extLst>
              <a:ext uri="{FF2B5EF4-FFF2-40B4-BE49-F238E27FC236}">
                <a16:creationId xmlns:a16="http://schemas.microsoft.com/office/drawing/2014/main" id="{9F4AAD1F-3492-4B3A-BA62-8A7C37C4C493}"/>
              </a:ext>
            </a:extLst>
          </p:cNvPr>
          <p:cNvGrpSpPr/>
          <p:nvPr/>
        </p:nvGrpSpPr>
        <p:grpSpPr>
          <a:xfrm>
            <a:off x="5220494" y="3431249"/>
            <a:ext cx="735712" cy="735712"/>
            <a:chOff x="3372455" y="2695537"/>
            <a:chExt cx="735712" cy="735712"/>
          </a:xfrm>
        </p:grpSpPr>
        <p:sp>
          <p:nvSpPr>
            <p:cNvPr id="115" name="직사각형 114">
              <a:extLst>
                <a:ext uri="{FF2B5EF4-FFF2-40B4-BE49-F238E27FC236}">
                  <a16:creationId xmlns:a16="http://schemas.microsoft.com/office/drawing/2014/main" id="{2843C63E-1594-483B-BAA1-EB70ABBFA1A6}"/>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타원 115">
              <a:extLst>
                <a:ext uri="{FF2B5EF4-FFF2-40B4-BE49-F238E27FC236}">
                  <a16:creationId xmlns:a16="http://schemas.microsoft.com/office/drawing/2014/main" id="{6F28112E-51FB-4927-B3A7-483F9F64798C}"/>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8" name="그룹 117">
            <a:extLst>
              <a:ext uri="{FF2B5EF4-FFF2-40B4-BE49-F238E27FC236}">
                <a16:creationId xmlns:a16="http://schemas.microsoft.com/office/drawing/2014/main" id="{9F28078B-C5FA-4BCA-8DC5-1086C1014F20}"/>
              </a:ext>
            </a:extLst>
          </p:cNvPr>
          <p:cNvGrpSpPr/>
          <p:nvPr/>
        </p:nvGrpSpPr>
        <p:grpSpPr>
          <a:xfrm>
            <a:off x="7783941" y="3431249"/>
            <a:ext cx="735712" cy="735712"/>
            <a:chOff x="3372455" y="2695537"/>
            <a:chExt cx="735712" cy="735712"/>
          </a:xfrm>
        </p:grpSpPr>
        <p:sp>
          <p:nvSpPr>
            <p:cNvPr id="119" name="직사각형 118">
              <a:extLst>
                <a:ext uri="{FF2B5EF4-FFF2-40B4-BE49-F238E27FC236}">
                  <a16:creationId xmlns:a16="http://schemas.microsoft.com/office/drawing/2014/main" id="{7DAD3570-DA48-41A8-9A84-94CA0C54FD69}"/>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타원 119">
              <a:extLst>
                <a:ext uri="{FF2B5EF4-FFF2-40B4-BE49-F238E27FC236}">
                  <a16:creationId xmlns:a16="http://schemas.microsoft.com/office/drawing/2014/main" id="{F949868B-D444-4CBF-A8E6-8DDA4E9D9440}"/>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125" name="TextBox 124">
            <a:extLst>
              <a:ext uri="{FF2B5EF4-FFF2-40B4-BE49-F238E27FC236}">
                <a16:creationId xmlns:a16="http://schemas.microsoft.com/office/drawing/2014/main" id="{80F22310-93A1-4FDA-B535-0FDFF8C124B4}"/>
              </a:ext>
            </a:extLst>
          </p:cNvPr>
          <p:cNvSpPr txBox="1"/>
          <p:nvPr/>
        </p:nvSpPr>
        <p:spPr>
          <a:xfrm>
            <a:off x="2214818" y="4580483"/>
            <a:ext cx="300082"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6</a:t>
            </a:r>
            <a:endParaRPr lang="ko-KR" altLang="en-US">
              <a:solidFill>
                <a:srgbClr val="000000"/>
              </a:solidFill>
              <a:latin typeface="고도 M" panose="02000503000000020004" pitchFamily="2" charset="-127"/>
              <a:ea typeface="고도 M" panose="02000503000000020004" pitchFamily="2" charset="-127"/>
            </a:endParaRPr>
          </a:p>
        </p:txBody>
      </p:sp>
      <p:sp>
        <p:nvSpPr>
          <p:cNvPr id="126" name="TextBox 125">
            <a:extLst>
              <a:ext uri="{FF2B5EF4-FFF2-40B4-BE49-F238E27FC236}">
                <a16:creationId xmlns:a16="http://schemas.microsoft.com/office/drawing/2014/main" id="{C781B3F4-3A24-4165-B711-8D612C2CF208}"/>
              </a:ext>
            </a:extLst>
          </p:cNvPr>
          <p:cNvSpPr txBox="1"/>
          <p:nvPr/>
        </p:nvSpPr>
        <p:spPr>
          <a:xfrm>
            <a:off x="3992013" y="4580483"/>
            <a:ext cx="300082"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8</a:t>
            </a:r>
            <a:endParaRPr lang="ko-KR" altLang="en-US">
              <a:solidFill>
                <a:srgbClr val="000000"/>
              </a:solidFill>
              <a:latin typeface="고도 M" panose="02000503000000020004" pitchFamily="2" charset="-127"/>
              <a:ea typeface="고도 M" panose="02000503000000020004" pitchFamily="2" charset="-127"/>
            </a:endParaRPr>
          </a:p>
        </p:txBody>
      </p:sp>
      <p:sp>
        <p:nvSpPr>
          <p:cNvPr id="127" name="TextBox 126">
            <a:extLst>
              <a:ext uri="{FF2B5EF4-FFF2-40B4-BE49-F238E27FC236}">
                <a16:creationId xmlns:a16="http://schemas.microsoft.com/office/drawing/2014/main" id="{E5D4A1FF-5470-45DA-A5BF-7951B3B1E379}"/>
              </a:ext>
            </a:extLst>
          </p:cNvPr>
          <p:cNvSpPr txBox="1"/>
          <p:nvPr/>
        </p:nvSpPr>
        <p:spPr>
          <a:xfrm>
            <a:off x="5831293" y="4580483"/>
            <a:ext cx="38824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14</a:t>
            </a:r>
            <a:endParaRPr lang="ko-KR" altLang="en-US">
              <a:solidFill>
                <a:srgbClr val="000000"/>
              </a:solidFill>
              <a:latin typeface="고도 M" panose="02000503000000020004" pitchFamily="2" charset="-127"/>
              <a:ea typeface="고도 M" panose="02000503000000020004" pitchFamily="2" charset="-127"/>
            </a:endParaRPr>
          </a:p>
        </p:txBody>
      </p:sp>
      <p:sp>
        <p:nvSpPr>
          <p:cNvPr id="128" name="TextBox 127">
            <a:extLst>
              <a:ext uri="{FF2B5EF4-FFF2-40B4-BE49-F238E27FC236}">
                <a16:creationId xmlns:a16="http://schemas.microsoft.com/office/drawing/2014/main" id="{A82B61F2-AA9A-4922-B53E-53CB029B9893}"/>
              </a:ext>
            </a:extLst>
          </p:cNvPr>
          <p:cNvSpPr txBox="1"/>
          <p:nvPr/>
        </p:nvSpPr>
        <p:spPr>
          <a:xfrm>
            <a:off x="7625452" y="4580483"/>
            <a:ext cx="38824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16</a:t>
            </a:r>
            <a:endParaRPr lang="ko-KR" altLang="en-US">
              <a:solidFill>
                <a:srgbClr val="000000"/>
              </a:solidFill>
              <a:latin typeface="고도 M" panose="02000503000000020004" pitchFamily="2" charset="-127"/>
              <a:ea typeface="고도 M" panose="02000503000000020004" pitchFamily="2" charset="-127"/>
            </a:endParaRPr>
          </a:p>
        </p:txBody>
      </p:sp>
      <p:sp>
        <p:nvSpPr>
          <p:cNvPr id="8" name="화살표: 아래쪽 7">
            <a:extLst>
              <a:ext uri="{FF2B5EF4-FFF2-40B4-BE49-F238E27FC236}">
                <a16:creationId xmlns:a16="http://schemas.microsoft.com/office/drawing/2014/main" id="{45360C6E-784C-48B7-9473-53EB9120892D}"/>
              </a:ext>
            </a:extLst>
          </p:cNvPr>
          <p:cNvSpPr/>
          <p:nvPr/>
        </p:nvSpPr>
        <p:spPr>
          <a:xfrm>
            <a:off x="2268887" y="4256690"/>
            <a:ext cx="185279"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4049414"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910778"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726936" y="4275052"/>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TextBox 131">
            <a:extLst>
              <a:ext uri="{FF2B5EF4-FFF2-40B4-BE49-F238E27FC236}">
                <a16:creationId xmlns:a16="http://schemas.microsoft.com/office/drawing/2014/main" id="{E2EF988F-9D6C-4361-BF55-D507D2719777}"/>
              </a:ext>
            </a:extLst>
          </p:cNvPr>
          <p:cNvSpPr txBox="1"/>
          <p:nvPr/>
        </p:nvSpPr>
        <p:spPr>
          <a:xfrm>
            <a:off x="961289" y="2345779"/>
            <a:ext cx="79060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최대 </a:t>
            </a: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5485690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5131533"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Pooling( max pooling, 2x2 filter, stride 1 )</a:t>
            </a:r>
            <a:endParaRPr lang="ko-KR" altLang="en-US" sz="2000">
              <a:solidFill>
                <a:srgbClr val="000000"/>
              </a:solidFill>
              <a:latin typeface="고도 M" panose="02000503000000020004" pitchFamily="2" charset="-127"/>
              <a:ea typeface="고도 M" panose="02000503000000020004" pitchFamily="2" charset="-127"/>
            </a:endParaRPr>
          </a:p>
        </p:txBody>
      </p:sp>
      <p:sp>
        <p:nvSpPr>
          <p:cNvPr id="94" name="직사각형 93">
            <a:extLst>
              <a:ext uri="{FF2B5EF4-FFF2-40B4-BE49-F238E27FC236}">
                <a16:creationId xmlns:a16="http://schemas.microsoft.com/office/drawing/2014/main" id="{DE06E84F-4646-444E-9BB6-75FAA59FC6DE}"/>
              </a:ext>
            </a:extLst>
          </p:cNvPr>
          <p:cNvSpPr/>
          <p:nvPr/>
        </p:nvSpPr>
        <p:spPr>
          <a:xfrm>
            <a:off x="2095603" y="330746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B3AD7C13-DF39-4669-9EEC-2C327A42286D}"/>
              </a:ext>
            </a:extLst>
          </p:cNvPr>
          <p:cNvSpPr/>
          <p:nvPr/>
        </p:nvSpPr>
        <p:spPr>
          <a:xfrm>
            <a:off x="2094437" y="24792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DAFFA8C-211B-4AFB-AEB0-1B0BB3680239}"/>
              </a:ext>
            </a:extLst>
          </p:cNvPr>
          <p:cNvSpPr/>
          <p:nvPr/>
        </p:nvSpPr>
        <p:spPr>
          <a:xfrm>
            <a:off x="2511126" y="247921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505AF84C-AEED-4007-876D-5CD501477BA6}"/>
              </a:ext>
            </a:extLst>
          </p:cNvPr>
          <p:cNvSpPr/>
          <p:nvPr/>
        </p:nvSpPr>
        <p:spPr>
          <a:xfrm>
            <a:off x="2927815" y="247920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4304D5D1-01AE-4459-9E99-8CB6CA3CAFA5}"/>
              </a:ext>
            </a:extLst>
          </p:cNvPr>
          <p:cNvSpPr/>
          <p:nvPr/>
        </p:nvSpPr>
        <p:spPr>
          <a:xfrm>
            <a:off x="2094437" y="289590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D0D2939B-45E3-423C-A73B-1A6B4A7EC1AF}"/>
              </a:ext>
            </a:extLst>
          </p:cNvPr>
          <p:cNvSpPr/>
          <p:nvPr/>
        </p:nvSpPr>
        <p:spPr>
          <a:xfrm>
            <a:off x="2511126" y="289589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AA10FB97-4D6E-4AA6-81A3-538244E19E4D}"/>
              </a:ext>
            </a:extLst>
          </p:cNvPr>
          <p:cNvSpPr/>
          <p:nvPr/>
        </p:nvSpPr>
        <p:spPr>
          <a:xfrm>
            <a:off x="2927815" y="289589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1DA00CE2-FD44-4967-A53B-57655D78D126}"/>
              </a:ext>
            </a:extLst>
          </p:cNvPr>
          <p:cNvSpPr/>
          <p:nvPr/>
        </p:nvSpPr>
        <p:spPr>
          <a:xfrm>
            <a:off x="2511126" y="331258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3CD876F-D2A7-478E-AC9F-31C209B7E21D}"/>
              </a:ext>
            </a:extLst>
          </p:cNvPr>
          <p:cNvSpPr/>
          <p:nvPr/>
        </p:nvSpPr>
        <p:spPr>
          <a:xfrm>
            <a:off x="2927815" y="331258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499CA56C-5C83-4324-AF61-22F499B2B502}"/>
              </a:ext>
            </a:extLst>
          </p:cNvPr>
          <p:cNvSpPr/>
          <p:nvPr/>
        </p:nvSpPr>
        <p:spPr>
          <a:xfrm>
            <a:off x="2101570" y="518319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94D599B7-8EBB-4E2B-BAC1-1B4BA6ABEB33}"/>
              </a:ext>
            </a:extLst>
          </p:cNvPr>
          <p:cNvSpPr/>
          <p:nvPr/>
        </p:nvSpPr>
        <p:spPr>
          <a:xfrm>
            <a:off x="2100404" y="43549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D4816244-4DF4-4D92-B7A4-182641ADDD0B}"/>
              </a:ext>
            </a:extLst>
          </p:cNvPr>
          <p:cNvSpPr/>
          <p:nvPr/>
        </p:nvSpPr>
        <p:spPr>
          <a:xfrm>
            <a:off x="2517093" y="435493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4943271B-CA69-4CE6-A554-9E9EE95D2ACB}"/>
              </a:ext>
            </a:extLst>
          </p:cNvPr>
          <p:cNvSpPr/>
          <p:nvPr/>
        </p:nvSpPr>
        <p:spPr>
          <a:xfrm>
            <a:off x="2933782" y="435493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62017539-CBF7-4C40-8E5A-F31AC72E17A0}"/>
              </a:ext>
            </a:extLst>
          </p:cNvPr>
          <p:cNvSpPr/>
          <p:nvPr/>
        </p:nvSpPr>
        <p:spPr>
          <a:xfrm>
            <a:off x="2100404" y="477162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868C0764-52B8-4C57-A140-7AA924819789}"/>
              </a:ext>
            </a:extLst>
          </p:cNvPr>
          <p:cNvSpPr/>
          <p:nvPr/>
        </p:nvSpPr>
        <p:spPr>
          <a:xfrm>
            <a:off x="2517093" y="477162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1F3103F4-24C8-4D4D-9643-615D5126E2F4}"/>
              </a:ext>
            </a:extLst>
          </p:cNvPr>
          <p:cNvSpPr/>
          <p:nvPr/>
        </p:nvSpPr>
        <p:spPr>
          <a:xfrm>
            <a:off x="2933782" y="477162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D2879EB6-6649-4E5B-BED3-BBACDB81E300}"/>
              </a:ext>
            </a:extLst>
          </p:cNvPr>
          <p:cNvSpPr/>
          <p:nvPr/>
        </p:nvSpPr>
        <p:spPr>
          <a:xfrm>
            <a:off x="2517093" y="518831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A23B946E-467C-4F69-B2E9-9DD1E7F41B25}"/>
              </a:ext>
            </a:extLst>
          </p:cNvPr>
          <p:cNvSpPr/>
          <p:nvPr/>
        </p:nvSpPr>
        <p:spPr>
          <a:xfrm>
            <a:off x="2933782" y="518831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999ABA47-04E6-424E-BADD-7EAF3088BA82}"/>
              </a:ext>
            </a:extLst>
          </p:cNvPr>
          <p:cNvSpPr/>
          <p:nvPr/>
        </p:nvSpPr>
        <p:spPr>
          <a:xfrm>
            <a:off x="6679797" y="2687554"/>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044C2CDB-08CA-4DA2-ABFF-7414D909AF9A}"/>
              </a:ext>
            </a:extLst>
          </p:cNvPr>
          <p:cNvSpPr/>
          <p:nvPr/>
        </p:nvSpPr>
        <p:spPr>
          <a:xfrm>
            <a:off x="7096486" y="268755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D4897CEF-5B29-4600-8EDE-6772D3A5F13E}"/>
              </a:ext>
            </a:extLst>
          </p:cNvPr>
          <p:cNvSpPr/>
          <p:nvPr/>
        </p:nvSpPr>
        <p:spPr>
          <a:xfrm>
            <a:off x="6679797" y="310424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0AB58861-5CEB-41E5-AA39-6F520787DF44}"/>
              </a:ext>
            </a:extLst>
          </p:cNvPr>
          <p:cNvSpPr/>
          <p:nvPr/>
        </p:nvSpPr>
        <p:spPr>
          <a:xfrm>
            <a:off x="7096486" y="3104242"/>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1BFE47EC-988A-4A99-A226-34BD2F33DF5B}"/>
              </a:ext>
            </a:extLst>
          </p:cNvPr>
          <p:cNvSpPr/>
          <p:nvPr/>
        </p:nvSpPr>
        <p:spPr>
          <a:xfrm>
            <a:off x="6679797" y="45702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A9C26D03-2868-4041-A0F4-2ED662FB92F0}"/>
              </a:ext>
            </a:extLst>
          </p:cNvPr>
          <p:cNvSpPr/>
          <p:nvPr/>
        </p:nvSpPr>
        <p:spPr>
          <a:xfrm>
            <a:off x="7096486" y="457023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A221CA8-4158-47CA-B63C-CC0458504413}"/>
              </a:ext>
            </a:extLst>
          </p:cNvPr>
          <p:cNvSpPr/>
          <p:nvPr/>
        </p:nvSpPr>
        <p:spPr>
          <a:xfrm>
            <a:off x="6679797" y="498692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930A731-E181-4A09-97A2-6D74BD676217}"/>
              </a:ext>
            </a:extLst>
          </p:cNvPr>
          <p:cNvSpPr/>
          <p:nvPr/>
        </p:nvSpPr>
        <p:spPr>
          <a:xfrm>
            <a:off x="7096486" y="498692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8" name="TextBox 177">
            <a:extLst>
              <a:ext uri="{FF2B5EF4-FFF2-40B4-BE49-F238E27FC236}">
                <a16:creationId xmlns:a16="http://schemas.microsoft.com/office/drawing/2014/main" id="{3077A8DF-E1E8-476E-A8E4-555CE535ACD0}"/>
              </a:ext>
            </a:extLst>
          </p:cNvPr>
          <p:cNvSpPr txBox="1"/>
          <p:nvPr/>
        </p:nvSpPr>
        <p:spPr>
          <a:xfrm>
            <a:off x="3955297" y="2561621"/>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max pooling</a:t>
            </a:r>
            <a:endParaRPr lang="ko-KR" altLang="en-US" sz="2400">
              <a:solidFill>
                <a:schemeClr val="tx1"/>
              </a:solidFill>
              <a:latin typeface="Consolas" panose="020B0609020204030204" pitchFamily="49" charset="0"/>
            </a:endParaRPr>
          </a:p>
        </p:txBody>
      </p:sp>
      <p:cxnSp>
        <p:nvCxnSpPr>
          <p:cNvPr id="180" name="직선 화살표 연결선 179">
            <a:extLst>
              <a:ext uri="{FF2B5EF4-FFF2-40B4-BE49-F238E27FC236}">
                <a16:creationId xmlns:a16="http://schemas.microsoft.com/office/drawing/2014/main" id="{7ED00D43-3FCE-4098-8FA2-8A8BCB60AA83}"/>
              </a:ext>
            </a:extLst>
          </p:cNvPr>
          <p:cNvCxnSpPr>
            <a:cxnSpLocks/>
            <a:stCxn id="134" idx="3"/>
          </p:cNvCxnSpPr>
          <p:nvPr/>
        </p:nvCxnSpPr>
        <p:spPr>
          <a:xfrm>
            <a:off x="3344504" y="3104243"/>
            <a:ext cx="3252485" cy="2"/>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2" name="직선 화살표 연결선 181">
            <a:extLst>
              <a:ext uri="{FF2B5EF4-FFF2-40B4-BE49-F238E27FC236}">
                <a16:creationId xmlns:a16="http://schemas.microsoft.com/office/drawing/2014/main" id="{065D18B8-E71F-4552-BC96-219553467A52}"/>
              </a:ext>
            </a:extLst>
          </p:cNvPr>
          <p:cNvCxnSpPr>
            <a:cxnSpLocks/>
          </p:cNvCxnSpPr>
          <p:nvPr/>
        </p:nvCxnSpPr>
        <p:spPr>
          <a:xfrm flipV="1">
            <a:off x="3361406" y="4979969"/>
            <a:ext cx="3241550" cy="6955"/>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3F6E45E6-ACAD-42BD-9286-C6D4D1E78B6D}"/>
              </a:ext>
            </a:extLst>
          </p:cNvPr>
          <p:cNvSpPr txBox="1"/>
          <p:nvPr/>
        </p:nvSpPr>
        <p:spPr>
          <a:xfrm>
            <a:off x="3955297" y="4504920"/>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max pooling</a:t>
            </a:r>
            <a:endParaRPr lang="ko-KR" altLang="en-US" sz="24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779A2BA6-E072-4406-A53A-DE2899B1B804}"/>
              </a:ext>
            </a:extLst>
          </p:cNvPr>
          <p:cNvSpPr/>
          <p:nvPr/>
        </p:nvSpPr>
        <p:spPr>
          <a:xfrm>
            <a:off x="2110487" y="2476649"/>
            <a:ext cx="823295" cy="8305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rgbClr val="FF0000"/>
              </a:solidFill>
              <a:latin typeface="Consolas" panose="020B0609020204030204" pitchFamily="49" charset="0"/>
            </a:endParaRPr>
          </a:p>
        </p:txBody>
      </p:sp>
      <p:sp>
        <p:nvSpPr>
          <p:cNvPr id="186" name="직사각형 185">
            <a:extLst>
              <a:ext uri="{FF2B5EF4-FFF2-40B4-BE49-F238E27FC236}">
                <a16:creationId xmlns:a16="http://schemas.microsoft.com/office/drawing/2014/main" id="{12202146-A208-4D89-9F4D-DF6E9BC70222}"/>
              </a:ext>
            </a:extLst>
          </p:cNvPr>
          <p:cNvSpPr/>
          <p:nvPr/>
        </p:nvSpPr>
        <p:spPr>
          <a:xfrm>
            <a:off x="2094437" y="4347484"/>
            <a:ext cx="823295" cy="8305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rgbClr val="FF0000"/>
              </a:solidFill>
              <a:latin typeface="Consolas" panose="020B0609020204030204" pitchFamily="49" charset="0"/>
            </a:endParaRPr>
          </a:p>
        </p:txBody>
      </p:sp>
    </p:spTree>
    <p:extLst>
      <p:ext uri="{BB962C8B-B14F-4D97-AF65-F5344CB8AC3E}">
        <p14:creationId xmlns:p14="http://schemas.microsoft.com/office/powerpoint/2010/main" val="1911477012"/>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4" name="직사각형 33">
            <a:extLst>
              <a:ext uri="{FF2B5EF4-FFF2-40B4-BE49-F238E27FC236}">
                <a16:creationId xmlns:a16="http://schemas.microsoft.com/office/drawing/2014/main" id="{55321F10-5D72-4B19-A684-BF0194A1DA1E}"/>
              </a:ext>
            </a:extLst>
          </p:cNvPr>
          <p:cNvSpPr/>
          <p:nvPr/>
        </p:nvSpPr>
        <p:spPr>
          <a:xfrm>
            <a:off x="153317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90103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26888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53317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90103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26888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53317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90103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26888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63674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63674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63674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53317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90103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26888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63674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53317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37245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74031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410816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37245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410816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37245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74031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410816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47602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47602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47602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37245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74031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410816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47602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74031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10160BFF-8508-42AF-BC18-D816F93BA59A}"/>
              </a:ext>
            </a:extLst>
          </p:cNvPr>
          <p:cNvSpPr/>
          <p:nvPr/>
        </p:nvSpPr>
        <p:spPr>
          <a:xfrm>
            <a:off x="4116926"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327F2F74-5702-4FD7-9991-86D6B6C46E8F}"/>
              </a:ext>
            </a:extLst>
          </p:cNvPr>
          <p:cNvSpPr/>
          <p:nvPr/>
        </p:nvSpPr>
        <p:spPr>
          <a:xfrm>
            <a:off x="521173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57959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94744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521173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57959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94744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521173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57959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94744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631530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631530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631530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521173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57959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94744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631530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705101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41887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78672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705101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41887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78672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705101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41887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78672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815458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815458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815458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705101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41887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78672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815458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2843C63E-1594-483B-BAA1-EB70ABBFA1A6}"/>
              </a:ext>
            </a:extLst>
          </p:cNvPr>
          <p:cNvSpPr/>
          <p:nvPr/>
        </p:nvSpPr>
        <p:spPr>
          <a:xfrm>
            <a:off x="5220494" y="3431249"/>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7DAD3570-DA48-41A8-9A84-94CA0C54FD69}"/>
              </a:ext>
            </a:extLst>
          </p:cNvPr>
          <p:cNvSpPr/>
          <p:nvPr/>
        </p:nvSpPr>
        <p:spPr>
          <a:xfrm>
            <a:off x="7783941" y="3431249"/>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3" name="그룹 2">
            <a:extLst>
              <a:ext uri="{FF2B5EF4-FFF2-40B4-BE49-F238E27FC236}">
                <a16:creationId xmlns:a16="http://schemas.microsoft.com/office/drawing/2014/main" id="{69300170-13BC-49D8-A389-62C4FB8E4415}"/>
              </a:ext>
            </a:extLst>
          </p:cNvPr>
          <p:cNvGrpSpPr/>
          <p:nvPr/>
        </p:nvGrpSpPr>
        <p:grpSpPr>
          <a:xfrm>
            <a:off x="4542751" y="5444294"/>
            <a:ext cx="1043662" cy="1043662"/>
            <a:chOff x="4668710" y="5081686"/>
            <a:chExt cx="735712" cy="735712"/>
          </a:xfrm>
        </p:grpSpPr>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3.5</a:t>
              </a:r>
              <a:endParaRPr lang="ko-KR" altLang="en-US" sz="12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5.5</a:t>
              </a:r>
              <a:endParaRPr lang="ko-KR" altLang="en-US" sz="12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11.5</a:t>
              </a:r>
              <a:endParaRPr lang="ko-KR" altLang="en-US" sz="12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13.5</a:t>
              </a:r>
              <a:endParaRPr lang="ko-KR" altLang="en-US" sz="1200">
                <a:solidFill>
                  <a:schemeClr val="tx1"/>
                </a:solidFill>
                <a:latin typeface="Consolas" panose="020B0609020204030204" pitchFamily="49" charset="0"/>
              </a:endParaRPr>
            </a:p>
          </p:txBody>
        </p:sp>
      </p:grpSp>
      <p:sp>
        <p:nvSpPr>
          <p:cNvPr id="8" name="화살표: 아래쪽 7">
            <a:extLst>
              <a:ext uri="{FF2B5EF4-FFF2-40B4-BE49-F238E27FC236}">
                <a16:creationId xmlns:a16="http://schemas.microsoft.com/office/drawing/2014/main" id="{45360C6E-784C-48B7-9473-53EB9120892D}"/>
              </a:ext>
            </a:extLst>
          </p:cNvPr>
          <p:cNvSpPr/>
          <p:nvPr/>
        </p:nvSpPr>
        <p:spPr>
          <a:xfrm>
            <a:off x="2268887" y="4256690"/>
            <a:ext cx="185279"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4049414"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910778"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726936" y="4275052"/>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A669DB-60B9-4524-BB6C-C21A307F7DAC}"/>
                  </a:ext>
                </a:extLst>
              </p:cNvPr>
              <p:cNvSpPr txBox="1"/>
              <p:nvPr/>
            </p:nvSpPr>
            <p:spPr>
              <a:xfrm>
                <a:off x="1556402" y="4624546"/>
                <a:ext cx="1379032" cy="34945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1+2+5+6</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=3.5</m:t>
                      </m:r>
                    </m:oMath>
                  </m:oMathPara>
                </a14:m>
                <a:endParaRPr lang="ko-KR" altLang="en-US" sz="1200">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B4A669DB-60B9-4524-BB6C-C21A307F7DAC}"/>
                  </a:ext>
                </a:extLst>
              </p:cNvPr>
              <p:cNvSpPr txBox="1">
                <a:spLocks noRot="1" noChangeAspect="1" noMove="1" noResize="1" noEditPoints="1" noAdjustHandles="1" noChangeArrowheads="1" noChangeShapeType="1" noTextEdit="1"/>
              </p:cNvSpPr>
              <p:nvPr/>
            </p:nvSpPr>
            <p:spPr>
              <a:xfrm>
                <a:off x="1556402" y="4624546"/>
                <a:ext cx="1379032" cy="349455"/>
              </a:xfrm>
              <a:prstGeom prst="rect">
                <a:avLst/>
              </a:prstGeom>
              <a:blipFill>
                <a:blip r:embed="rId3"/>
                <a:stretch>
                  <a:fillRect l="-441" t="-3509" r="-441"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16AA72F5-B34C-4A79-8C6A-C30811410468}"/>
                  </a:ext>
                </a:extLst>
              </p:cNvPr>
              <p:cNvSpPr txBox="1"/>
              <p:nvPr/>
            </p:nvSpPr>
            <p:spPr>
              <a:xfrm>
                <a:off x="3372455" y="4624546"/>
                <a:ext cx="1379032" cy="3456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3+4+7+8</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=5.5</m:t>
                      </m:r>
                    </m:oMath>
                  </m:oMathPara>
                </a14:m>
                <a:endParaRPr lang="ko-KR" altLang="en-US" sz="1200">
                  <a:solidFill>
                    <a:schemeClr val="tx1"/>
                  </a:solidFill>
                  <a:latin typeface="Consolas" panose="020B0609020204030204" pitchFamily="49" charset="0"/>
                </a:endParaRPr>
              </a:p>
            </p:txBody>
          </p:sp>
        </mc:Choice>
        <mc:Fallback xmlns="">
          <p:sp>
            <p:nvSpPr>
              <p:cNvPr id="112" name="TextBox 111">
                <a:extLst>
                  <a:ext uri="{FF2B5EF4-FFF2-40B4-BE49-F238E27FC236}">
                    <a16:creationId xmlns:a16="http://schemas.microsoft.com/office/drawing/2014/main" id="{16AA72F5-B34C-4A79-8C6A-C30811410468}"/>
                  </a:ext>
                </a:extLst>
              </p:cNvPr>
              <p:cNvSpPr txBox="1">
                <a:spLocks noRot="1" noChangeAspect="1" noMove="1" noResize="1" noEditPoints="1" noAdjustHandles="1" noChangeArrowheads="1" noChangeShapeType="1" noTextEdit="1"/>
              </p:cNvSpPr>
              <p:nvPr/>
            </p:nvSpPr>
            <p:spPr>
              <a:xfrm>
                <a:off x="3372455" y="4624546"/>
                <a:ext cx="1379032" cy="345672"/>
              </a:xfrm>
              <a:prstGeom prst="rect">
                <a:avLst/>
              </a:prstGeom>
              <a:blipFill>
                <a:blip r:embed="rId4"/>
                <a:stretch>
                  <a:fillRect l="-442" t="-3571" r="-885" b="-160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4BE94FDA-C5F3-4873-ACAD-56C906910EC5}"/>
                  </a:ext>
                </a:extLst>
              </p:cNvPr>
              <p:cNvSpPr txBox="1"/>
              <p:nvPr/>
            </p:nvSpPr>
            <p:spPr>
              <a:xfrm>
                <a:off x="5211735" y="4624546"/>
                <a:ext cx="1718867" cy="3456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9+10+13+14</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=11.5</m:t>
                      </m:r>
                    </m:oMath>
                  </m:oMathPara>
                </a14:m>
                <a:endParaRPr lang="ko-KR" altLang="en-US" sz="1200">
                  <a:solidFill>
                    <a:schemeClr val="tx1"/>
                  </a:solidFill>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4BE94FDA-C5F3-4873-ACAD-56C906910EC5}"/>
                  </a:ext>
                </a:extLst>
              </p:cNvPr>
              <p:cNvSpPr txBox="1">
                <a:spLocks noRot="1" noChangeAspect="1" noMove="1" noResize="1" noEditPoints="1" noAdjustHandles="1" noChangeArrowheads="1" noChangeShapeType="1" noTextEdit="1"/>
              </p:cNvSpPr>
              <p:nvPr/>
            </p:nvSpPr>
            <p:spPr>
              <a:xfrm>
                <a:off x="5211735" y="4624546"/>
                <a:ext cx="1718867" cy="345672"/>
              </a:xfrm>
              <a:prstGeom prst="rect">
                <a:avLst/>
              </a:prstGeom>
              <a:blipFill>
                <a:blip r:embed="rId5"/>
                <a:stretch>
                  <a:fillRect l="-355" t="-3571" r="-355" b="-160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9E26C039-A255-4E16-8EF7-E955E99E6078}"/>
                  </a:ext>
                </a:extLst>
              </p:cNvPr>
              <p:cNvSpPr txBox="1"/>
              <p:nvPr/>
            </p:nvSpPr>
            <p:spPr>
              <a:xfrm>
                <a:off x="7065366" y="4624546"/>
                <a:ext cx="1803827" cy="34945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11+12+15+16</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=13.5</m:t>
                      </m:r>
                    </m:oMath>
                  </m:oMathPara>
                </a14:m>
                <a:endParaRPr lang="ko-KR" altLang="en-US" sz="1200">
                  <a:solidFill>
                    <a:schemeClr val="tx1"/>
                  </a:solidFill>
                  <a:latin typeface="Consolas" panose="020B0609020204030204" pitchFamily="49" charset="0"/>
                </a:endParaRPr>
              </a:p>
            </p:txBody>
          </p:sp>
        </mc:Choice>
        <mc:Fallback xmlns="">
          <p:sp>
            <p:nvSpPr>
              <p:cNvPr id="117" name="TextBox 116">
                <a:extLst>
                  <a:ext uri="{FF2B5EF4-FFF2-40B4-BE49-F238E27FC236}">
                    <a16:creationId xmlns:a16="http://schemas.microsoft.com/office/drawing/2014/main" id="{9E26C039-A255-4E16-8EF7-E955E99E6078}"/>
                  </a:ext>
                </a:extLst>
              </p:cNvPr>
              <p:cNvSpPr txBox="1">
                <a:spLocks noRot="1" noChangeAspect="1" noMove="1" noResize="1" noEditPoints="1" noAdjustHandles="1" noChangeArrowheads="1" noChangeShapeType="1" noTextEdit="1"/>
              </p:cNvSpPr>
              <p:nvPr/>
            </p:nvSpPr>
            <p:spPr>
              <a:xfrm>
                <a:off x="7065366" y="4624546"/>
                <a:ext cx="1803827" cy="349455"/>
              </a:xfrm>
              <a:prstGeom prst="rect">
                <a:avLst/>
              </a:prstGeom>
              <a:blipFill>
                <a:blip r:embed="rId6"/>
                <a:stretch>
                  <a:fillRect l="-338" t="-3509" r="-676" b="-15789"/>
                </a:stretch>
              </a:blipFill>
            </p:spPr>
            <p:txBody>
              <a:bodyPr/>
              <a:lstStyle/>
              <a:p>
                <a:r>
                  <a:rPr lang="ko-KR" altLang="en-US">
                    <a:noFill/>
                  </a:rPr>
                  <a:t> </a:t>
                </a:r>
              </a:p>
            </p:txBody>
          </p:sp>
        </mc:Fallback>
      </mc:AlternateContent>
      <p:sp>
        <p:nvSpPr>
          <p:cNvPr id="94" name="TextBox 93">
            <a:extLst>
              <a:ext uri="{FF2B5EF4-FFF2-40B4-BE49-F238E27FC236}">
                <a16:creationId xmlns:a16="http://schemas.microsoft.com/office/drawing/2014/main" id="{7B568DEE-5E14-46CC-BA53-288D1F168AEE}"/>
              </a:ext>
            </a:extLst>
          </p:cNvPr>
          <p:cNvSpPr txBox="1"/>
          <p:nvPr/>
        </p:nvSpPr>
        <p:spPr>
          <a:xfrm>
            <a:off x="706279" y="1499316"/>
            <a:ext cx="5596404"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Pooling( average pooling, 2x2 filter, stride 2 )</a:t>
            </a:r>
            <a:endParaRPr lang="ko-KR" altLang="en-US" sz="20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7469820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95" name="TextBox 94">
            <a:extLst>
              <a:ext uri="{FF2B5EF4-FFF2-40B4-BE49-F238E27FC236}">
                <a16:creationId xmlns:a16="http://schemas.microsoft.com/office/drawing/2014/main" id="{DA9A4171-10B8-46AE-BE9C-C0855AE32E53}"/>
              </a:ext>
            </a:extLst>
          </p:cNvPr>
          <p:cNvSpPr txBox="1"/>
          <p:nvPr/>
        </p:nvSpPr>
        <p:spPr>
          <a:xfrm>
            <a:off x="609289" y="938431"/>
            <a:ext cx="3342262"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tf.keras.layers.MAXPool2D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 name="Rectangle 3">
            <a:extLst>
              <a:ext uri="{FF2B5EF4-FFF2-40B4-BE49-F238E27FC236}">
                <a16:creationId xmlns:a16="http://schemas.microsoft.com/office/drawing/2014/main" id="{1867C5B8-F51A-4192-95B1-AEA7127BB8EA}"/>
              </a:ext>
            </a:extLst>
          </p:cNvPr>
          <p:cNvSpPr>
            <a:spLocks noChangeArrowheads="1"/>
          </p:cNvSpPr>
          <p:nvPr/>
        </p:nvSpPr>
        <p:spPr bwMode="auto">
          <a:xfrm rot="10800000" flipH="1" flipV="1">
            <a:off x="850739" y="1496664"/>
            <a:ext cx="8246962" cy="3662541"/>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pool_size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integer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tuple</a:t>
            </a:r>
            <a:r>
              <a:rPr kumimoji="0" lang="ko-KR" altLang="ko-KR" sz="1400" b="0" i="0" u="none" strike="noStrike" cap="none" normalizeH="0" baseline="0">
                <a:ln>
                  <a:noFill/>
                </a:ln>
                <a:solidFill>
                  <a:srgbClr val="202124"/>
                </a:solidFill>
                <a:effectLst/>
                <a:ea typeface="Roboto"/>
              </a:rPr>
              <a:t> of 2 </a:t>
            </a:r>
            <a:r>
              <a:rPr kumimoji="0" lang="ko-KR" altLang="ko-KR" sz="1400" b="0" i="0" u="none" strike="noStrike" cap="none" normalizeH="0" baseline="0" err="1">
                <a:ln>
                  <a:noFill/>
                </a:ln>
                <a:solidFill>
                  <a:srgbClr val="202124"/>
                </a:solidFill>
                <a:effectLst/>
                <a:ea typeface="Roboto"/>
              </a:rPr>
              <a:t>integers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window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size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over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which</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take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maximum</a:t>
            </a:r>
            <a:r>
              <a:rPr kumimoji="0" lang="ko-KR" altLang="ko-KR" sz="1400" b="0" i="0" u="none" strike="noStrike" cap="none" normalizeH="0" baseline="0">
                <a:ln>
                  <a:noFill/>
                </a:ln>
                <a:solidFill>
                  <a:srgbClr val="202124"/>
                </a:solidFill>
                <a:effectLst/>
                <a:ea typeface="Roboto"/>
              </a:rPr>
              <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(2, 2)</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will</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take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max</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value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over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a:t>
            </a:r>
            <a:r>
              <a:rPr kumimoji="0" lang="ko-KR" altLang="ko-KR" sz="1400" b="0" i="0" u="none" strike="noStrike" cap="none" normalizeH="0" baseline="0">
                <a:ln>
                  <a:noFill/>
                </a:ln>
                <a:solidFill>
                  <a:srgbClr val="202124"/>
                </a:solidFill>
                <a:effectLst/>
                <a:latin typeface="Arial" panose="020B0604020202020204" pitchFamily="34" charset="0"/>
                <a:ea typeface="Roboto"/>
              </a:rPr>
              <a:t> 2x2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pooling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window</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only</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one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integer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specified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window</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length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will</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be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used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both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dimensions</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endParaRPr kumimoji="0" lang="en-US"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strides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Integer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tuple</a:t>
            </a:r>
            <a:r>
              <a:rPr kumimoji="0" lang="ko-KR" altLang="ko-KR" sz="1400" b="0" i="0" u="none" strike="noStrike" cap="none" normalizeH="0" baseline="0">
                <a:ln>
                  <a:noFill/>
                </a:ln>
                <a:solidFill>
                  <a:srgbClr val="202124"/>
                </a:solidFill>
                <a:effectLst/>
                <a:ea typeface="Roboto"/>
              </a:rPr>
              <a:t> of 2 </a:t>
            </a:r>
            <a:r>
              <a:rPr kumimoji="0" lang="ko-KR" altLang="ko-KR" sz="1400" b="0" i="0" u="none" strike="noStrike" cap="none" normalizeH="0" baseline="0" err="1">
                <a:ln>
                  <a:noFill/>
                </a:ln>
                <a:solidFill>
                  <a:srgbClr val="202124"/>
                </a:solidFill>
                <a:effectLst/>
                <a:ea typeface="Roboto"/>
              </a:rPr>
              <a:t>integers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None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Strides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values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Specifies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how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far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pooling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window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moves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for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each</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pooling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step</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If</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None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will</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default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pool_size</a:t>
            </a:r>
            <a:r>
              <a:rPr kumimoji="0" lang="ko-KR" altLang="ko-KR" sz="1400" b="0" i="0" u="none" strike="noStrike" cap="none" normalizeH="0" baseline="0">
                <a:ln>
                  <a:noFill/>
                </a:ln>
                <a:solidFill>
                  <a:srgbClr val="202124"/>
                </a:solidFill>
                <a:effectLst/>
                <a:ea typeface="Roboto"/>
              </a:rPr>
              <a:t>.</a:t>
            </a:r>
            <a:endParaRPr kumimoji="0" lang="en-US" altLang="ko-KR" sz="1400"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padding</a:t>
            </a:r>
            <a:r>
              <a:rPr kumimoji="0" lang="ko-KR" altLang="ko-KR" sz="1400" b="0" i="0" u="none" strike="noStrike" cap="none" normalizeH="0" baseline="0">
                <a:ln>
                  <a:noFill/>
                </a:ln>
                <a:solidFill>
                  <a:srgbClr val="202124"/>
                </a:solidFill>
                <a:effectLst/>
                <a:ea typeface="Roboto"/>
              </a:rPr>
              <a:t>: One of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valid</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same</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case-insensitive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valid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adds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no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zero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padding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adds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padding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such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stride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1,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output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endParaRPr kumimoji="0" lang="en-US"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data_format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A</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string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one</a:t>
            </a:r>
            <a:r>
              <a:rPr kumimoji="0" lang="ko-KR" altLang="ko-KR" sz="1400" b="0" i="0" u="none" strike="noStrike" cap="none" normalizeH="0" baseline="0">
                <a:ln>
                  <a:noFill/>
                </a:ln>
                <a:solidFill>
                  <a:srgbClr val="202124"/>
                </a:solidFill>
                <a:effectLst/>
                <a:ea typeface="Roboto"/>
              </a:rPr>
              <a:t> of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r>
              <a:rPr kumimoji="0" lang="ko-KR" altLang="ko-KR" sz="1400" b="0" i="0" u="none" strike="noStrike" cap="none" normalizeH="0" baseline="0" err="1">
                <a:ln>
                  <a:noFill/>
                </a:ln>
                <a:solidFill>
                  <a:srgbClr val="202124"/>
                </a:solidFill>
                <a:effectLst/>
                <a:latin typeface="Arial" panose="020B0604020202020204" pitchFamily="34" charset="0"/>
                <a:ea typeface="Roboto"/>
              </a:rPr>
              <a:t>default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sz="1400" b="0" i="0" u="none" strike="noStrike" cap="none" normalizeH="0" baseline="0">
                <a:ln>
                  <a:noFill/>
                </a:ln>
                <a:solidFill>
                  <a:srgbClr val="202124"/>
                </a:solidFill>
                <a:effectLst/>
                <a:ea typeface="Roboto"/>
              </a:rPr>
              <a:t>. The </a:t>
            </a:r>
            <a:r>
              <a:rPr kumimoji="0" lang="ko-KR" altLang="ko-KR" sz="1400" b="0" i="0" u="none" strike="noStrike" cap="none" normalizeH="0" baseline="0" err="1">
                <a:ln>
                  <a:noFill/>
                </a:ln>
                <a:solidFill>
                  <a:srgbClr val="202124"/>
                </a:solidFill>
                <a:effectLst/>
                <a:ea typeface="Roboto"/>
              </a:rPr>
              <a:t>ordering</a:t>
            </a:r>
            <a:r>
              <a:rPr kumimoji="0" lang="ko-KR" altLang="ko-KR" sz="1400" b="0" i="0" u="none" strike="noStrike" cap="none" normalizeH="0" baseline="0">
                <a:ln>
                  <a:noFill/>
                </a:ln>
                <a:solidFill>
                  <a:srgbClr val="202124"/>
                </a:solidFill>
                <a:effectLst/>
                <a:ea typeface="Roboto"/>
              </a:rPr>
              <a:t> of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dimensions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inputs</a:t>
            </a:r>
            <a:r>
              <a:rPr kumimoji="0" lang="ko-KR" altLang="ko-KR" sz="1400" b="0" i="0" u="none" strike="noStrike" cap="none" normalizeH="0" baseline="0">
                <a:ln>
                  <a:noFill/>
                </a:ln>
                <a:solidFill>
                  <a:srgbClr val="202124"/>
                </a:solidFill>
                <a:effectLst/>
                <a:ea typeface="Roboto"/>
              </a:rPr>
              <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batch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while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batch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defaults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image_data_format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value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found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your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Keras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config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file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keras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keras.json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If</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you</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never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set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will</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be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channels_last</a:t>
            </a:r>
            <a:r>
              <a:rPr kumimoji="0" lang="ko-KR" altLang="ko-KR" sz="1400" b="0" i="0" u="none" strike="noStrike" cap="none" normalizeH="0" baseline="0">
                <a:ln>
                  <a:noFill/>
                </a:ln>
                <a:solidFill>
                  <a:srgbClr val="202124"/>
                </a:solidFill>
                <a:effectLst/>
                <a:ea typeface="Roboto"/>
              </a:rPr>
              <a:t>".</a:t>
            </a: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9379380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([[[[4],[3]],[[2],[1]]]],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pool = tf.keras.layers.MaxPool2D(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strides=1, padding='valid')(image)</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pool.numpy</a:t>
            </a:r>
            <a:r>
              <a:rPr lang="en-US" altLang="ko-KR" sz="1400">
                <a:solidFill>
                  <a:schemeClr val="tx1"/>
                </a:solidFill>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62314" y="2442258"/>
            <a:ext cx="1531188"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(1, 1, 1, 1)</a:t>
            </a:r>
          </a:p>
          <a:p>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0062EF77-801E-480D-91BD-4A0CF040ADCC}"/>
              </a:ext>
            </a:extLst>
          </p:cNvPr>
          <p:cNvSpPr/>
          <p:nvPr/>
        </p:nvSpPr>
        <p:spPr>
          <a:xfrm>
            <a:off x="5295418" y="2806861"/>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F205CF3-7549-477D-8263-1F029685EAFF}"/>
              </a:ext>
            </a:extLst>
          </p:cNvPr>
          <p:cNvSpPr/>
          <p:nvPr/>
        </p:nvSpPr>
        <p:spPr>
          <a:xfrm>
            <a:off x="5937813" y="2806860"/>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579A54C4-B9A3-497C-B9E1-E9233070AA37}"/>
              </a:ext>
            </a:extLst>
          </p:cNvPr>
          <p:cNvSpPr/>
          <p:nvPr/>
        </p:nvSpPr>
        <p:spPr>
          <a:xfrm>
            <a:off x="5295418" y="3449255"/>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973D2B39-D32A-4776-B3B9-8FF7EEFA7513}"/>
              </a:ext>
            </a:extLst>
          </p:cNvPr>
          <p:cNvSpPr/>
          <p:nvPr/>
        </p:nvSpPr>
        <p:spPr>
          <a:xfrm>
            <a:off x="5937813" y="3449254"/>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250876671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([[[[4],[3]],[[2],[1]]]],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pool = 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strides=1, padding='same')(image)</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pool.numpy</a:t>
            </a:r>
            <a:r>
              <a:rPr lang="en-US" altLang="ko-KR" sz="1400">
                <a:solidFill>
                  <a:schemeClr val="tx1"/>
                </a:solidFill>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62314" y="2442258"/>
            <a:ext cx="1531188" cy="1569660"/>
          </a:xfrm>
          <a:prstGeom prst="rect">
            <a:avLst/>
          </a:prstGeom>
          <a:noFill/>
        </p:spPr>
        <p:txBody>
          <a:bodyPr wrap="none" rtlCol="0">
            <a:spAutoFit/>
          </a:bodyPr>
          <a:lstStyle/>
          <a:p>
            <a:r>
              <a:rPr lang="en-US" altLang="ko-KR">
                <a:solidFill>
                  <a:schemeClr val="tx1"/>
                </a:solidFill>
                <a:latin typeface="Consolas" panose="020B0609020204030204" pitchFamily="49" charset="0"/>
              </a:rPr>
              <a:t>(1, 2, 2, 1)</a:t>
            </a:r>
          </a:p>
          <a:p>
            <a:r>
              <a:rPr lang="en-US" altLang="ko-KR">
                <a:solidFill>
                  <a:schemeClr val="tx1"/>
                </a:solidFill>
                <a:latin typeface="Consolas" panose="020B0609020204030204" pitchFamily="49" charset="0"/>
              </a:rPr>
              <a:t>[[[[4.]</a:t>
            </a:r>
          </a:p>
          <a:p>
            <a:r>
              <a:rPr lang="en-US" altLang="ko-KR">
                <a:solidFill>
                  <a:schemeClr val="tx1"/>
                </a:solidFill>
                <a:latin typeface="Consolas" panose="020B0609020204030204" pitchFamily="49" charset="0"/>
              </a:rPr>
              <a:t>   [3.]]</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[[2.]</a:t>
            </a:r>
          </a:p>
          <a:p>
            <a:r>
              <a:rPr lang="en-US" altLang="ko-KR">
                <a:solidFill>
                  <a:schemeClr val="tx1"/>
                </a:solidFill>
                <a:latin typeface="Consolas" panose="020B0609020204030204" pitchFamily="49" charset="0"/>
              </a:rPr>
              <a:t>   [1.]]]]</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AA89965A-5FB8-4302-97CC-ECBB4D4FB6F5}"/>
              </a:ext>
            </a:extLst>
          </p:cNvPr>
          <p:cNvSpPr/>
          <p:nvPr/>
        </p:nvSpPr>
        <p:spPr>
          <a:xfrm>
            <a:off x="3264062" y="2668615"/>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F09E995-124E-4175-9BE8-C9A813C79C8C}"/>
              </a:ext>
            </a:extLst>
          </p:cNvPr>
          <p:cNvSpPr/>
          <p:nvPr/>
        </p:nvSpPr>
        <p:spPr>
          <a:xfrm>
            <a:off x="3741116" y="2668614"/>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1B82FB15-3D6F-43AD-9AA8-51E5AB0645E9}"/>
              </a:ext>
            </a:extLst>
          </p:cNvPr>
          <p:cNvSpPr/>
          <p:nvPr/>
        </p:nvSpPr>
        <p:spPr>
          <a:xfrm>
            <a:off x="3264062"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1FEE534-1027-48F7-849B-F18BC2E0D133}"/>
              </a:ext>
            </a:extLst>
          </p:cNvPr>
          <p:cNvSpPr/>
          <p:nvPr/>
        </p:nvSpPr>
        <p:spPr>
          <a:xfrm>
            <a:off x="3741116"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6E76860-B5C3-402B-ADFE-76737522B1B2}"/>
              </a:ext>
            </a:extLst>
          </p:cNvPr>
          <p:cNvSpPr/>
          <p:nvPr/>
        </p:nvSpPr>
        <p:spPr>
          <a:xfrm>
            <a:off x="4218170"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A557964-E8E4-41BD-8804-EA33C735EF24}"/>
              </a:ext>
            </a:extLst>
          </p:cNvPr>
          <p:cNvSpPr/>
          <p:nvPr/>
        </p:nvSpPr>
        <p:spPr>
          <a:xfrm>
            <a:off x="4218170" y="3145666"/>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E67D21CC-E7DD-4568-8271-CB00A0E3E8A7}"/>
              </a:ext>
            </a:extLst>
          </p:cNvPr>
          <p:cNvSpPr/>
          <p:nvPr/>
        </p:nvSpPr>
        <p:spPr>
          <a:xfrm>
            <a:off x="3264062"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5BBE6AD-335E-4F4A-B84F-B9BF2665073B}"/>
              </a:ext>
            </a:extLst>
          </p:cNvPr>
          <p:cNvSpPr/>
          <p:nvPr/>
        </p:nvSpPr>
        <p:spPr>
          <a:xfrm>
            <a:off x="3741116"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A214E4A8-3557-4166-B21D-3E487B68B4A1}"/>
              </a:ext>
            </a:extLst>
          </p:cNvPr>
          <p:cNvSpPr/>
          <p:nvPr/>
        </p:nvSpPr>
        <p:spPr>
          <a:xfrm>
            <a:off x="4218170"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23ED65A-4904-4182-A469-E5C95BB0B317}"/>
              </a:ext>
            </a:extLst>
          </p:cNvPr>
          <p:cNvSpPr/>
          <p:nvPr/>
        </p:nvSpPr>
        <p:spPr>
          <a:xfrm>
            <a:off x="4850203"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E8BB802-66C6-4552-86EF-4509143F2003}"/>
              </a:ext>
            </a:extLst>
          </p:cNvPr>
          <p:cNvSpPr/>
          <p:nvPr/>
        </p:nvSpPr>
        <p:spPr>
          <a:xfrm>
            <a:off x="5327257" y="2668614"/>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31AF89A-06B8-4144-AA86-D9400E48CE5C}"/>
              </a:ext>
            </a:extLst>
          </p:cNvPr>
          <p:cNvSpPr/>
          <p:nvPr/>
        </p:nvSpPr>
        <p:spPr>
          <a:xfrm>
            <a:off x="4850203" y="314566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E21E300-7CF2-4DE4-9598-4FC471D51807}"/>
              </a:ext>
            </a:extLst>
          </p:cNvPr>
          <p:cNvSpPr/>
          <p:nvPr/>
        </p:nvSpPr>
        <p:spPr>
          <a:xfrm>
            <a:off x="5327257"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5BF2AA5-124C-4A2B-BA27-6749050DBD81}"/>
              </a:ext>
            </a:extLst>
          </p:cNvPr>
          <p:cNvSpPr/>
          <p:nvPr/>
        </p:nvSpPr>
        <p:spPr>
          <a:xfrm>
            <a:off x="5804311" y="2668613"/>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CD7A812-67F2-4890-BA09-C442DD8AADF6}"/>
              </a:ext>
            </a:extLst>
          </p:cNvPr>
          <p:cNvSpPr/>
          <p:nvPr/>
        </p:nvSpPr>
        <p:spPr>
          <a:xfrm>
            <a:off x="5804311" y="3145666"/>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1392052-3050-460F-A4AF-398D4F1108B5}"/>
              </a:ext>
            </a:extLst>
          </p:cNvPr>
          <p:cNvSpPr/>
          <p:nvPr/>
        </p:nvSpPr>
        <p:spPr>
          <a:xfrm>
            <a:off x="4850203"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2E0CF1EA-E851-4403-B5DB-E72ABF83B886}"/>
              </a:ext>
            </a:extLst>
          </p:cNvPr>
          <p:cNvSpPr/>
          <p:nvPr/>
        </p:nvSpPr>
        <p:spPr>
          <a:xfrm>
            <a:off x="5327257"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5FF407-E3FF-4D88-BCC3-0A442F546343}"/>
              </a:ext>
            </a:extLst>
          </p:cNvPr>
          <p:cNvSpPr/>
          <p:nvPr/>
        </p:nvSpPr>
        <p:spPr>
          <a:xfrm>
            <a:off x="5804311"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5A123F9-45B7-429C-AF96-26548B4E7A12}"/>
              </a:ext>
            </a:extLst>
          </p:cNvPr>
          <p:cNvSpPr/>
          <p:nvPr/>
        </p:nvSpPr>
        <p:spPr>
          <a:xfrm>
            <a:off x="6436344"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5AE72065-3FCC-422A-B158-9DAAFDD8F0B0}"/>
              </a:ext>
            </a:extLst>
          </p:cNvPr>
          <p:cNvSpPr/>
          <p:nvPr/>
        </p:nvSpPr>
        <p:spPr>
          <a:xfrm>
            <a:off x="6913398" y="2668614"/>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FA047AE-4860-4BC9-B542-F10C490652DB}"/>
              </a:ext>
            </a:extLst>
          </p:cNvPr>
          <p:cNvSpPr/>
          <p:nvPr/>
        </p:nvSpPr>
        <p:spPr>
          <a:xfrm>
            <a:off x="6436344"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919E1A9A-002D-48A2-88D0-36D8A22814F4}"/>
              </a:ext>
            </a:extLst>
          </p:cNvPr>
          <p:cNvSpPr/>
          <p:nvPr/>
        </p:nvSpPr>
        <p:spPr>
          <a:xfrm>
            <a:off x="6913398"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A7BF039-C352-4C3F-84D2-33709AA6B24E}"/>
              </a:ext>
            </a:extLst>
          </p:cNvPr>
          <p:cNvSpPr/>
          <p:nvPr/>
        </p:nvSpPr>
        <p:spPr>
          <a:xfrm>
            <a:off x="7390452"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8B13ABDF-C9B3-4157-B612-2F647E8D71EE}"/>
              </a:ext>
            </a:extLst>
          </p:cNvPr>
          <p:cNvSpPr/>
          <p:nvPr/>
        </p:nvSpPr>
        <p:spPr>
          <a:xfrm>
            <a:off x="7390452" y="3145666"/>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E0AC115-84CF-47F8-AF6B-4914AFE87A05}"/>
              </a:ext>
            </a:extLst>
          </p:cNvPr>
          <p:cNvSpPr/>
          <p:nvPr/>
        </p:nvSpPr>
        <p:spPr>
          <a:xfrm>
            <a:off x="6436344"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97779840-5609-4407-9D5D-2FDBF93ACE96}"/>
              </a:ext>
            </a:extLst>
          </p:cNvPr>
          <p:cNvSpPr/>
          <p:nvPr/>
        </p:nvSpPr>
        <p:spPr>
          <a:xfrm>
            <a:off x="6913398"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CAD1FF2-3ED3-4AAE-ADEB-B3DB6E3FA30C}"/>
              </a:ext>
            </a:extLst>
          </p:cNvPr>
          <p:cNvSpPr/>
          <p:nvPr/>
        </p:nvSpPr>
        <p:spPr>
          <a:xfrm>
            <a:off x="7390452"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B7D1468-F48A-48F0-B9D6-E26ACFA6CF31}"/>
              </a:ext>
            </a:extLst>
          </p:cNvPr>
          <p:cNvSpPr/>
          <p:nvPr/>
        </p:nvSpPr>
        <p:spPr>
          <a:xfrm>
            <a:off x="8022485"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B4EAF18-0948-4AE9-AA7B-B6FA691768B1}"/>
              </a:ext>
            </a:extLst>
          </p:cNvPr>
          <p:cNvSpPr/>
          <p:nvPr/>
        </p:nvSpPr>
        <p:spPr>
          <a:xfrm>
            <a:off x="8499539" y="2668614"/>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E067049-0834-4CDC-ADD9-E3B2BFE60EBA}"/>
              </a:ext>
            </a:extLst>
          </p:cNvPr>
          <p:cNvSpPr/>
          <p:nvPr/>
        </p:nvSpPr>
        <p:spPr>
          <a:xfrm>
            <a:off x="8022485" y="314566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9E21D3F5-3DEA-4844-B8D2-DBC8C20C1A7A}"/>
              </a:ext>
            </a:extLst>
          </p:cNvPr>
          <p:cNvSpPr/>
          <p:nvPr/>
        </p:nvSpPr>
        <p:spPr>
          <a:xfrm>
            <a:off x="8499539"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0E93461-432F-41CD-BA61-C62BD55C3D8D}"/>
              </a:ext>
            </a:extLst>
          </p:cNvPr>
          <p:cNvSpPr/>
          <p:nvPr/>
        </p:nvSpPr>
        <p:spPr>
          <a:xfrm>
            <a:off x="8976593"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0F5B755E-8268-47F1-994F-F61C8DB0FA4D}"/>
              </a:ext>
            </a:extLst>
          </p:cNvPr>
          <p:cNvSpPr/>
          <p:nvPr/>
        </p:nvSpPr>
        <p:spPr>
          <a:xfrm>
            <a:off x="8976593" y="3145666"/>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BF46D72-6B16-485E-B621-1BDF03801E2E}"/>
              </a:ext>
            </a:extLst>
          </p:cNvPr>
          <p:cNvSpPr/>
          <p:nvPr/>
        </p:nvSpPr>
        <p:spPr>
          <a:xfrm>
            <a:off x="8022485"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CE38F312-87BC-4B6D-9BCE-BBF38E0D62AD}"/>
              </a:ext>
            </a:extLst>
          </p:cNvPr>
          <p:cNvSpPr/>
          <p:nvPr/>
        </p:nvSpPr>
        <p:spPr>
          <a:xfrm>
            <a:off x="8499539"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2A0A3AE-89D0-4B65-8593-E1AA2BDDA694}"/>
              </a:ext>
            </a:extLst>
          </p:cNvPr>
          <p:cNvSpPr/>
          <p:nvPr/>
        </p:nvSpPr>
        <p:spPr>
          <a:xfrm>
            <a:off x="8976593" y="362271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238449387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2462213"/>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mnist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keras.datasets.mnist</a:t>
            </a:r>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class_names</a:t>
            </a:r>
            <a:r>
              <a:rPr lang="en-US" altLang="ko-KR" sz="1400">
                <a:solidFill>
                  <a:schemeClr val="tx1"/>
                </a:solidFill>
                <a:latin typeface="Consolas" panose="020B0609020204030204" pitchFamily="49" charset="0"/>
              </a:rPr>
              <a:t> = ['0','1','2','3','4','5','6','7','8','9']</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train_labels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test_images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test_labels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mnist.load_data</a:t>
            </a:r>
            <a:r>
              <a:rPr lang="en-US" altLang="ko-KR" sz="1400">
                <a:solidFill>
                  <a:schemeClr val="tx1"/>
                </a:solidFill>
                <a:latin typeface="Consolas" panose="020B0609020204030204" pitchFamily="49" charset="0"/>
              </a:rPr>
              <a:t>()</a:t>
            </a:r>
          </a:p>
          <a:p>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train_images.astype</a:t>
            </a:r>
            <a:r>
              <a:rPr lang="en-US" altLang="ko-KR" sz="1400">
                <a:solidFill>
                  <a:schemeClr val="tx1"/>
                </a:solidFill>
                <a:latin typeface="Consolas" panose="020B0609020204030204" pitchFamily="49" charset="0"/>
              </a:rPr>
              <a:t>(np.float32) / 255.</a:t>
            </a:r>
          </a:p>
          <a:p>
            <a:r>
              <a:rPr lang="en-US" altLang="ko-KR" sz="1400" err="1">
                <a:solidFill>
                  <a:schemeClr val="tx1"/>
                </a:solidFill>
                <a:latin typeface="Consolas" panose="020B0609020204030204" pitchFamily="49" charset="0"/>
              </a:rPr>
              <a:t>test_images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test_images.astype</a:t>
            </a:r>
            <a:r>
              <a:rPr lang="en-US" altLang="ko-KR" sz="1400">
                <a:solidFill>
                  <a:schemeClr val="tx1"/>
                </a:solidFill>
                <a:latin typeface="Consolas" panose="020B0609020204030204" pitchFamily="49" charset="0"/>
              </a:rPr>
              <a:t>(np.float32) / 255.</a:t>
            </a:r>
          </a:p>
          <a:p>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[0]</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31746" name="Picture 2">
            <a:extLst>
              <a:ext uri="{FF2B5EF4-FFF2-40B4-BE49-F238E27FC236}">
                <a16:creationId xmlns:a16="http://schemas.microsoft.com/office/drawing/2014/main" id="{B981D6A5-2DCB-433C-9FAB-79CED727FB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4531" y="3949379"/>
            <a:ext cx="2390775"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467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소스 공유</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1042405" y="1242168"/>
            <a:ext cx="6588663" cy="1046440"/>
          </a:xfrm>
          <a:prstGeom prst="rect">
            <a:avLst/>
          </a:prstGeom>
          <a:noFill/>
        </p:spPr>
        <p:txBody>
          <a:bodyPr wrap="none" rtlCol="0">
            <a:spAutoFit/>
          </a:bodyPr>
          <a:lstStyle/>
          <a:p>
            <a:pPr fontAlgn="auto">
              <a:spcBef>
                <a:spcPts val="0"/>
              </a:spcBef>
              <a:spcAft>
                <a:spcPts val="0"/>
              </a:spcAft>
            </a:pPr>
            <a:r>
              <a:rPr kumimoji="0" lang="en-US" altLang="ko-KR" sz="1800" err="1">
                <a:solidFill>
                  <a:prstClr val="black"/>
                </a:solidFill>
                <a:latin typeface="고도 M" panose="02000503000000020004" pitchFamily="2" charset="-127"/>
                <a:ea typeface="고도 M" panose="02000503000000020004" pitchFamily="2" charset="-127"/>
              </a:rPr>
              <a:t>github</a:t>
            </a:r>
            <a:r>
              <a:rPr kumimoji="0" lang="en-US" altLang="ko-KR" sz="1800">
                <a:solidFill>
                  <a:prstClr val="black"/>
                </a:solidFill>
                <a:latin typeface="고도 M" panose="02000503000000020004" pitchFamily="2" charset="-127"/>
                <a:ea typeface="고도 M" panose="02000503000000020004" pitchFamily="2" charset="-127"/>
              </a:rPr>
              <a:t> </a:t>
            </a:r>
            <a:r>
              <a:rPr kumimoji="0" lang="ko-KR" altLang="en-US" sz="1800">
                <a:solidFill>
                  <a:prstClr val="black"/>
                </a:solidFill>
                <a:latin typeface="고도 M" panose="02000503000000020004" pitchFamily="2" charset="-127"/>
                <a:ea typeface="고도 M" panose="02000503000000020004" pitchFamily="2" charset="-127"/>
              </a:rPr>
              <a:t>접속 후 다운로드 </a:t>
            </a:r>
            <a:endParaRPr kumimoji="0" lang="ko-KR" altLang="en-US" sz="1800" b="1">
              <a:solidFill>
                <a:prstClr val="black"/>
              </a:solidFill>
              <a:latin typeface="고도 M" panose="02000503000000020004" pitchFamily="2" charset="-127"/>
              <a:ea typeface="고도 M" panose="02000503000000020004" pitchFamily="2" charset="-127"/>
            </a:endParaRPr>
          </a:p>
          <a:p>
            <a:pPr fontAlgn="auto">
              <a:spcBef>
                <a:spcPts val="0"/>
              </a:spcBef>
              <a:spcAft>
                <a:spcPts val="0"/>
              </a:spcAft>
            </a:pPr>
            <a:endParaRPr kumimoji="0" lang="en-US" altLang="ko-KR"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lang="en-US" altLang="ko-KR" sz="2800">
                <a:hlinkClick r:id="rId3"/>
              </a:rPr>
              <a:t>https://github.com/imguru-mooc/AI_Basic/</a:t>
            </a:r>
            <a:endParaRPr kumimoji="0" lang="ko-KR" altLang="en-US" sz="2400" b="1">
              <a:solidFill>
                <a:prstClr val="black"/>
              </a:solidFill>
              <a:latin typeface="Consolas" panose="020B0609020204030204" pitchFamily="49" charset="0"/>
              <a:ea typeface="맑은 고딕" panose="020B0503020000020004" pitchFamily="50" charset="-127"/>
            </a:endParaRPr>
          </a:p>
        </p:txBody>
      </p:sp>
    </p:spTree>
    <p:extLst>
      <p:ext uri="{BB962C8B-B14F-4D97-AF65-F5344CB8AC3E}">
        <p14:creationId xmlns:p14="http://schemas.microsoft.com/office/powerpoint/2010/main" val="2345373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단기간의 과대 선정을 믿지 말자 </a:t>
            </a:r>
            <a:r>
              <a:rPr lang="en-US" altLang="ko-KR" sz="2000" b="1">
                <a:solidFill>
                  <a:schemeClr val="tx1"/>
                </a:solidFill>
                <a:ea typeface="-2002" pitchFamily="18" charset="-127"/>
              </a:rPr>
              <a:t>/ AI</a:t>
            </a:r>
            <a:r>
              <a:rPr lang="ko-KR" altLang="en-US" sz="2000" b="1">
                <a:solidFill>
                  <a:schemeClr val="tx1"/>
                </a:solidFill>
                <a:ea typeface="-2002" pitchFamily="18" charset="-127"/>
              </a:rPr>
              <a:t>에 대한 전망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51FCD2A7-BB76-4DA9-9813-E471D0778092}"/>
              </a:ext>
            </a:extLst>
          </p:cNvPr>
          <p:cNvSpPr/>
          <p:nvPr/>
        </p:nvSpPr>
        <p:spPr>
          <a:xfrm>
            <a:off x="2405856" y="1190040"/>
            <a:ext cx="6036062" cy="1477328"/>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지나친 기대는 큰 실망을 가져온다</a:t>
            </a:r>
            <a:r>
              <a:rPr lang="en-US" altLang="ko-KR" sz="1800" b="1">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실망은 투자 감소로 이어진다</a:t>
            </a:r>
            <a:r>
              <a:rPr lang="en-US" altLang="ko-KR" sz="1800" b="1">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투자 감소는 </a:t>
            </a:r>
            <a:r>
              <a:rPr lang="en-US" altLang="ko-KR" sz="1800" b="1">
                <a:solidFill>
                  <a:srgbClr val="494E52"/>
                </a:solidFill>
                <a:latin typeface="맑은 고딕" panose="020B0503020000020004" pitchFamily="50" charset="-127"/>
                <a:ea typeface="맑은 고딕" panose="020B0503020000020004" pitchFamily="50" charset="-127"/>
              </a:rPr>
              <a:t>AI </a:t>
            </a:r>
            <a:r>
              <a:rPr lang="ko-KR" altLang="en-US" sz="1800" b="1">
                <a:solidFill>
                  <a:srgbClr val="494E52"/>
                </a:solidFill>
                <a:latin typeface="맑은 고딕" panose="020B0503020000020004" pitchFamily="50" charset="-127"/>
                <a:ea typeface="맑은 고딕" panose="020B0503020000020004" pitchFamily="50" charset="-127"/>
              </a:rPr>
              <a:t>겨울로 이어진다</a:t>
            </a:r>
            <a:r>
              <a:rPr lang="en-US" altLang="ko-KR" sz="1800" b="1">
                <a:solidFill>
                  <a:srgbClr val="494E52"/>
                </a:solidFill>
                <a:latin typeface="맑은 고딕" panose="020B0503020000020004" pitchFamily="50" charset="-127"/>
                <a:ea typeface="맑은 고딕" panose="020B0503020000020004" pitchFamily="50" charset="-127"/>
              </a:rPr>
              <a:t>.</a:t>
            </a:r>
            <a:endParaRPr lang="en-US" altLang="ko-KR" sz="1800">
              <a:solidFill>
                <a:srgbClr val="494E52"/>
              </a:solidFill>
              <a:latin typeface="맑은 고딕" panose="020B0503020000020004" pitchFamily="50" charset="-127"/>
              <a:ea typeface="맑은 고딕" panose="020B0503020000020004" pitchFamily="50" charset="-127"/>
            </a:endParaRPr>
          </a:p>
        </p:txBody>
      </p:sp>
      <p:sp>
        <p:nvSpPr>
          <p:cNvPr id="5" name="직사각형 4">
            <a:extLst>
              <a:ext uri="{FF2B5EF4-FFF2-40B4-BE49-F238E27FC236}">
                <a16:creationId xmlns:a16="http://schemas.microsoft.com/office/drawing/2014/main" id="{2DBA5241-CFA9-4236-B6E0-B44CC8FEF404}"/>
              </a:ext>
            </a:extLst>
          </p:cNvPr>
          <p:cNvSpPr/>
          <p:nvPr/>
        </p:nvSpPr>
        <p:spPr>
          <a:xfrm>
            <a:off x="1212229" y="3421191"/>
            <a:ext cx="8199400" cy="2246769"/>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기술에 대한 거품이 증가하여</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갑작스럽게 지원이 많아지다 단기간내 성과가 없으면  훅 모두 투자를 안 하는 상황이 올 수 있다는 것이다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p>
          <a:p>
            <a:endParaRPr lang="en-US" altLang="ko-KR" sz="2000" i="1">
              <a:solidFill>
                <a:srgbClr val="494E52"/>
              </a:solidFill>
              <a:latin typeface="나눔스퀘어 ExtraBold" panose="020B0600000101010101" pitchFamily="50" charset="-127"/>
              <a:ea typeface="나눔스퀘어 ExtraBold" panose="020B0600000101010101" pitchFamily="50" charset="-127"/>
            </a:endParaRPr>
          </a:p>
          <a:p>
            <a:r>
              <a:rPr lang="ko-KR" altLang="en-US" sz="2000" i="1">
                <a:solidFill>
                  <a:srgbClr val="494E52"/>
                </a:solidFill>
                <a:latin typeface="나눔스퀘어 ExtraBold" panose="020B0600000101010101" pitchFamily="50" charset="-127"/>
                <a:ea typeface="나눔스퀘어 ExtraBold" panose="020B0600000101010101" pitchFamily="50" charset="-127"/>
              </a:rPr>
              <a:t>이미 </a:t>
            </a:r>
            <a:r>
              <a:rPr lang="en-US" altLang="ko-KR" sz="2000" i="1">
                <a:solidFill>
                  <a:srgbClr val="494E52"/>
                </a:solidFill>
                <a:latin typeface="나눔스퀘어 ExtraBold" panose="020B0600000101010101" pitchFamily="50" charset="-127"/>
                <a:ea typeface="나눔스퀘어 ExtraBold" panose="020B0600000101010101" pitchFamily="50" charset="-127"/>
              </a:rPr>
              <a:t>2</a:t>
            </a:r>
            <a:r>
              <a:rPr lang="ko-KR" altLang="en-US" sz="2000" i="1">
                <a:solidFill>
                  <a:srgbClr val="494E52"/>
                </a:solidFill>
                <a:latin typeface="나눔스퀘어 ExtraBold" panose="020B0600000101010101" pitchFamily="50" charset="-127"/>
                <a:ea typeface="나눔스퀘어 ExtraBold" panose="020B0600000101010101" pitchFamily="50" charset="-127"/>
              </a:rPr>
              <a:t>번의 </a:t>
            </a:r>
            <a:r>
              <a:rPr lang="en-US" altLang="ko-KR" sz="2000" i="1">
                <a:solidFill>
                  <a:srgbClr val="494E52"/>
                </a:solidFill>
                <a:latin typeface="나눔스퀘어 ExtraBold" panose="020B0600000101010101" pitchFamily="50" charset="-127"/>
                <a:ea typeface="나눔스퀘어 ExtraBold" panose="020B0600000101010101" pitchFamily="50" charset="-127"/>
              </a:rPr>
              <a:t>AI </a:t>
            </a:r>
            <a:r>
              <a:rPr lang="ko-KR" altLang="en-US" sz="2000" i="1">
                <a:solidFill>
                  <a:srgbClr val="494E52"/>
                </a:solidFill>
                <a:latin typeface="나눔스퀘어 ExtraBold" panose="020B0600000101010101" pitchFamily="50" charset="-127"/>
                <a:ea typeface="나눔스퀘어 ExtraBold" panose="020B0600000101010101" pitchFamily="50" charset="-127"/>
              </a:rPr>
              <a:t>겨울을 겪었고</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현재 </a:t>
            </a:r>
            <a:r>
              <a:rPr lang="en-US" altLang="ko-KR" sz="2000" i="1">
                <a:solidFill>
                  <a:srgbClr val="494E52"/>
                </a:solidFill>
                <a:latin typeface="나눔스퀘어 ExtraBold" panose="020B0600000101010101" pitchFamily="50" charset="-127"/>
                <a:ea typeface="나눔스퀘어 ExtraBold" panose="020B0600000101010101" pitchFamily="50" charset="-127"/>
              </a:rPr>
              <a:t>3</a:t>
            </a:r>
            <a:r>
              <a:rPr lang="ko-KR" altLang="en-US" sz="2000" i="1">
                <a:solidFill>
                  <a:srgbClr val="494E52"/>
                </a:solidFill>
                <a:latin typeface="나눔스퀘어 ExtraBold" panose="020B0600000101010101" pitchFamily="50" charset="-127"/>
                <a:ea typeface="나눔스퀘어 ExtraBold" panose="020B0600000101010101" pitchFamily="50" charset="-127"/>
              </a:rPr>
              <a:t>번째 겨울이 진행이 되고 있을지도 모른다는 점이다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p>
          <a:p>
            <a:endParaRPr lang="en-US" altLang="ko-KR" sz="2000" i="1">
              <a:solidFill>
                <a:srgbClr val="494E52"/>
              </a:solidFill>
              <a:latin typeface="나눔스퀘어 ExtraBold" panose="020B0600000101010101" pitchFamily="50" charset="-127"/>
              <a:ea typeface="나눔스퀘어 ExtraBold" panose="020B0600000101010101" pitchFamily="50" charset="-127"/>
            </a:endParaRPr>
          </a:p>
          <a:p>
            <a:r>
              <a:rPr lang="ko-KR" altLang="en-US" sz="2000" i="1">
                <a:solidFill>
                  <a:srgbClr val="494E52"/>
                </a:solidFill>
                <a:latin typeface="나눔스퀘어 ExtraBold" panose="020B0600000101010101" pitchFamily="50" charset="-127"/>
                <a:ea typeface="나눔스퀘어 ExtraBold" panose="020B0600000101010101" pitchFamily="50" charset="-127"/>
              </a:rPr>
              <a:t>단기간의 기대는 비현실적이지만 장기적인 전망은 매우 밝다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60846093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27703" y="1141898"/>
            <a:ext cx="8756439" cy="2677656"/>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img.reshape</a:t>
            </a:r>
            <a:r>
              <a:rPr lang="en-US" altLang="ko-KR" sz="1400">
                <a:solidFill>
                  <a:schemeClr val="tx1"/>
                </a:solidFill>
                <a:latin typeface="Consolas" panose="020B0609020204030204" pitchFamily="49" charset="0"/>
              </a:rPr>
              <a:t>(-1,28,28,1)</a:t>
            </a:r>
          </a:p>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tf.convert_to_tensor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weight.shpe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keras.initializers.RandomNormal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stddev</a:t>
            </a:r>
            <a:r>
              <a:rPr lang="en-US" altLang="ko-KR" sz="1400">
                <a:solidFill>
                  <a:schemeClr val="tx1"/>
                </a:solidFill>
                <a:latin typeface="Consolas" panose="020B0609020204030204" pitchFamily="49" charset="0"/>
              </a:rPr>
              <a:t>=0.01)</a:t>
            </a:r>
          </a:p>
          <a:p>
            <a:r>
              <a:rPr lang="en-US" altLang="ko-KR" sz="1400">
                <a:solidFill>
                  <a:schemeClr val="tx1"/>
                </a:solidFill>
                <a:latin typeface="Consolas" panose="020B0609020204030204" pitchFamily="49" charset="0"/>
              </a:rPr>
              <a:t>conv2d = keras.layers.Conv2D(filters=5,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=3, padding='same', </a:t>
            </a:r>
          </a:p>
          <a:p>
            <a:r>
              <a:rPr lang="en-US" altLang="ko-KR" sz="1400">
                <a:solidFill>
                  <a:schemeClr val="tx1"/>
                </a:solidFill>
                <a:latin typeface="Consolas" panose="020B0609020204030204" pitchFamily="49" charset="0"/>
              </a:rPr>
              <a:t>                             strides=(2,2),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print("conv2d.shape", conv2d.shape)</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(conv2d,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(1,5,i+1),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(14,14),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1093808" y="3929604"/>
            <a:ext cx="3214341" cy="584775"/>
          </a:xfrm>
          <a:prstGeom prst="rect">
            <a:avLst/>
          </a:prstGeom>
          <a:noFill/>
        </p:spPr>
        <p:txBody>
          <a:bodyPr wrap="none" rtlCol="0">
            <a:spAutoFit/>
          </a:bodyPr>
          <a:lstStyle/>
          <a:p>
            <a:r>
              <a:rPr lang="en-US" altLang="ko-KR" err="1">
                <a:solidFill>
                  <a:schemeClr val="tx1"/>
                </a:solidFill>
                <a:latin typeface="Consolas" panose="020B0609020204030204" pitchFamily="49" charset="0"/>
              </a:rPr>
              <a:t>weight.shpe</a:t>
            </a:r>
            <a:r>
              <a:rPr lang="en-US" altLang="ko-KR">
                <a:solidFill>
                  <a:schemeClr val="tx1"/>
                </a:solidFill>
                <a:latin typeface="Consolas" panose="020B0609020204030204" pitchFamily="49" charset="0"/>
              </a:rPr>
              <a:t> (2, 2, 1, 3)</a:t>
            </a:r>
          </a:p>
          <a:p>
            <a:r>
              <a:rPr lang="en-US" altLang="ko-KR">
                <a:solidFill>
                  <a:schemeClr val="tx1"/>
                </a:solidFill>
                <a:latin typeface="Consolas" panose="020B0609020204030204" pitchFamily="49" charset="0"/>
              </a:rPr>
              <a:t>conv2d.shape (1, 14, 14, 5)</a:t>
            </a:r>
            <a:endParaRPr lang="ko-KR" altLang="en-US">
              <a:solidFill>
                <a:schemeClr val="tx1"/>
              </a:solidFill>
              <a:latin typeface="Consolas" panose="020B0609020204030204" pitchFamily="49" charset="0"/>
            </a:endParaRPr>
          </a:p>
        </p:txBody>
      </p:sp>
      <p:pic>
        <p:nvPicPr>
          <p:cNvPr id="33795" name="Picture 3">
            <a:extLst>
              <a:ext uri="{FF2B5EF4-FFF2-40B4-BE49-F238E27FC236}">
                <a16:creationId xmlns:a16="http://schemas.microsoft.com/office/drawing/2014/main" id="{4F13742E-A3A2-467C-9CC3-D4CA84E262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8219" y="4963309"/>
            <a:ext cx="4918758" cy="1216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55633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755024" y="1027483"/>
            <a:ext cx="875643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pool = 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strides=(2,2), padding='same')(conv2d)</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(pool,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(1,5,i+1),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(7,7),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908613" y="2615632"/>
            <a:ext cx="1531188" cy="338554"/>
          </a:xfrm>
          <a:prstGeom prst="rect">
            <a:avLst/>
          </a:prstGeom>
          <a:noFill/>
        </p:spPr>
        <p:txBody>
          <a:bodyPr wrap="none" rtlCol="0">
            <a:spAutoFit/>
          </a:bodyPr>
          <a:lstStyle/>
          <a:p>
            <a:r>
              <a:rPr lang="en-US" altLang="ko-KR">
                <a:solidFill>
                  <a:schemeClr val="tx1"/>
                </a:solidFill>
                <a:latin typeface="Consolas" panose="020B0609020204030204" pitchFamily="49" charset="0"/>
              </a:rPr>
              <a:t>(1, 7, 7, 5)</a:t>
            </a:r>
            <a:endParaRPr lang="ko-KR" altLang="en-US">
              <a:solidFill>
                <a:schemeClr val="tx1"/>
              </a:solidFill>
              <a:latin typeface="Consolas" panose="020B0609020204030204" pitchFamily="49" charset="0"/>
            </a:endParaRPr>
          </a:p>
        </p:txBody>
      </p:sp>
      <p:pic>
        <p:nvPicPr>
          <p:cNvPr id="34819" name="Picture 3">
            <a:extLst>
              <a:ext uri="{FF2B5EF4-FFF2-40B4-BE49-F238E27FC236}">
                <a16:creationId xmlns:a16="http://schemas.microsoft.com/office/drawing/2014/main" id="{866B2427-C50C-4973-B4FF-8CB306E799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4627" y="3235549"/>
            <a:ext cx="5436227" cy="1336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695619"/>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전체 </a:t>
            </a:r>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56681" y="1628770"/>
            <a:ext cx="1706173"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LeCun</a:t>
            </a:r>
            <a:r>
              <a:rPr lang="en-US" altLang="ko-KR" sz="1400">
                <a:solidFill>
                  <a:srgbClr val="000000"/>
                </a:solidFill>
                <a:latin typeface="고도 M" panose="02000503000000020004" pitchFamily="2" charset="-127"/>
                <a:ea typeface="고도 M" panose="02000503000000020004" pitchFamily="2" charset="-127"/>
              </a:rPr>
              <a:t> et al. , 1998</a:t>
            </a:r>
            <a:endParaRPr lang="ko-KR" altLang="en-US" sz="1400">
              <a:solidFill>
                <a:srgbClr val="000000"/>
              </a:solidFill>
              <a:latin typeface="고도 M" panose="02000503000000020004" pitchFamily="2" charset="-127"/>
              <a:ea typeface="고도 M" panose="02000503000000020004" pitchFamily="2" charset="-127"/>
            </a:endParaRPr>
          </a:p>
        </p:txBody>
      </p:sp>
      <p:grpSp>
        <p:nvGrpSpPr>
          <p:cNvPr id="68" name="그룹 67">
            <a:extLst>
              <a:ext uri="{FF2B5EF4-FFF2-40B4-BE49-F238E27FC236}">
                <a16:creationId xmlns:a16="http://schemas.microsoft.com/office/drawing/2014/main" id="{F6375214-4CAA-49AD-B012-391EF2CE9FAA}"/>
              </a:ext>
            </a:extLst>
          </p:cNvPr>
          <p:cNvGrpSpPr/>
          <p:nvPr/>
        </p:nvGrpSpPr>
        <p:grpSpPr>
          <a:xfrm>
            <a:off x="207067" y="2387957"/>
            <a:ext cx="7177499" cy="2224556"/>
            <a:chOff x="444348" y="1751348"/>
            <a:chExt cx="8710232" cy="2699603"/>
          </a:xfrm>
        </p:grpSpPr>
        <p:sp>
          <p:nvSpPr>
            <p:cNvPr id="3" name="TextBox 2">
              <a:extLst>
                <a:ext uri="{FF2B5EF4-FFF2-40B4-BE49-F238E27FC236}">
                  <a16:creationId xmlns:a16="http://schemas.microsoft.com/office/drawing/2014/main" id="{CC407552-2E6A-4501-B784-E0B72E820E12}"/>
                </a:ext>
              </a:extLst>
            </p:cNvPr>
            <p:cNvSpPr txBox="1"/>
            <p:nvPr/>
          </p:nvSpPr>
          <p:spPr>
            <a:xfrm>
              <a:off x="444348" y="2673539"/>
              <a:ext cx="1628806" cy="1564931"/>
            </a:xfrm>
            <a:prstGeom prst="rect">
              <a:avLst/>
            </a:prstGeom>
            <a:solidFill>
              <a:schemeClr val="bg1">
                <a:lumMod val="85000"/>
              </a:schemeClr>
            </a:solidFill>
          </p:spPr>
          <p:txBody>
            <a:bodyPr wrap="square" rtlCol="0">
              <a:spAutoFit/>
            </a:bodyPr>
            <a:lstStyle/>
            <a:p>
              <a:pPr algn="ctr"/>
              <a:r>
                <a:rPr lang="en-US" altLang="ko-KR" sz="9600">
                  <a:solidFill>
                    <a:schemeClr val="tx1"/>
                  </a:solidFill>
                  <a:latin typeface="Calvin" pitchFamily="2" charset="0"/>
                </a:rPr>
                <a:t>A</a:t>
              </a:r>
              <a:endParaRPr lang="ko-KR" altLang="en-US" sz="9600">
                <a:solidFill>
                  <a:schemeClr val="tx1"/>
                </a:solidFill>
                <a:latin typeface="Calvin" pitchFamily="2" charset="0"/>
              </a:endParaRPr>
            </a:p>
          </p:txBody>
        </p:sp>
        <p:sp>
          <p:nvSpPr>
            <p:cNvPr id="5" name="직사각형 4">
              <a:extLst>
                <a:ext uri="{FF2B5EF4-FFF2-40B4-BE49-F238E27FC236}">
                  <a16:creationId xmlns:a16="http://schemas.microsoft.com/office/drawing/2014/main" id="{CACB6C14-B207-4E72-A5AA-057EDF54C8A2}"/>
                </a:ext>
              </a:extLst>
            </p:cNvPr>
            <p:cNvSpPr/>
            <p:nvPr/>
          </p:nvSpPr>
          <p:spPr>
            <a:xfrm>
              <a:off x="2675273" y="2325189"/>
              <a:ext cx="1363762" cy="13637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8442EF72-F845-41C2-ADBB-01BA9EFE057D}"/>
                </a:ext>
              </a:extLst>
            </p:cNvPr>
            <p:cNvSpPr/>
            <p:nvPr/>
          </p:nvSpPr>
          <p:spPr>
            <a:xfrm>
              <a:off x="2827673" y="2477589"/>
              <a:ext cx="1363762" cy="13637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F2EE0EF-1927-47CB-8531-FB1DB6AD44A5}"/>
                </a:ext>
              </a:extLst>
            </p:cNvPr>
            <p:cNvSpPr/>
            <p:nvPr/>
          </p:nvSpPr>
          <p:spPr>
            <a:xfrm>
              <a:off x="2980073" y="2629989"/>
              <a:ext cx="1363762" cy="13637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756DD9CC-C2AC-4D89-B7AD-98B4299C8C6C}"/>
                </a:ext>
              </a:extLst>
            </p:cNvPr>
            <p:cNvSpPr/>
            <p:nvPr/>
          </p:nvSpPr>
          <p:spPr>
            <a:xfrm>
              <a:off x="3132473" y="2782389"/>
              <a:ext cx="1363762" cy="13637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4EEE143E-A39C-4C84-9963-66140108BF70}"/>
                </a:ext>
              </a:extLst>
            </p:cNvPr>
            <p:cNvSpPr/>
            <p:nvPr/>
          </p:nvSpPr>
          <p:spPr>
            <a:xfrm>
              <a:off x="3284873" y="2934789"/>
              <a:ext cx="1363762" cy="13637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28A6B2B6-91DE-4E9E-B2A0-3C82404AEEA3}"/>
                </a:ext>
              </a:extLst>
            </p:cNvPr>
            <p:cNvSpPr/>
            <p:nvPr/>
          </p:nvSpPr>
          <p:spPr>
            <a:xfrm>
              <a:off x="3437273" y="3087189"/>
              <a:ext cx="1363762" cy="13637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3" name="그룹 22">
              <a:extLst>
                <a:ext uri="{FF2B5EF4-FFF2-40B4-BE49-F238E27FC236}">
                  <a16:creationId xmlns:a16="http://schemas.microsoft.com/office/drawing/2014/main" id="{01AAAF64-8EC8-44DC-A66F-54D9FE60CFFE}"/>
                </a:ext>
              </a:extLst>
            </p:cNvPr>
            <p:cNvGrpSpPr/>
            <p:nvPr/>
          </p:nvGrpSpPr>
          <p:grpSpPr>
            <a:xfrm>
              <a:off x="1534448" y="3589673"/>
              <a:ext cx="2875572" cy="470263"/>
              <a:chOff x="1534448" y="3589673"/>
              <a:chExt cx="2875572" cy="470263"/>
            </a:xfrm>
          </p:grpSpPr>
          <p:sp>
            <p:nvSpPr>
              <p:cNvPr id="6" name="직사각형 5">
                <a:extLst>
                  <a:ext uri="{FF2B5EF4-FFF2-40B4-BE49-F238E27FC236}">
                    <a16:creationId xmlns:a16="http://schemas.microsoft.com/office/drawing/2014/main" id="{240DE46C-3666-408D-921F-4821E2C71CB4}"/>
                  </a:ext>
                </a:extLst>
              </p:cNvPr>
              <p:cNvSpPr/>
              <p:nvPr/>
            </p:nvSpPr>
            <p:spPr>
              <a:xfrm>
                <a:off x="1546642" y="3589673"/>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15DB7191-72CE-4644-A98F-71F0313B0657}"/>
                  </a:ext>
                </a:extLst>
              </p:cNvPr>
              <p:cNvSpPr/>
              <p:nvPr/>
            </p:nvSpPr>
            <p:spPr>
              <a:xfrm>
                <a:off x="4343835" y="3993751"/>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D6748AC5-B3DC-4EEC-94C2-B2C670F455E6}"/>
                  </a:ext>
                </a:extLst>
              </p:cNvPr>
              <p:cNvCxnSpPr>
                <a:endCxn id="7" idx="2"/>
              </p:cNvCxnSpPr>
              <p:nvPr/>
            </p:nvCxnSpPr>
            <p:spPr>
              <a:xfrm>
                <a:off x="1839250" y="3589673"/>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6" name="직선 연결선 315">
                <a:extLst>
                  <a:ext uri="{FF2B5EF4-FFF2-40B4-BE49-F238E27FC236}">
                    <a16:creationId xmlns:a16="http://schemas.microsoft.com/office/drawing/2014/main" id="{7175407C-F9FC-450E-9E67-6214DEF1A625}"/>
                  </a:ext>
                </a:extLst>
              </p:cNvPr>
              <p:cNvCxnSpPr>
                <a:cxnSpLocks/>
                <a:endCxn id="7" idx="2"/>
              </p:cNvCxnSpPr>
              <p:nvPr/>
            </p:nvCxnSpPr>
            <p:spPr>
              <a:xfrm>
                <a:off x="1534448" y="3589673"/>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7" name="직선 연결선 316">
                <a:extLst>
                  <a:ext uri="{FF2B5EF4-FFF2-40B4-BE49-F238E27FC236}">
                    <a16:creationId xmlns:a16="http://schemas.microsoft.com/office/drawing/2014/main" id="{897A6613-B108-4F5B-B910-A7F656EF290D}"/>
                  </a:ext>
                </a:extLst>
              </p:cNvPr>
              <p:cNvCxnSpPr>
                <a:cxnSpLocks/>
                <a:endCxn id="7" idx="2"/>
              </p:cNvCxnSpPr>
              <p:nvPr/>
            </p:nvCxnSpPr>
            <p:spPr>
              <a:xfrm>
                <a:off x="1534448" y="3882281"/>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 name="직선 연결선 317">
                <a:extLst>
                  <a:ext uri="{FF2B5EF4-FFF2-40B4-BE49-F238E27FC236}">
                    <a16:creationId xmlns:a16="http://schemas.microsoft.com/office/drawing/2014/main" id="{F1021052-EA25-41FD-A1E0-06AA07F257BB}"/>
                  </a:ext>
                </a:extLst>
              </p:cNvPr>
              <p:cNvCxnSpPr>
                <a:cxnSpLocks/>
                <a:endCxn id="7" idx="2"/>
              </p:cNvCxnSpPr>
              <p:nvPr/>
            </p:nvCxnSpPr>
            <p:spPr>
              <a:xfrm>
                <a:off x="1839250" y="3882281"/>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9" name="직사각형 318">
              <a:extLst>
                <a:ext uri="{FF2B5EF4-FFF2-40B4-BE49-F238E27FC236}">
                  <a16:creationId xmlns:a16="http://schemas.microsoft.com/office/drawing/2014/main" id="{FD06AD3D-7591-47C9-BD81-198FB0B4F6E6}"/>
                </a:ext>
              </a:extLst>
            </p:cNvPr>
            <p:cNvSpPr/>
            <p:nvPr/>
          </p:nvSpPr>
          <p:spPr>
            <a:xfrm>
              <a:off x="4845199" y="2626255"/>
              <a:ext cx="877304" cy="8773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49EFFAB8-7853-4CA9-B185-EDF3479990FE}"/>
                </a:ext>
              </a:extLst>
            </p:cNvPr>
            <p:cNvSpPr/>
            <p:nvPr/>
          </p:nvSpPr>
          <p:spPr>
            <a:xfrm>
              <a:off x="4943237" y="2724293"/>
              <a:ext cx="877304" cy="8773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80A691E0-485F-4FD0-A1C2-53F886E5984D}"/>
                </a:ext>
              </a:extLst>
            </p:cNvPr>
            <p:cNvSpPr/>
            <p:nvPr/>
          </p:nvSpPr>
          <p:spPr>
            <a:xfrm>
              <a:off x="5041276" y="2822332"/>
              <a:ext cx="877304" cy="8773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C24D2D16-2BAC-4595-9580-C487287A4057}"/>
                </a:ext>
              </a:extLst>
            </p:cNvPr>
            <p:cNvSpPr/>
            <p:nvPr/>
          </p:nvSpPr>
          <p:spPr>
            <a:xfrm>
              <a:off x="5139314" y="2920370"/>
              <a:ext cx="877304" cy="8773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7E39DF7B-11C8-4D39-8EB9-319A650AF007}"/>
                </a:ext>
              </a:extLst>
            </p:cNvPr>
            <p:cNvSpPr/>
            <p:nvPr/>
          </p:nvSpPr>
          <p:spPr>
            <a:xfrm>
              <a:off x="5237353" y="3018409"/>
              <a:ext cx="877304" cy="8773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25A86627-811C-4473-B896-76380F203811}"/>
                </a:ext>
              </a:extLst>
            </p:cNvPr>
            <p:cNvSpPr/>
            <p:nvPr/>
          </p:nvSpPr>
          <p:spPr>
            <a:xfrm>
              <a:off x="5335391" y="3116447"/>
              <a:ext cx="877304" cy="8773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9" name="그룹 18">
              <a:extLst>
                <a:ext uri="{FF2B5EF4-FFF2-40B4-BE49-F238E27FC236}">
                  <a16:creationId xmlns:a16="http://schemas.microsoft.com/office/drawing/2014/main" id="{39EDBB05-057C-451A-9660-3ACDB6881356}"/>
                </a:ext>
              </a:extLst>
            </p:cNvPr>
            <p:cNvGrpSpPr/>
            <p:nvPr/>
          </p:nvGrpSpPr>
          <p:grpSpPr>
            <a:xfrm>
              <a:off x="4065487" y="3236102"/>
              <a:ext cx="1564913" cy="255922"/>
              <a:chOff x="2634340" y="5045745"/>
              <a:chExt cx="2875572" cy="470263"/>
            </a:xfrm>
          </p:grpSpPr>
          <p:sp>
            <p:nvSpPr>
              <p:cNvPr id="327" name="직사각형 326">
                <a:extLst>
                  <a:ext uri="{FF2B5EF4-FFF2-40B4-BE49-F238E27FC236}">
                    <a16:creationId xmlns:a16="http://schemas.microsoft.com/office/drawing/2014/main" id="{DCC42EF9-D113-453B-9E50-16FF50B88E8E}"/>
                  </a:ext>
                </a:extLst>
              </p:cNvPr>
              <p:cNvSpPr/>
              <p:nvPr/>
            </p:nvSpPr>
            <p:spPr>
              <a:xfrm>
                <a:off x="2646534" y="504574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8" name="타원 327">
                <a:extLst>
                  <a:ext uri="{FF2B5EF4-FFF2-40B4-BE49-F238E27FC236}">
                    <a16:creationId xmlns:a16="http://schemas.microsoft.com/office/drawing/2014/main" id="{A0F0D0E3-DE5B-45A9-BE24-F447F87083AC}"/>
                  </a:ext>
                </a:extLst>
              </p:cNvPr>
              <p:cNvSpPr/>
              <p:nvPr/>
            </p:nvSpPr>
            <p:spPr>
              <a:xfrm>
                <a:off x="5443727" y="544982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29" name="직선 연결선 328">
                <a:extLst>
                  <a:ext uri="{FF2B5EF4-FFF2-40B4-BE49-F238E27FC236}">
                    <a16:creationId xmlns:a16="http://schemas.microsoft.com/office/drawing/2014/main" id="{EE1A1EC2-29E9-4A9A-ADF3-B7EFE8D39A6E}"/>
                  </a:ext>
                </a:extLst>
              </p:cNvPr>
              <p:cNvCxnSpPr>
                <a:endCxn id="328" idx="2"/>
              </p:cNvCxnSpPr>
              <p:nvPr/>
            </p:nvCxnSpPr>
            <p:spPr>
              <a:xfrm>
                <a:off x="2939142" y="504574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직선 연결선 329">
                <a:extLst>
                  <a:ext uri="{FF2B5EF4-FFF2-40B4-BE49-F238E27FC236}">
                    <a16:creationId xmlns:a16="http://schemas.microsoft.com/office/drawing/2014/main" id="{416F95F3-DFF0-4C4D-BD61-292A3F40F828}"/>
                  </a:ext>
                </a:extLst>
              </p:cNvPr>
              <p:cNvCxnSpPr>
                <a:cxnSpLocks/>
                <a:endCxn id="328" idx="2"/>
              </p:cNvCxnSpPr>
              <p:nvPr/>
            </p:nvCxnSpPr>
            <p:spPr>
              <a:xfrm>
                <a:off x="2634340" y="504574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직선 연결선 330">
                <a:extLst>
                  <a:ext uri="{FF2B5EF4-FFF2-40B4-BE49-F238E27FC236}">
                    <a16:creationId xmlns:a16="http://schemas.microsoft.com/office/drawing/2014/main" id="{42702158-855B-4286-8B59-F546E382D782}"/>
                  </a:ext>
                </a:extLst>
              </p:cNvPr>
              <p:cNvCxnSpPr>
                <a:cxnSpLocks/>
                <a:endCxn id="328" idx="2"/>
              </p:cNvCxnSpPr>
              <p:nvPr/>
            </p:nvCxnSpPr>
            <p:spPr>
              <a:xfrm>
                <a:off x="2634340" y="533835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직선 연결선 331">
                <a:extLst>
                  <a:ext uri="{FF2B5EF4-FFF2-40B4-BE49-F238E27FC236}">
                    <a16:creationId xmlns:a16="http://schemas.microsoft.com/office/drawing/2014/main" id="{B3A3F5C0-84EC-4746-A72E-7A330AFEDE1D}"/>
                  </a:ext>
                </a:extLst>
              </p:cNvPr>
              <p:cNvCxnSpPr>
                <a:cxnSpLocks/>
                <a:endCxn id="328" idx="2"/>
              </p:cNvCxnSpPr>
              <p:nvPr/>
            </p:nvCxnSpPr>
            <p:spPr>
              <a:xfrm>
                <a:off x="2939142" y="533835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 name="그룹 21">
              <a:extLst>
                <a:ext uri="{FF2B5EF4-FFF2-40B4-BE49-F238E27FC236}">
                  <a16:creationId xmlns:a16="http://schemas.microsoft.com/office/drawing/2014/main" id="{9C71EFC9-1E7A-416E-AD62-3D7D4231DC33}"/>
                </a:ext>
              </a:extLst>
            </p:cNvPr>
            <p:cNvGrpSpPr/>
            <p:nvPr/>
          </p:nvGrpSpPr>
          <p:grpSpPr>
            <a:xfrm>
              <a:off x="5638545" y="1751348"/>
              <a:ext cx="2449596" cy="2627117"/>
              <a:chOff x="6339094" y="1356797"/>
              <a:chExt cx="3183194" cy="3413879"/>
            </a:xfrm>
          </p:grpSpPr>
          <p:sp>
            <p:nvSpPr>
              <p:cNvPr id="360" name="직사각형 359">
                <a:extLst>
                  <a:ext uri="{FF2B5EF4-FFF2-40B4-BE49-F238E27FC236}">
                    <a16:creationId xmlns:a16="http://schemas.microsoft.com/office/drawing/2014/main" id="{89F80B3D-D7AD-48F1-A44C-6A7A1BBC3126}"/>
                  </a:ext>
                </a:extLst>
              </p:cNvPr>
              <p:cNvSpPr/>
              <p:nvPr/>
            </p:nvSpPr>
            <p:spPr>
              <a:xfrm>
                <a:off x="6339094" y="135679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BEA5425F-F020-4DB4-BE3F-0A6783CE8AA6}"/>
                  </a:ext>
                </a:extLst>
              </p:cNvPr>
              <p:cNvSpPr/>
              <p:nvPr/>
            </p:nvSpPr>
            <p:spPr>
              <a:xfrm>
                <a:off x="6482067" y="152922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D3F46FA7-520A-43E4-ACFB-87F180842EE0}"/>
                  </a:ext>
                </a:extLst>
              </p:cNvPr>
              <p:cNvSpPr/>
              <p:nvPr/>
            </p:nvSpPr>
            <p:spPr>
              <a:xfrm>
                <a:off x="6663484" y="169955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44B54CE1-1698-4669-9174-94137345034A}"/>
                  </a:ext>
                </a:extLst>
              </p:cNvPr>
              <p:cNvSpPr/>
              <p:nvPr/>
            </p:nvSpPr>
            <p:spPr>
              <a:xfrm>
                <a:off x="6806457" y="187198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8DFF98D4-FD4B-4B03-8473-18924C49270A}"/>
                  </a:ext>
                </a:extLst>
              </p:cNvPr>
              <p:cNvSpPr/>
              <p:nvPr/>
            </p:nvSpPr>
            <p:spPr>
              <a:xfrm>
                <a:off x="6955685" y="20389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38501B1B-9DD1-4E53-BDB1-45C8B5833AC1}"/>
                  </a:ext>
                </a:extLst>
              </p:cNvPr>
              <p:cNvSpPr/>
              <p:nvPr/>
            </p:nvSpPr>
            <p:spPr>
              <a:xfrm>
                <a:off x="7098658" y="22113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4BEC556E-E680-4407-9433-B0AF1A477031}"/>
                  </a:ext>
                </a:extLst>
              </p:cNvPr>
              <p:cNvSpPr/>
              <p:nvPr/>
            </p:nvSpPr>
            <p:spPr>
              <a:xfrm>
                <a:off x="7280075" y="23816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4C6C3CD8-E61E-4252-812B-E55DBA0A5F6A}"/>
                  </a:ext>
                </a:extLst>
              </p:cNvPr>
              <p:cNvSpPr/>
              <p:nvPr/>
            </p:nvSpPr>
            <p:spPr>
              <a:xfrm>
                <a:off x="7423048" y="25540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1" name="그룹 20">
                <a:extLst>
                  <a:ext uri="{FF2B5EF4-FFF2-40B4-BE49-F238E27FC236}">
                    <a16:creationId xmlns:a16="http://schemas.microsoft.com/office/drawing/2014/main" id="{95165CC8-11BD-4983-AE88-689974419A94}"/>
                  </a:ext>
                </a:extLst>
              </p:cNvPr>
              <p:cNvGrpSpPr/>
              <p:nvPr/>
            </p:nvGrpSpPr>
            <p:grpSpPr>
              <a:xfrm>
                <a:off x="7565723" y="2724293"/>
                <a:ext cx="1319674" cy="1367496"/>
                <a:chOff x="7108085" y="2191307"/>
                <a:chExt cx="1319674" cy="1367496"/>
              </a:xfrm>
            </p:grpSpPr>
            <p:sp>
              <p:nvSpPr>
                <p:cNvPr id="390" name="직사각형 389">
                  <a:extLst>
                    <a:ext uri="{FF2B5EF4-FFF2-40B4-BE49-F238E27FC236}">
                      <a16:creationId xmlns:a16="http://schemas.microsoft.com/office/drawing/2014/main" id="{E1FC8613-FC73-4042-8898-AB2DD19CC8C3}"/>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F8BDF463-1AD1-4E9D-97EC-411D453CF2D9}"/>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03D3672C-2AFE-434D-A9C2-CCB1567532A8}"/>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E03CF08C-5F93-4DFB-A9C3-2193EB0ACC72}"/>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98" name="그룹 397">
                <a:extLst>
                  <a:ext uri="{FF2B5EF4-FFF2-40B4-BE49-F238E27FC236}">
                    <a16:creationId xmlns:a16="http://schemas.microsoft.com/office/drawing/2014/main" id="{E620DEC8-8C20-4E6B-9543-955C0D4B4113}"/>
                  </a:ext>
                </a:extLst>
              </p:cNvPr>
              <p:cNvGrpSpPr/>
              <p:nvPr/>
            </p:nvGrpSpPr>
            <p:grpSpPr>
              <a:xfrm>
                <a:off x="8202614" y="3403180"/>
                <a:ext cx="1319674" cy="1367496"/>
                <a:chOff x="7108085" y="2191307"/>
                <a:chExt cx="1319674" cy="1367496"/>
              </a:xfrm>
            </p:grpSpPr>
            <p:sp>
              <p:nvSpPr>
                <p:cNvPr id="399" name="직사각형 398">
                  <a:extLst>
                    <a:ext uri="{FF2B5EF4-FFF2-40B4-BE49-F238E27FC236}">
                      <a16:creationId xmlns:a16="http://schemas.microsoft.com/office/drawing/2014/main" id="{48E57EE9-B463-4230-97E9-96D89C4F58CD}"/>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4F397D59-2175-469D-B5A0-43A207B7AEF0}"/>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D467631-4B03-4389-ACDD-4899BF67A9CA}"/>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3CB6510-FC9B-48D1-A043-241872FB5A75}"/>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24" name="그룹 23">
              <a:extLst>
                <a:ext uri="{FF2B5EF4-FFF2-40B4-BE49-F238E27FC236}">
                  <a16:creationId xmlns:a16="http://schemas.microsoft.com/office/drawing/2014/main" id="{52864EBB-36EC-4E49-AC82-6935BEE5633B}"/>
                </a:ext>
              </a:extLst>
            </p:cNvPr>
            <p:cNvGrpSpPr/>
            <p:nvPr/>
          </p:nvGrpSpPr>
          <p:grpSpPr>
            <a:xfrm>
              <a:off x="5809506" y="3532108"/>
              <a:ext cx="2192143" cy="358497"/>
              <a:chOff x="5832297" y="3366465"/>
              <a:chExt cx="2875572" cy="470263"/>
            </a:xfrm>
          </p:grpSpPr>
          <p:sp>
            <p:nvSpPr>
              <p:cNvPr id="326" name="타원 325">
                <a:extLst>
                  <a:ext uri="{FF2B5EF4-FFF2-40B4-BE49-F238E27FC236}">
                    <a16:creationId xmlns:a16="http://schemas.microsoft.com/office/drawing/2014/main" id="{F5AA9FA3-BEB7-4BE5-BA63-82F2CFEA4A7B}"/>
                  </a:ext>
                </a:extLst>
              </p:cNvPr>
              <p:cNvSpPr/>
              <p:nvPr/>
            </p:nvSpPr>
            <p:spPr>
              <a:xfrm>
                <a:off x="5918580" y="3699636"/>
                <a:ext cx="42577" cy="4257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DA3035B0-EA8D-4D8C-99A5-BE5A099F2729}"/>
                  </a:ext>
                </a:extLst>
              </p:cNvPr>
              <p:cNvSpPr/>
              <p:nvPr/>
            </p:nvSpPr>
            <p:spPr>
              <a:xfrm>
                <a:off x="5844491" y="336646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5" name="타원 404">
                <a:extLst>
                  <a:ext uri="{FF2B5EF4-FFF2-40B4-BE49-F238E27FC236}">
                    <a16:creationId xmlns:a16="http://schemas.microsoft.com/office/drawing/2014/main" id="{96139347-641E-4FDC-9C8F-3A72BFDD3E8D}"/>
                  </a:ext>
                </a:extLst>
              </p:cNvPr>
              <p:cNvSpPr/>
              <p:nvPr/>
            </p:nvSpPr>
            <p:spPr>
              <a:xfrm>
                <a:off x="8641684" y="377054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6" name="직선 연결선 405">
                <a:extLst>
                  <a:ext uri="{FF2B5EF4-FFF2-40B4-BE49-F238E27FC236}">
                    <a16:creationId xmlns:a16="http://schemas.microsoft.com/office/drawing/2014/main" id="{AE5876B4-F142-4561-BF04-42B5519CD2B7}"/>
                  </a:ext>
                </a:extLst>
              </p:cNvPr>
              <p:cNvCxnSpPr>
                <a:endCxn id="405" idx="2"/>
              </p:cNvCxnSpPr>
              <p:nvPr/>
            </p:nvCxnSpPr>
            <p:spPr>
              <a:xfrm>
                <a:off x="6137099" y="336646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직선 연결선 406">
                <a:extLst>
                  <a:ext uri="{FF2B5EF4-FFF2-40B4-BE49-F238E27FC236}">
                    <a16:creationId xmlns:a16="http://schemas.microsoft.com/office/drawing/2014/main" id="{6D8548F4-CA1A-4317-A0C8-BED34134E132}"/>
                  </a:ext>
                </a:extLst>
              </p:cNvPr>
              <p:cNvCxnSpPr>
                <a:cxnSpLocks/>
                <a:endCxn id="405" idx="2"/>
              </p:cNvCxnSpPr>
              <p:nvPr/>
            </p:nvCxnSpPr>
            <p:spPr>
              <a:xfrm>
                <a:off x="5832297" y="336646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8" name="직선 연결선 407">
                <a:extLst>
                  <a:ext uri="{FF2B5EF4-FFF2-40B4-BE49-F238E27FC236}">
                    <a16:creationId xmlns:a16="http://schemas.microsoft.com/office/drawing/2014/main" id="{87A71B1F-7CE8-46D8-A208-0CADBDA15268}"/>
                  </a:ext>
                </a:extLst>
              </p:cNvPr>
              <p:cNvCxnSpPr>
                <a:cxnSpLocks/>
                <a:endCxn id="405" idx="2"/>
              </p:cNvCxnSpPr>
              <p:nvPr/>
            </p:nvCxnSpPr>
            <p:spPr>
              <a:xfrm>
                <a:off x="5832297" y="365907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E5D835C-FD8D-42E6-8514-513F9B9B92A5}"/>
                  </a:ext>
                </a:extLst>
              </p:cNvPr>
              <p:cNvCxnSpPr>
                <a:cxnSpLocks/>
                <a:endCxn id="405" idx="2"/>
              </p:cNvCxnSpPr>
              <p:nvPr/>
            </p:nvCxnSpPr>
            <p:spPr>
              <a:xfrm>
                <a:off x="6137099" y="365907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그룹 25">
              <a:extLst>
                <a:ext uri="{FF2B5EF4-FFF2-40B4-BE49-F238E27FC236}">
                  <a16:creationId xmlns:a16="http://schemas.microsoft.com/office/drawing/2014/main" id="{7BDA1B0A-CFC8-4472-B087-57D5A6CA75BA}"/>
                </a:ext>
              </a:extLst>
            </p:cNvPr>
            <p:cNvGrpSpPr/>
            <p:nvPr/>
          </p:nvGrpSpPr>
          <p:grpSpPr>
            <a:xfrm>
              <a:off x="6883762" y="1927090"/>
              <a:ext cx="2270818" cy="2275495"/>
              <a:chOff x="7117261" y="1751349"/>
              <a:chExt cx="2729402" cy="2735023"/>
            </a:xfrm>
          </p:grpSpPr>
          <p:grpSp>
            <p:nvGrpSpPr>
              <p:cNvPr id="25" name="그룹 24">
                <a:extLst>
                  <a:ext uri="{FF2B5EF4-FFF2-40B4-BE49-F238E27FC236}">
                    <a16:creationId xmlns:a16="http://schemas.microsoft.com/office/drawing/2014/main" id="{192DACE5-F86B-4541-BB7D-ACFAEBEEF7A8}"/>
                  </a:ext>
                </a:extLst>
              </p:cNvPr>
              <p:cNvGrpSpPr/>
              <p:nvPr/>
            </p:nvGrpSpPr>
            <p:grpSpPr>
              <a:xfrm>
                <a:off x="7117261" y="1751349"/>
                <a:ext cx="548857" cy="548856"/>
                <a:chOff x="7117261" y="1751349"/>
                <a:chExt cx="548857" cy="548856"/>
              </a:xfrm>
            </p:grpSpPr>
            <p:sp>
              <p:nvSpPr>
                <p:cNvPr id="411" name="직사각형 410">
                  <a:extLst>
                    <a:ext uri="{FF2B5EF4-FFF2-40B4-BE49-F238E27FC236}">
                      <a16:creationId xmlns:a16="http://schemas.microsoft.com/office/drawing/2014/main" id="{485686EA-D482-4C1B-85F5-B03C911E3C8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FE5EB1AE-D7BB-491E-BC83-7017E81E43D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0" name="그룹 429">
                <a:extLst>
                  <a:ext uri="{FF2B5EF4-FFF2-40B4-BE49-F238E27FC236}">
                    <a16:creationId xmlns:a16="http://schemas.microsoft.com/office/drawing/2014/main" id="{92D58D73-ABA5-44C0-BACD-EC83BD41C3F1}"/>
                  </a:ext>
                </a:extLst>
              </p:cNvPr>
              <p:cNvGrpSpPr/>
              <p:nvPr/>
            </p:nvGrpSpPr>
            <p:grpSpPr>
              <a:xfrm>
                <a:off x="7427564" y="2048920"/>
                <a:ext cx="548857" cy="548856"/>
                <a:chOff x="7117261" y="1751349"/>
                <a:chExt cx="548857" cy="548856"/>
              </a:xfrm>
            </p:grpSpPr>
            <p:sp>
              <p:nvSpPr>
                <p:cNvPr id="431" name="직사각형 430">
                  <a:extLst>
                    <a:ext uri="{FF2B5EF4-FFF2-40B4-BE49-F238E27FC236}">
                      <a16:creationId xmlns:a16="http://schemas.microsoft.com/office/drawing/2014/main" id="{36846E82-9BB8-4231-BBE8-BDD52BF013E4}"/>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2D07DD32-C0CA-4FC0-8F7D-02206108AC35}"/>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3" name="그룹 432">
                <a:extLst>
                  <a:ext uri="{FF2B5EF4-FFF2-40B4-BE49-F238E27FC236}">
                    <a16:creationId xmlns:a16="http://schemas.microsoft.com/office/drawing/2014/main" id="{69FECABC-E25A-4C72-B357-B07EC84575AB}"/>
                  </a:ext>
                </a:extLst>
              </p:cNvPr>
              <p:cNvGrpSpPr/>
              <p:nvPr/>
            </p:nvGrpSpPr>
            <p:grpSpPr>
              <a:xfrm>
                <a:off x="7739271" y="2363686"/>
                <a:ext cx="548857" cy="548856"/>
                <a:chOff x="7117261" y="1751349"/>
                <a:chExt cx="548857" cy="548856"/>
              </a:xfrm>
            </p:grpSpPr>
            <p:sp>
              <p:nvSpPr>
                <p:cNvPr id="434" name="직사각형 433">
                  <a:extLst>
                    <a:ext uri="{FF2B5EF4-FFF2-40B4-BE49-F238E27FC236}">
                      <a16:creationId xmlns:a16="http://schemas.microsoft.com/office/drawing/2014/main" id="{606D211D-8E62-4C69-AEFF-4237DB44DD92}"/>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43098DEF-6E7A-42B5-91A7-22655BF1D76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6" name="그룹 435">
                <a:extLst>
                  <a:ext uri="{FF2B5EF4-FFF2-40B4-BE49-F238E27FC236}">
                    <a16:creationId xmlns:a16="http://schemas.microsoft.com/office/drawing/2014/main" id="{C7797268-423C-4062-AF9B-C3D1C4A3D431}"/>
                  </a:ext>
                </a:extLst>
              </p:cNvPr>
              <p:cNvGrpSpPr/>
              <p:nvPr/>
            </p:nvGrpSpPr>
            <p:grpSpPr>
              <a:xfrm>
                <a:off x="8050978" y="2678452"/>
                <a:ext cx="548857" cy="548856"/>
                <a:chOff x="7117261" y="1751349"/>
                <a:chExt cx="548857" cy="548856"/>
              </a:xfrm>
            </p:grpSpPr>
            <p:sp>
              <p:nvSpPr>
                <p:cNvPr id="437" name="직사각형 436">
                  <a:extLst>
                    <a:ext uri="{FF2B5EF4-FFF2-40B4-BE49-F238E27FC236}">
                      <a16:creationId xmlns:a16="http://schemas.microsoft.com/office/drawing/2014/main" id="{8ED33635-4C2D-4768-856C-74AFAD3E5D6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02E431C5-F94C-4D2B-A2E8-F7980C755698}"/>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9" name="그룹 438">
                <a:extLst>
                  <a:ext uri="{FF2B5EF4-FFF2-40B4-BE49-F238E27FC236}">
                    <a16:creationId xmlns:a16="http://schemas.microsoft.com/office/drawing/2014/main" id="{8CB3071F-CB8E-43BC-91BB-7B05573795B8}"/>
                  </a:ext>
                </a:extLst>
              </p:cNvPr>
              <p:cNvGrpSpPr/>
              <p:nvPr/>
            </p:nvGrpSpPr>
            <p:grpSpPr>
              <a:xfrm>
                <a:off x="8362685" y="2993218"/>
                <a:ext cx="548857" cy="548856"/>
                <a:chOff x="7117261" y="1751349"/>
                <a:chExt cx="548857" cy="548856"/>
              </a:xfrm>
            </p:grpSpPr>
            <p:sp>
              <p:nvSpPr>
                <p:cNvPr id="440" name="직사각형 439">
                  <a:extLst>
                    <a:ext uri="{FF2B5EF4-FFF2-40B4-BE49-F238E27FC236}">
                      <a16:creationId xmlns:a16="http://schemas.microsoft.com/office/drawing/2014/main" id="{EE1B7DFE-366F-4E6C-B809-FA92A270EB7D}"/>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9CA2512F-3174-43E3-8F5B-275CCA24D68B}"/>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2" name="그룹 441">
                <a:extLst>
                  <a:ext uri="{FF2B5EF4-FFF2-40B4-BE49-F238E27FC236}">
                    <a16:creationId xmlns:a16="http://schemas.microsoft.com/office/drawing/2014/main" id="{B0CD66EC-82A1-428F-85EE-18706EB13B42}"/>
                  </a:ext>
                </a:extLst>
              </p:cNvPr>
              <p:cNvGrpSpPr/>
              <p:nvPr/>
            </p:nvGrpSpPr>
            <p:grpSpPr>
              <a:xfrm>
                <a:off x="8674392" y="3307984"/>
                <a:ext cx="548857" cy="548856"/>
                <a:chOff x="7117261" y="1751349"/>
                <a:chExt cx="548857" cy="548856"/>
              </a:xfrm>
            </p:grpSpPr>
            <p:sp>
              <p:nvSpPr>
                <p:cNvPr id="443" name="직사각형 442">
                  <a:extLst>
                    <a:ext uri="{FF2B5EF4-FFF2-40B4-BE49-F238E27FC236}">
                      <a16:creationId xmlns:a16="http://schemas.microsoft.com/office/drawing/2014/main" id="{C0F745CD-A7D6-45BC-B575-720F36FCA5F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4" name="직사각형 443">
                  <a:extLst>
                    <a:ext uri="{FF2B5EF4-FFF2-40B4-BE49-F238E27FC236}">
                      <a16:creationId xmlns:a16="http://schemas.microsoft.com/office/drawing/2014/main" id="{CABE1D5B-BF5B-4CF8-9E40-3E48E711AF5E}"/>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5" name="그룹 444">
                <a:extLst>
                  <a:ext uri="{FF2B5EF4-FFF2-40B4-BE49-F238E27FC236}">
                    <a16:creationId xmlns:a16="http://schemas.microsoft.com/office/drawing/2014/main" id="{0AD545D0-8057-4100-B6E6-AAAC9B5CD127}"/>
                  </a:ext>
                </a:extLst>
              </p:cNvPr>
              <p:cNvGrpSpPr/>
              <p:nvPr/>
            </p:nvGrpSpPr>
            <p:grpSpPr>
              <a:xfrm>
                <a:off x="8986099" y="3622750"/>
                <a:ext cx="548857" cy="548856"/>
                <a:chOff x="7117261" y="1751349"/>
                <a:chExt cx="548857" cy="548856"/>
              </a:xfrm>
            </p:grpSpPr>
            <p:sp>
              <p:nvSpPr>
                <p:cNvPr id="446" name="직사각형 445">
                  <a:extLst>
                    <a:ext uri="{FF2B5EF4-FFF2-40B4-BE49-F238E27FC236}">
                      <a16:creationId xmlns:a16="http://schemas.microsoft.com/office/drawing/2014/main" id="{6EE63DAE-3ABC-45B7-B242-3909912EB3D5}"/>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7" name="직사각형 446">
                  <a:extLst>
                    <a:ext uri="{FF2B5EF4-FFF2-40B4-BE49-F238E27FC236}">
                      <a16:creationId xmlns:a16="http://schemas.microsoft.com/office/drawing/2014/main" id="{DBFDAD45-283E-475F-BE63-C36F7FACB65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8" name="그룹 447">
                <a:extLst>
                  <a:ext uri="{FF2B5EF4-FFF2-40B4-BE49-F238E27FC236}">
                    <a16:creationId xmlns:a16="http://schemas.microsoft.com/office/drawing/2014/main" id="{7DE618D5-94C9-484B-8C90-EBFD81075FA6}"/>
                  </a:ext>
                </a:extLst>
              </p:cNvPr>
              <p:cNvGrpSpPr/>
              <p:nvPr/>
            </p:nvGrpSpPr>
            <p:grpSpPr>
              <a:xfrm>
                <a:off x="9297806" y="3937516"/>
                <a:ext cx="548857" cy="548856"/>
                <a:chOff x="7117261" y="1751349"/>
                <a:chExt cx="548857" cy="548856"/>
              </a:xfrm>
            </p:grpSpPr>
            <p:sp>
              <p:nvSpPr>
                <p:cNvPr id="449" name="직사각형 448">
                  <a:extLst>
                    <a:ext uri="{FF2B5EF4-FFF2-40B4-BE49-F238E27FC236}">
                      <a16:creationId xmlns:a16="http://schemas.microsoft.com/office/drawing/2014/main" id="{CFDD4BC0-FA09-4962-BA51-0AD93F216E4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0" name="직사각형 449">
                  <a:extLst>
                    <a:ext uri="{FF2B5EF4-FFF2-40B4-BE49-F238E27FC236}">
                      <a16:creationId xmlns:a16="http://schemas.microsoft.com/office/drawing/2014/main" id="{1B1C3C60-272D-4BBB-B70C-61B8186CA5F1}"/>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sp>
          <p:nvSpPr>
            <p:cNvPr id="452" name="타원 451">
              <a:extLst>
                <a:ext uri="{FF2B5EF4-FFF2-40B4-BE49-F238E27FC236}">
                  <a16:creationId xmlns:a16="http://schemas.microsoft.com/office/drawing/2014/main" id="{460AB68F-8E45-4692-9A1D-FC2FC4E18439}"/>
                </a:ext>
              </a:extLst>
            </p:cNvPr>
            <p:cNvSpPr/>
            <p:nvPr/>
          </p:nvSpPr>
          <p:spPr>
            <a:xfrm>
              <a:off x="7787991" y="4196370"/>
              <a:ext cx="17647" cy="17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3" name="직사각형 452">
              <a:extLst>
                <a:ext uri="{FF2B5EF4-FFF2-40B4-BE49-F238E27FC236}">
                  <a16:creationId xmlns:a16="http://schemas.microsoft.com/office/drawing/2014/main" id="{018D3793-C63C-4D17-A285-C21EC10C99EB}"/>
                </a:ext>
              </a:extLst>
            </p:cNvPr>
            <p:cNvSpPr/>
            <p:nvPr/>
          </p:nvSpPr>
          <p:spPr>
            <a:xfrm>
              <a:off x="7529711" y="4075234"/>
              <a:ext cx="121281" cy="12128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4" name="타원 453">
              <a:extLst>
                <a:ext uri="{FF2B5EF4-FFF2-40B4-BE49-F238E27FC236}">
                  <a16:creationId xmlns:a16="http://schemas.microsoft.com/office/drawing/2014/main" id="{83B43A0D-9422-43F9-94E0-9237EB5A4803}"/>
                </a:ext>
              </a:extLst>
            </p:cNvPr>
            <p:cNvSpPr/>
            <p:nvPr/>
          </p:nvSpPr>
          <p:spPr>
            <a:xfrm>
              <a:off x="8921121" y="4009580"/>
              <a:ext cx="27433" cy="2743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55" name="직선 연결선 454">
              <a:extLst>
                <a:ext uri="{FF2B5EF4-FFF2-40B4-BE49-F238E27FC236}">
                  <a16:creationId xmlns:a16="http://schemas.microsoft.com/office/drawing/2014/main" id="{9F44F7A4-70C6-4A10-A1B7-2988BAB895A2}"/>
                </a:ext>
              </a:extLst>
            </p:cNvPr>
            <p:cNvCxnSpPr>
              <a:cxnSpLocks/>
              <a:endCxn id="454" idx="2"/>
            </p:cNvCxnSpPr>
            <p:nvPr/>
          </p:nvCxnSpPr>
          <p:spPr>
            <a:xfrm flipV="1">
              <a:off x="7646796" y="4023297"/>
              <a:ext cx="1274325" cy="5633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6" name="직선 연결선 455">
              <a:extLst>
                <a:ext uri="{FF2B5EF4-FFF2-40B4-BE49-F238E27FC236}">
                  <a16:creationId xmlns:a16="http://schemas.microsoft.com/office/drawing/2014/main" id="{0A0D3D02-1570-4B3A-99CC-6FC068A25C59}"/>
                </a:ext>
              </a:extLst>
            </p:cNvPr>
            <p:cNvCxnSpPr>
              <a:cxnSpLocks/>
              <a:endCxn id="454" idx="2"/>
            </p:cNvCxnSpPr>
            <p:nvPr/>
          </p:nvCxnSpPr>
          <p:spPr>
            <a:xfrm flipV="1">
              <a:off x="7522866" y="4023297"/>
              <a:ext cx="1398255" cy="5633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7" name="직선 연결선 456">
              <a:extLst>
                <a:ext uri="{FF2B5EF4-FFF2-40B4-BE49-F238E27FC236}">
                  <a16:creationId xmlns:a16="http://schemas.microsoft.com/office/drawing/2014/main" id="{7F62F798-6ACA-461F-B863-3210BECAC692}"/>
                </a:ext>
              </a:extLst>
            </p:cNvPr>
            <p:cNvCxnSpPr>
              <a:cxnSpLocks/>
              <a:endCxn id="454" idx="2"/>
            </p:cNvCxnSpPr>
            <p:nvPr/>
          </p:nvCxnSpPr>
          <p:spPr>
            <a:xfrm flipV="1">
              <a:off x="7532914" y="4023297"/>
              <a:ext cx="1388207" cy="17021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직선 연결선 457">
              <a:extLst>
                <a:ext uri="{FF2B5EF4-FFF2-40B4-BE49-F238E27FC236}">
                  <a16:creationId xmlns:a16="http://schemas.microsoft.com/office/drawing/2014/main" id="{99008C70-4CF0-4EA5-A23E-F8DC1970DB13}"/>
                </a:ext>
              </a:extLst>
            </p:cNvPr>
            <p:cNvCxnSpPr>
              <a:cxnSpLocks/>
              <a:endCxn id="454" idx="2"/>
            </p:cNvCxnSpPr>
            <p:nvPr/>
          </p:nvCxnSpPr>
          <p:spPr>
            <a:xfrm flipV="1">
              <a:off x="7653495" y="4023297"/>
              <a:ext cx="1267626" cy="16686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5" name="직사각형 74">
            <a:extLst>
              <a:ext uri="{FF2B5EF4-FFF2-40B4-BE49-F238E27FC236}">
                <a16:creationId xmlns:a16="http://schemas.microsoft.com/office/drawing/2014/main" id="{DDFD4527-0041-4A75-86B8-32A16DEB7A4F}"/>
              </a:ext>
            </a:extLst>
          </p:cNvPr>
          <p:cNvSpPr/>
          <p:nvPr/>
        </p:nvSpPr>
        <p:spPr>
          <a:xfrm rot="19151880">
            <a:off x="7131523" y="2312099"/>
            <a:ext cx="359476" cy="2375982"/>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9" name="직사각형 458">
            <a:extLst>
              <a:ext uri="{FF2B5EF4-FFF2-40B4-BE49-F238E27FC236}">
                <a16:creationId xmlns:a16="http://schemas.microsoft.com/office/drawing/2014/main" id="{403EF20A-C321-47A1-BF6A-DA8F671F96B9}"/>
              </a:ext>
            </a:extLst>
          </p:cNvPr>
          <p:cNvSpPr/>
          <p:nvPr/>
        </p:nvSpPr>
        <p:spPr>
          <a:xfrm rot="19151880">
            <a:off x="7875940" y="2399646"/>
            <a:ext cx="359476" cy="1829381"/>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0" name="직사각형 459">
            <a:extLst>
              <a:ext uri="{FF2B5EF4-FFF2-40B4-BE49-F238E27FC236}">
                <a16:creationId xmlns:a16="http://schemas.microsoft.com/office/drawing/2014/main" id="{3D0102DD-AAC3-405D-A752-00880D2472C1}"/>
              </a:ext>
            </a:extLst>
          </p:cNvPr>
          <p:cNvSpPr/>
          <p:nvPr/>
        </p:nvSpPr>
        <p:spPr>
          <a:xfrm rot="19151880">
            <a:off x="8561113" y="2405427"/>
            <a:ext cx="359476" cy="1536354"/>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7" name="직선 연결선 76">
            <a:extLst>
              <a:ext uri="{FF2B5EF4-FFF2-40B4-BE49-F238E27FC236}">
                <a16:creationId xmlns:a16="http://schemas.microsoft.com/office/drawing/2014/main" id="{2A0FC146-ECA4-48EA-A024-86FD7AE3525D}"/>
              </a:ext>
            </a:extLst>
          </p:cNvPr>
          <p:cNvCxnSpPr/>
          <p:nvPr/>
        </p:nvCxnSpPr>
        <p:spPr>
          <a:xfrm flipV="1">
            <a:off x="7384566" y="4226090"/>
            <a:ext cx="492007" cy="1817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1" name="직선 연결선 460">
            <a:extLst>
              <a:ext uri="{FF2B5EF4-FFF2-40B4-BE49-F238E27FC236}">
                <a16:creationId xmlns:a16="http://schemas.microsoft.com/office/drawing/2014/main" id="{C87CE856-4DC8-4F5A-AC0B-CFF03B97C982}"/>
              </a:ext>
            </a:extLst>
          </p:cNvPr>
          <p:cNvCxnSpPr>
            <a:cxnSpLocks/>
          </p:cNvCxnSpPr>
          <p:nvPr/>
        </p:nvCxnSpPr>
        <p:spPr>
          <a:xfrm flipV="1">
            <a:off x="8115937" y="3881240"/>
            <a:ext cx="341684" cy="2862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2" name="직선 연결선 461">
            <a:extLst>
              <a:ext uri="{FF2B5EF4-FFF2-40B4-BE49-F238E27FC236}">
                <a16:creationId xmlns:a16="http://schemas.microsoft.com/office/drawing/2014/main" id="{733A535E-CA95-4252-859B-66286BD6BB72}"/>
              </a:ext>
            </a:extLst>
          </p:cNvPr>
          <p:cNvCxnSpPr>
            <a:cxnSpLocks/>
          </p:cNvCxnSpPr>
          <p:nvPr/>
        </p:nvCxnSpPr>
        <p:spPr>
          <a:xfrm flipV="1">
            <a:off x="8711761" y="3655978"/>
            <a:ext cx="333212" cy="1434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3" name="직선 연결선 462">
            <a:extLst>
              <a:ext uri="{FF2B5EF4-FFF2-40B4-BE49-F238E27FC236}">
                <a16:creationId xmlns:a16="http://schemas.microsoft.com/office/drawing/2014/main" id="{AEB8D7EE-9DBB-4EBC-971B-ECDD8BD6F66E}"/>
              </a:ext>
            </a:extLst>
          </p:cNvPr>
          <p:cNvCxnSpPr>
            <a:cxnSpLocks/>
          </p:cNvCxnSpPr>
          <p:nvPr/>
        </p:nvCxnSpPr>
        <p:spPr>
          <a:xfrm>
            <a:off x="5785145" y="2532774"/>
            <a:ext cx="741942" cy="3070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4" name="직선 연결선 463">
            <a:extLst>
              <a:ext uri="{FF2B5EF4-FFF2-40B4-BE49-F238E27FC236}">
                <a16:creationId xmlns:a16="http://schemas.microsoft.com/office/drawing/2014/main" id="{A6FCBEEA-B03B-4E36-B0D5-4D6896D8428A}"/>
              </a:ext>
            </a:extLst>
          </p:cNvPr>
          <p:cNvCxnSpPr>
            <a:cxnSpLocks/>
          </p:cNvCxnSpPr>
          <p:nvPr/>
        </p:nvCxnSpPr>
        <p:spPr>
          <a:xfrm>
            <a:off x="6778376" y="2763959"/>
            <a:ext cx="662228" cy="53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5" name="직선 연결선 464">
            <a:extLst>
              <a:ext uri="{FF2B5EF4-FFF2-40B4-BE49-F238E27FC236}">
                <a16:creationId xmlns:a16="http://schemas.microsoft.com/office/drawing/2014/main" id="{9159F654-828E-4874-B9FC-AEAD77E1FAC9}"/>
              </a:ext>
            </a:extLst>
          </p:cNvPr>
          <p:cNvCxnSpPr>
            <a:cxnSpLocks/>
          </p:cNvCxnSpPr>
          <p:nvPr/>
        </p:nvCxnSpPr>
        <p:spPr>
          <a:xfrm>
            <a:off x="7630569" y="2736783"/>
            <a:ext cx="579434" cy="211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271B9708-30EC-4FFB-9E89-253F86A05464}"/>
              </a:ext>
            </a:extLst>
          </p:cNvPr>
          <p:cNvSpPr txBox="1"/>
          <p:nvPr/>
        </p:nvSpPr>
        <p:spPr>
          <a:xfrm>
            <a:off x="377800" y="2390119"/>
            <a:ext cx="880369"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INPUT</a:t>
            </a:r>
          </a:p>
          <a:p>
            <a:pPr algn="l"/>
            <a:r>
              <a:rPr lang="en-US" altLang="ko-KR" sz="1400">
                <a:solidFill>
                  <a:schemeClr val="tx1"/>
                </a:solidFill>
                <a:latin typeface="고도 M" panose="02000503000000020004" pitchFamily="2" charset="-127"/>
                <a:ea typeface="고도 M" panose="02000503000000020004" pitchFamily="2" charset="-127"/>
              </a:rPr>
              <a:t>32x32x1</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6" name="TextBox 465">
            <a:extLst>
              <a:ext uri="{FF2B5EF4-FFF2-40B4-BE49-F238E27FC236}">
                <a16:creationId xmlns:a16="http://schemas.microsoft.com/office/drawing/2014/main" id="{D5D75771-5B04-4128-8AE3-863FFB11F199}"/>
              </a:ext>
            </a:extLst>
          </p:cNvPr>
          <p:cNvSpPr txBox="1"/>
          <p:nvPr/>
        </p:nvSpPr>
        <p:spPr>
          <a:xfrm>
            <a:off x="1744905" y="2330192"/>
            <a:ext cx="1528047"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C1:feature maps</a:t>
            </a:r>
          </a:p>
          <a:p>
            <a:pPr algn="l"/>
            <a:r>
              <a:rPr lang="en-US" altLang="ko-KR" sz="1400">
                <a:solidFill>
                  <a:schemeClr val="tx1"/>
                </a:solidFill>
                <a:latin typeface="고도 M" panose="02000503000000020004" pitchFamily="2" charset="-127"/>
                <a:ea typeface="고도 M" panose="02000503000000020004" pitchFamily="2" charset="-127"/>
              </a:rPr>
              <a:t>6@28x28</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7" name="TextBox 466">
            <a:extLst>
              <a:ext uri="{FF2B5EF4-FFF2-40B4-BE49-F238E27FC236}">
                <a16:creationId xmlns:a16="http://schemas.microsoft.com/office/drawing/2014/main" id="{6D746CEB-22C6-4D9F-84EF-54AE6F66BE3F}"/>
              </a:ext>
            </a:extLst>
          </p:cNvPr>
          <p:cNvSpPr txBox="1"/>
          <p:nvPr/>
        </p:nvSpPr>
        <p:spPr>
          <a:xfrm>
            <a:off x="1183014" y="4781788"/>
            <a:ext cx="126932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Convolutions</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8" name="TextBox 467">
            <a:extLst>
              <a:ext uri="{FF2B5EF4-FFF2-40B4-BE49-F238E27FC236}">
                <a16:creationId xmlns:a16="http://schemas.microsoft.com/office/drawing/2014/main" id="{D179E314-B973-4767-BC92-F58322235607}"/>
              </a:ext>
            </a:extLst>
          </p:cNvPr>
          <p:cNvSpPr txBox="1"/>
          <p:nvPr/>
        </p:nvSpPr>
        <p:spPr>
          <a:xfrm>
            <a:off x="3385499" y="2559087"/>
            <a:ext cx="1056700"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S2: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6@14x14</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9" name="TextBox 468">
            <a:extLst>
              <a:ext uri="{FF2B5EF4-FFF2-40B4-BE49-F238E27FC236}">
                <a16:creationId xmlns:a16="http://schemas.microsoft.com/office/drawing/2014/main" id="{590B959F-D63C-4AA2-9207-121936BE8692}"/>
              </a:ext>
            </a:extLst>
          </p:cNvPr>
          <p:cNvSpPr txBox="1"/>
          <p:nvPr/>
        </p:nvSpPr>
        <p:spPr>
          <a:xfrm>
            <a:off x="4075863" y="1827730"/>
            <a:ext cx="1064715"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C3: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16@10x10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0" name="TextBox 469">
            <a:extLst>
              <a:ext uri="{FF2B5EF4-FFF2-40B4-BE49-F238E27FC236}">
                <a16:creationId xmlns:a16="http://schemas.microsoft.com/office/drawing/2014/main" id="{C149B79B-95A5-469D-951C-2C49FBCA167B}"/>
              </a:ext>
            </a:extLst>
          </p:cNvPr>
          <p:cNvSpPr txBox="1"/>
          <p:nvPr/>
        </p:nvSpPr>
        <p:spPr>
          <a:xfrm>
            <a:off x="5254391" y="2011224"/>
            <a:ext cx="1056700"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S4: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6@5x5</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1" name="TextBox 470">
            <a:extLst>
              <a:ext uri="{FF2B5EF4-FFF2-40B4-BE49-F238E27FC236}">
                <a16:creationId xmlns:a16="http://schemas.microsoft.com/office/drawing/2014/main" id="{699B5BB0-5F11-4DA0-8708-86FACB0EFA15}"/>
              </a:ext>
            </a:extLst>
          </p:cNvPr>
          <p:cNvSpPr txBox="1"/>
          <p:nvPr/>
        </p:nvSpPr>
        <p:spPr>
          <a:xfrm>
            <a:off x="6296907" y="2292474"/>
            <a:ext cx="914866"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C5: layer</a:t>
            </a:r>
          </a:p>
          <a:p>
            <a:pPr algn="l"/>
            <a:r>
              <a:rPr lang="en-US" altLang="ko-KR" sz="1400">
                <a:solidFill>
                  <a:schemeClr val="tx1"/>
                </a:solidFill>
                <a:latin typeface="고도 M" panose="02000503000000020004" pitchFamily="2" charset="-127"/>
                <a:ea typeface="고도 M" panose="02000503000000020004" pitchFamily="2" charset="-127"/>
              </a:rPr>
              <a:t>120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2" name="TextBox 471">
            <a:extLst>
              <a:ext uri="{FF2B5EF4-FFF2-40B4-BE49-F238E27FC236}">
                <a16:creationId xmlns:a16="http://schemas.microsoft.com/office/drawing/2014/main" id="{E1AAB73D-B546-448A-A10F-317828B2DDAC}"/>
              </a:ext>
            </a:extLst>
          </p:cNvPr>
          <p:cNvSpPr txBox="1"/>
          <p:nvPr/>
        </p:nvSpPr>
        <p:spPr>
          <a:xfrm>
            <a:off x="7238053" y="2330888"/>
            <a:ext cx="902042"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F6: layer</a:t>
            </a:r>
          </a:p>
          <a:p>
            <a:pPr algn="l"/>
            <a:r>
              <a:rPr lang="en-US" altLang="ko-KR" sz="1400">
                <a:solidFill>
                  <a:schemeClr val="tx1"/>
                </a:solidFill>
                <a:latin typeface="고도 M" panose="02000503000000020004" pitchFamily="2" charset="-127"/>
                <a:ea typeface="고도 M" panose="02000503000000020004" pitchFamily="2" charset="-127"/>
              </a:rPr>
              <a:t>84</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3" name="TextBox 472">
            <a:extLst>
              <a:ext uri="{FF2B5EF4-FFF2-40B4-BE49-F238E27FC236}">
                <a16:creationId xmlns:a16="http://schemas.microsoft.com/office/drawing/2014/main" id="{9070C890-118D-43DB-8761-0F1FD5204C9D}"/>
              </a:ext>
            </a:extLst>
          </p:cNvPr>
          <p:cNvSpPr txBox="1"/>
          <p:nvPr/>
        </p:nvSpPr>
        <p:spPr>
          <a:xfrm>
            <a:off x="8197373" y="2257532"/>
            <a:ext cx="88678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OUTPUT</a:t>
            </a:r>
          </a:p>
          <a:p>
            <a:pPr algn="l"/>
            <a:r>
              <a:rPr lang="en-US" altLang="ko-KR" sz="1400">
                <a:solidFill>
                  <a:schemeClr val="tx1"/>
                </a:solidFill>
                <a:latin typeface="고도 M" panose="02000503000000020004" pitchFamily="2" charset="-127"/>
                <a:ea typeface="고도 M" panose="02000503000000020004" pitchFamily="2" charset="-127"/>
              </a:rPr>
              <a:t>10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4" name="TextBox 473">
            <a:extLst>
              <a:ext uri="{FF2B5EF4-FFF2-40B4-BE49-F238E27FC236}">
                <a16:creationId xmlns:a16="http://schemas.microsoft.com/office/drawing/2014/main" id="{1F0E4C22-EFC4-47F1-BF3C-6311AFD32525}"/>
              </a:ext>
            </a:extLst>
          </p:cNvPr>
          <p:cNvSpPr txBox="1"/>
          <p:nvPr/>
        </p:nvSpPr>
        <p:spPr>
          <a:xfrm>
            <a:off x="3109638" y="4781788"/>
            <a:ext cx="1226618"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Subsampling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6" name="TextBox 475">
            <a:extLst>
              <a:ext uri="{FF2B5EF4-FFF2-40B4-BE49-F238E27FC236}">
                <a16:creationId xmlns:a16="http://schemas.microsoft.com/office/drawing/2014/main" id="{70929E49-A239-41B0-A659-5332A1A33C09}"/>
              </a:ext>
            </a:extLst>
          </p:cNvPr>
          <p:cNvSpPr txBox="1"/>
          <p:nvPr/>
        </p:nvSpPr>
        <p:spPr>
          <a:xfrm>
            <a:off x="4610964" y="4781788"/>
            <a:ext cx="126932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Convolutions</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7" name="TextBox 476">
            <a:extLst>
              <a:ext uri="{FF2B5EF4-FFF2-40B4-BE49-F238E27FC236}">
                <a16:creationId xmlns:a16="http://schemas.microsoft.com/office/drawing/2014/main" id="{20DD9981-7225-408F-82E0-6A25F957A494}"/>
              </a:ext>
            </a:extLst>
          </p:cNvPr>
          <p:cNvSpPr txBox="1"/>
          <p:nvPr/>
        </p:nvSpPr>
        <p:spPr>
          <a:xfrm>
            <a:off x="6044005" y="4781788"/>
            <a:ext cx="1226618"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Subsampling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8" name="TextBox 477">
            <a:extLst>
              <a:ext uri="{FF2B5EF4-FFF2-40B4-BE49-F238E27FC236}">
                <a16:creationId xmlns:a16="http://schemas.microsoft.com/office/drawing/2014/main" id="{86A759AE-7BFE-49D2-961C-FE0796053917}"/>
              </a:ext>
            </a:extLst>
          </p:cNvPr>
          <p:cNvSpPr txBox="1"/>
          <p:nvPr/>
        </p:nvSpPr>
        <p:spPr>
          <a:xfrm>
            <a:off x="6667147" y="4459422"/>
            <a:ext cx="1446230"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Full connection</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9" name="TextBox 478">
            <a:extLst>
              <a:ext uri="{FF2B5EF4-FFF2-40B4-BE49-F238E27FC236}">
                <a16:creationId xmlns:a16="http://schemas.microsoft.com/office/drawing/2014/main" id="{EE7F65E3-FFC9-44B1-AFC6-B115D67C0D0D}"/>
              </a:ext>
            </a:extLst>
          </p:cNvPr>
          <p:cNvSpPr txBox="1"/>
          <p:nvPr/>
        </p:nvSpPr>
        <p:spPr>
          <a:xfrm>
            <a:off x="7903121" y="4750552"/>
            <a:ext cx="1446230"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Full connection</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80" name="TextBox 479">
            <a:extLst>
              <a:ext uri="{FF2B5EF4-FFF2-40B4-BE49-F238E27FC236}">
                <a16:creationId xmlns:a16="http://schemas.microsoft.com/office/drawing/2014/main" id="{A8A8E6F3-573D-46D8-9C5C-EC4AE5CA57D7}"/>
              </a:ext>
            </a:extLst>
          </p:cNvPr>
          <p:cNvSpPr txBox="1"/>
          <p:nvPr/>
        </p:nvSpPr>
        <p:spPr>
          <a:xfrm>
            <a:off x="8349525" y="3955854"/>
            <a:ext cx="1984839"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Gaussian connections</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481" name="직선 연결선 480">
            <a:extLst>
              <a:ext uri="{FF2B5EF4-FFF2-40B4-BE49-F238E27FC236}">
                <a16:creationId xmlns:a16="http://schemas.microsoft.com/office/drawing/2014/main" id="{37E14078-5A7D-462D-8730-D332421C33D8}"/>
              </a:ext>
            </a:extLst>
          </p:cNvPr>
          <p:cNvCxnSpPr>
            <a:cxnSpLocks/>
          </p:cNvCxnSpPr>
          <p:nvPr/>
        </p:nvCxnSpPr>
        <p:spPr>
          <a:xfrm>
            <a:off x="1829545" y="4226090"/>
            <a:ext cx="2890" cy="5682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2" name="직선 연결선 481">
            <a:extLst>
              <a:ext uri="{FF2B5EF4-FFF2-40B4-BE49-F238E27FC236}">
                <a16:creationId xmlns:a16="http://schemas.microsoft.com/office/drawing/2014/main" id="{68FBD8D0-6420-4BAE-968C-C88F077E7EDA}"/>
              </a:ext>
            </a:extLst>
          </p:cNvPr>
          <p:cNvCxnSpPr>
            <a:cxnSpLocks/>
          </p:cNvCxnSpPr>
          <p:nvPr/>
        </p:nvCxnSpPr>
        <p:spPr>
          <a:xfrm>
            <a:off x="3845704" y="3927153"/>
            <a:ext cx="0" cy="8315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3" name="직선 연결선 482">
            <a:extLst>
              <a:ext uri="{FF2B5EF4-FFF2-40B4-BE49-F238E27FC236}">
                <a16:creationId xmlns:a16="http://schemas.microsoft.com/office/drawing/2014/main" id="{5B6A2AD9-BDD3-4429-98EE-0FA06B8B1F3A}"/>
              </a:ext>
            </a:extLst>
          </p:cNvPr>
          <p:cNvCxnSpPr>
            <a:cxnSpLocks/>
          </p:cNvCxnSpPr>
          <p:nvPr/>
        </p:nvCxnSpPr>
        <p:spPr>
          <a:xfrm>
            <a:off x="5220494" y="4109194"/>
            <a:ext cx="0" cy="7041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4" name="직선 연결선 483">
            <a:extLst>
              <a:ext uri="{FF2B5EF4-FFF2-40B4-BE49-F238E27FC236}">
                <a16:creationId xmlns:a16="http://schemas.microsoft.com/office/drawing/2014/main" id="{B5845732-36D1-42E4-9DD4-86B9BF073E16}"/>
              </a:ext>
            </a:extLst>
          </p:cNvPr>
          <p:cNvCxnSpPr>
            <a:cxnSpLocks/>
          </p:cNvCxnSpPr>
          <p:nvPr/>
        </p:nvCxnSpPr>
        <p:spPr>
          <a:xfrm>
            <a:off x="6544761" y="4361349"/>
            <a:ext cx="0" cy="4728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5" name="직선 연결선 484">
            <a:extLst>
              <a:ext uri="{FF2B5EF4-FFF2-40B4-BE49-F238E27FC236}">
                <a16:creationId xmlns:a16="http://schemas.microsoft.com/office/drawing/2014/main" id="{22C18D43-932B-4B94-9A4B-8063A1D9A1A3}"/>
              </a:ext>
            </a:extLst>
          </p:cNvPr>
          <p:cNvCxnSpPr>
            <a:cxnSpLocks/>
          </p:cNvCxnSpPr>
          <p:nvPr/>
        </p:nvCxnSpPr>
        <p:spPr>
          <a:xfrm>
            <a:off x="7560398" y="4397616"/>
            <a:ext cx="0" cy="1248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6" name="직선 연결선 485">
            <a:extLst>
              <a:ext uri="{FF2B5EF4-FFF2-40B4-BE49-F238E27FC236}">
                <a16:creationId xmlns:a16="http://schemas.microsoft.com/office/drawing/2014/main" id="{FE5C7C00-A787-4EB1-9A08-8D880281AD5A}"/>
              </a:ext>
            </a:extLst>
          </p:cNvPr>
          <p:cNvCxnSpPr>
            <a:cxnSpLocks/>
          </p:cNvCxnSpPr>
          <p:nvPr/>
        </p:nvCxnSpPr>
        <p:spPr>
          <a:xfrm>
            <a:off x="8319866" y="4082914"/>
            <a:ext cx="0" cy="6702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7" name="직선 연결선 486">
            <a:extLst>
              <a:ext uri="{FF2B5EF4-FFF2-40B4-BE49-F238E27FC236}">
                <a16:creationId xmlns:a16="http://schemas.microsoft.com/office/drawing/2014/main" id="{B7F3B24A-6FEC-48AB-8121-7569B4CB2EA0}"/>
              </a:ext>
            </a:extLst>
          </p:cNvPr>
          <p:cNvCxnSpPr>
            <a:cxnSpLocks/>
          </p:cNvCxnSpPr>
          <p:nvPr/>
        </p:nvCxnSpPr>
        <p:spPr>
          <a:xfrm>
            <a:off x="8944899" y="3742659"/>
            <a:ext cx="0" cy="248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8" name="TextBox 487">
            <a:extLst>
              <a:ext uri="{FF2B5EF4-FFF2-40B4-BE49-F238E27FC236}">
                <a16:creationId xmlns:a16="http://schemas.microsoft.com/office/drawing/2014/main" id="{01535DF6-B236-44B7-BB28-8DBFF01A83B4}"/>
              </a:ext>
            </a:extLst>
          </p:cNvPr>
          <p:cNvSpPr txBox="1"/>
          <p:nvPr/>
        </p:nvSpPr>
        <p:spPr>
          <a:xfrm>
            <a:off x="742056" y="5507102"/>
            <a:ext cx="2349746"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 filters  5x5,  stride 1</a:t>
            </a:r>
          </a:p>
          <a:p>
            <a:pPr algn="l"/>
            <a:r>
              <a:rPr lang="en-US" altLang="ko-KR" sz="1400">
                <a:solidFill>
                  <a:schemeClr val="tx1"/>
                </a:solidFill>
                <a:latin typeface="고도 M" panose="02000503000000020004" pitchFamily="2" charset="-127"/>
                <a:ea typeface="고도 M" panose="02000503000000020004" pitchFamily="2" charset="-127"/>
              </a:rPr>
              <a:t>Subsampling 2x2, stride 2</a:t>
            </a:r>
          </a:p>
        </p:txBody>
      </p:sp>
      <p:sp>
        <p:nvSpPr>
          <p:cNvPr id="489" name="TextBox 488">
            <a:extLst>
              <a:ext uri="{FF2B5EF4-FFF2-40B4-BE49-F238E27FC236}">
                <a16:creationId xmlns:a16="http://schemas.microsoft.com/office/drawing/2014/main" id="{3F761420-BA67-4E66-A7B9-ECB16AAC14E7}"/>
              </a:ext>
            </a:extLst>
          </p:cNvPr>
          <p:cNvSpPr txBox="1"/>
          <p:nvPr/>
        </p:nvSpPr>
        <p:spPr>
          <a:xfrm>
            <a:off x="556681" y="1011106"/>
            <a:ext cx="1175002"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LeNet-5</a:t>
            </a:r>
            <a:endParaRPr lang="ko-KR" altLang="en-US" sz="20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1579332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9063763" cy="769441"/>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활성함수는 네트워크에 비선형성</a:t>
            </a:r>
            <a:r>
              <a:rPr lang="en-US" altLang="ko-KR">
                <a:solidFill>
                  <a:srgbClr val="000000"/>
                </a:solidFill>
                <a:latin typeface="고도 M" panose="02000503000000020004" pitchFamily="2" charset="-127"/>
                <a:ea typeface="고도 M" panose="02000503000000020004" pitchFamily="2" charset="-127"/>
              </a:rPr>
              <a:t>(nonlinearity)</a:t>
            </a:r>
            <a:r>
              <a:rPr lang="ko-KR" altLang="en-US">
                <a:solidFill>
                  <a:srgbClr val="000000"/>
                </a:solidFill>
                <a:latin typeface="고도 M" panose="02000503000000020004" pitchFamily="2" charset="-127"/>
                <a:ea typeface="고도 M" panose="02000503000000020004" pitchFamily="2" charset="-127"/>
              </a:rPr>
              <a:t>을 추가하기 위해 사용됨</a:t>
            </a: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활성함수 없이 </a:t>
            </a:r>
            <a:r>
              <a:rPr lang="en-US" altLang="ko-KR" sz="1400">
                <a:solidFill>
                  <a:srgbClr val="000000"/>
                </a:solidFill>
                <a:latin typeface="고도 M" panose="02000503000000020004" pitchFamily="2" charset="-127"/>
                <a:ea typeface="고도 M" panose="02000503000000020004" pitchFamily="2" charset="-127"/>
              </a:rPr>
              <a:t>layer</a:t>
            </a:r>
            <a:r>
              <a:rPr lang="ko-KR" altLang="en-US" sz="1400">
                <a:solidFill>
                  <a:srgbClr val="000000"/>
                </a:solidFill>
                <a:latin typeface="고도 M" panose="02000503000000020004" pitchFamily="2" charset="-127"/>
                <a:ea typeface="고도 M" panose="02000503000000020004" pitchFamily="2" charset="-127"/>
              </a:rPr>
              <a:t>를 쌓은 네트워크는 </a:t>
            </a:r>
            <a:r>
              <a:rPr lang="en-US" altLang="ko-KR" sz="1400">
                <a:solidFill>
                  <a:srgbClr val="000000"/>
                </a:solidFill>
                <a:latin typeface="고도 M" panose="02000503000000020004" pitchFamily="2" charset="-127"/>
                <a:ea typeface="고도 M" panose="02000503000000020004" pitchFamily="2" charset="-127"/>
              </a:rPr>
              <a:t>1-layer </a:t>
            </a:r>
            <a:r>
              <a:rPr lang="ko-KR" altLang="en-US" sz="1400">
                <a:solidFill>
                  <a:srgbClr val="000000"/>
                </a:solidFill>
                <a:latin typeface="고도 M" panose="02000503000000020004" pitchFamily="2" charset="-127"/>
                <a:ea typeface="고도 M" panose="02000503000000020004" pitchFamily="2" charset="-127"/>
              </a:rPr>
              <a:t>네트워크와 동일하기 때문에 활성 함수는 비성형함수로 불리기도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멀티레이어</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퍼셉트론을</a:t>
            </a:r>
            <a:r>
              <a:rPr lang="ko-KR" altLang="en-US" sz="1400">
                <a:solidFill>
                  <a:srgbClr val="000000"/>
                </a:solidFill>
                <a:latin typeface="고도 M" panose="02000503000000020004" pitchFamily="2" charset="-127"/>
                <a:ea typeface="고도 M" panose="02000503000000020004" pitchFamily="2" charset="-127"/>
              </a:rPr>
              <a:t> 만들 때 활성함수를 사용하지 않으면 </a:t>
            </a:r>
            <a:r>
              <a:rPr lang="ko-KR" altLang="en-US" sz="1400" err="1">
                <a:solidFill>
                  <a:srgbClr val="000000"/>
                </a:solidFill>
                <a:latin typeface="고도 M" panose="02000503000000020004" pitchFamily="2" charset="-127"/>
                <a:ea typeface="고도 M" panose="02000503000000020004" pitchFamily="2" charset="-127"/>
              </a:rPr>
              <a:t>쓰나마나이다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D2EBE719-65BA-46E4-B52C-7E6CE8B482C1}"/>
              </a:ext>
            </a:extLst>
          </p:cNvPr>
          <p:cNvSpPr txBox="1"/>
          <p:nvPr/>
        </p:nvSpPr>
        <p:spPr>
          <a:xfrm>
            <a:off x="517097" y="2395634"/>
            <a:ext cx="360226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 </a:t>
            </a: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함수 </a:t>
            </a:r>
            <a:r>
              <a:rPr lang="en-US" altLang="ko-KR">
                <a:solidFill>
                  <a:srgbClr val="000000"/>
                </a:solidFill>
                <a:latin typeface="고도 M" panose="02000503000000020004" pitchFamily="2" charset="-127"/>
                <a:ea typeface="고도 M" panose="02000503000000020004" pitchFamily="2" charset="-127"/>
              </a:rPr>
              <a:t>(Sigmoid Function)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611691" y="4760203"/>
            <a:ext cx="2828018"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결과값이 </a:t>
            </a:r>
            <a:r>
              <a:rPr lang="en-US" altLang="ko-KR" sz="1400">
                <a:solidFill>
                  <a:srgbClr val="000000"/>
                </a:solidFill>
                <a:latin typeface="고도 M" panose="02000503000000020004" pitchFamily="2" charset="-127"/>
                <a:ea typeface="고도 M" panose="02000503000000020004" pitchFamily="2" charset="-127"/>
              </a:rPr>
              <a:t>[0,1] </a:t>
            </a:r>
            <a:r>
              <a:rPr lang="ko-KR" altLang="en-US" sz="1400">
                <a:solidFill>
                  <a:srgbClr val="000000"/>
                </a:solidFill>
                <a:latin typeface="고도 M" panose="02000503000000020004" pitchFamily="2" charset="-127"/>
                <a:ea typeface="고도 M" panose="02000503000000020004" pitchFamily="2" charset="-127"/>
              </a:rPr>
              <a:t>사이로 제한됨</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뇌의 뉴런과 유사하여 많이 쓰였음</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420778A-68B1-4BF6-ACB9-DFEC135E5F2B}"/>
                  </a:ext>
                </a:extLst>
              </p:cNvPr>
              <p:cNvSpPr txBox="1"/>
              <p:nvPr/>
            </p:nvSpPr>
            <p:spPr>
              <a:xfrm>
                <a:off x="1234233" y="3304397"/>
                <a:ext cx="2205476" cy="70006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𝜎</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𝑥</m:t>
                          </m:r>
                        </m:e>
                      </m:d>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sSup>
                            <m:sSupPr>
                              <m:ctrlPr>
                                <a:rPr lang="en-US" altLang="ko-KR" sz="2400" b="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𝑒</m:t>
                              </m:r>
                            </m:e>
                            <m:sup>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𝑥</m:t>
                              </m:r>
                            </m:sup>
                          </m:sSup>
                        </m:den>
                      </m:f>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1420778A-68B1-4BF6-ACB9-DFEC135E5F2B}"/>
                  </a:ext>
                </a:extLst>
              </p:cNvPr>
              <p:cNvSpPr txBox="1">
                <a:spLocks noRot="1" noChangeAspect="1" noMove="1" noResize="1" noEditPoints="1" noAdjustHandles="1" noChangeArrowheads="1" noChangeShapeType="1" noTextEdit="1"/>
              </p:cNvSpPr>
              <p:nvPr/>
            </p:nvSpPr>
            <p:spPr>
              <a:xfrm>
                <a:off x="1234233" y="3304397"/>
                <a:ext cx="2205476" cy="700063"/>
              </a:xfrm>
              <a:prstGeom prst="rect">
                <a:avLst/>
              </a:prstGeom>
              <a:blipFill>
                <a:blip r:embed="rId3"/>
                <a:stretch>
                  <a:fillRect/>
                </a:stretch>
              </a:blipFill>
            </p:spPr>
            <p:txBody>
              <a:bodyPr/>
              <a:lstStyle/>
              <a:p>
                <a:r>
                  <a:rPr lang="ko-KR" altLang="en-US">
                    <a:noFill/>
                  </a:rPr>
                  <a:t> </a:t>
                </a:r>
              </a:p>
            </p:txBody>
          </p:sp>
        </mc:Fallback>
      </mc:AlternateContent>
      <p:pic>
        <p:nvPicPr>
          <p:cNvPr id="13" name="Picture 2">
            <a:extLst>
              <a:ext uri="{FF2B5EF4-FFF2-40B4-BE49-F238E27FC236}">
                <a16:creationId xmlns:a16="http://schemas.microsoft.com/office/drawing/2014/main" id="{56C814F4-433F-4A59-AC83-369412EC20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3182" y="2696232"/>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534780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018221" cy="5262979"/>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문제점</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1) </a:t>
            </a:r>
            <a:r>
              <a:rPr lang="ko-KR" altLang="en-US" err="1">
                <a:solidFill>
                  <a:srgbClr val="000000"/>
                </a:solidFill>
                <a:latin typeface="고도 M" panose="02000503000000020004" pitchFamily="2" charset="-127"/>
                <a:ea typeface="고도 M" panose="02000503000000020004" pitchFamily="2" charset="-127"/>
              </a:rPr>
              <a:t>그레디언트가</a:t>
            </a:r>
            <a:r>
              <a:rPr lang="ko-KR" altLang="en-US">
                <a:solidFill>
                  <a:srgbClr val="000000"/>
                </a:solidFill>
                <a:latin typeface="고도 M" panose="02000503000000020004" pitchFamily="2" charset="-127"/>
                <a:ea typeface="고도 M" panose="02000503000000020004" pitchFamily="2" charset="-127"/>
              </a:rPr>
              <a:t> 죽는 현상이 발생한다 </a:t>
            </a:r>
            <a:r>
              <a:rPr lang="en-US" altLang="ko-KR">
                <a:solidFill>
                  <a:srgbClr val="000000"/>
                </a:solidFill>
                <a:latin typeface="고도 M" panose="02000503000000020004" pitchFamily="2" charset="-127"/>
                <a:ea typeface="고도 M" panose="02000503000000020004" pitchFamily="2" charset="-127"/>
              </a:rPr>
              <a:t>(Gradient vanishing </a:t>
            </a:r>
            <a:r>
              <a:rPr lang="ko-KR" altLang="en-US">
                <a:solidFill>
                  <a:srgbClr val="000000"/>
                </a:solidFill>
                <a:latin typeface="고도 M" panose="02000503000000020004" pitchFamily="2" charset="-127"/>
                <a:ea typeface="고도 M" panose="02000503000000020004" pitchFamily="2" charset="-127"/>
              </a:rPr>
              <a:t>문제</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gradient 0</a:t>
            </a:r>
            <a:r>
              <a:rPr lang="ko-KR" altLang="en-US">
                <a:solidFill>
                  <a:srgbClr val="000000"/>
                </a:solidFill>
                <a:latin typeface="고도 M" panose="02000503000000020004" pitchFamily="2" charset="-127"/>
                <a:ea typeface="고도 M" panose="02000503000000020004" pitchFamily="2" charset="-127"/>
              </a:rPr>
              <a:t>이 곱해 지니까 그 다음 </a:t>
            </a:r>
            <a:r>
              <a:rPr lang="en-US" altLang="ko-KR">
                <a:solidFill>
                  <a:srgbClr val="000000"/>
                </a:solidFill>
                <a:latin typeface="고도 M" panose="02000503000000020004" pitchFamily="2" charset="-127"/>
                <a:ea typeface="고도 M" panose="02000503000000020004" pitchFamily="2" charset="-127"/>
              </a:rPr>
              <a:t>layer</a:t>
            </a:r>
            <a:r>
              <a:rPr lang="ko-KR" altLang="en-US">
                <a:solidFill>
                  <a:srgbClr val="000000"/>
                </a:solidFill>
                <a:latin typeface="고도 M" panose="02000503000000020004" pitchFamily="2" charset="-127"/>
                <a:ea typeface="고도 M" panose="02000503000000020004" pitchFamily="2" charset="-127"/>
              </a:rPr>
              <a:t>로 전파되지 않는다</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즉</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학습이 되지 않는다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2) </a:t>
            </a:r>
            <a:r>
              <a:rPr lang="ko-KR" altLang="en-US">
                <a:solidFill>
                  <a:srgbClr val="000000"/>
                </a:solidFill>
                <a:latin typeface="고도 M" panose="02000503000000020004" pitchFamily="2" charset="-127"/>
                <a:ea typeface="고도 M" panose="02000503000000020004" pitchFamily="2" charset="-127"/>
              </a:rPr>
              <a:t>활성함수의 결과 값의 중심이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이 아닌 </a:t>
            </a:r>
            <a:r>
              <a:rPr lang="en-US" altLang="ko-KR">
                <a:solidFill>
                  <a:srgbClr val="000000"/>
                </a:solidFill>
                <a:latin typeface="고도 M" panose="02000503000000020004" pitchFamily="2" charset="-127"/>
                <a:ea typeface="고도 M" panose="02000503000000020004" pitchFamily="2" charset="-127"/>
              </a:rPr>
              <a:t>0.5</a:t>
            </a:r>
            <a:r>
              <a:rPr lang="ko-KR" altLang="en-US">
                <a:solidFill>
                  <a:srgbClr val="000000"/>
                </a:solidFill>
                <a:latin typeface="고도 M" panose="02000503000000020004" pitchFamily="2" charset="-127"/>
                <a:ea typeface="고도 M" panose="02000503000000020004" pitchFamily="2" charset="-127"/>
              </a:rPr>
              <a:t>이다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3) </a:t>
            </a:r>
            <a:r>
              <a:rPr lang="ko-KR" altLang="en-US">
                <a:solidFill>
                  <a:srgbClr val="000000"/>
                </a:solidFill>
                <a:latin typeface="고도 M" panose="02000503000000020004" pitchFamily="2" charset="-127"/>
                <a:ea typeface="고도 M" panose="02000503000000020004" pitchFamily="2" charset="-127"/>
              </a:rPr>
              <a:t>계산이 복잡하다 </a:t>
            </a:r>
            <a:r>
              <a:rPr lang="en-US" altLang="ko-KR">
                <a:solidFill>
                  <a:srgbClr val="000000"/>
                </a:solidFill>
                <a:latin typeface="고도 M" panose="02000503000000020004" pitchFamily="2" charset="-127"/>
                <a:ea typeface="고도 M" panose="02000503000000020004" pitchFamily="2" charset="-127"/>
              </a:rPr>
              <a:t>(</a:t>
            </a:r>
            <a:r>
              <a:rPr lang="ko-KR" altLang="en-US">
                <a:solidFill>
                  <a:srgbClr val="000000"/>
                </a:solidFill>
                <a:latin typeface="고도 M" panose="02000503000000020004" pitchFamily="2" charset="-127"/>
                <a:ea typeface="고도 M" panose="02000503000000020004" pitchFamily="2" charset="-127"/>
              </a:rPr>
              <a:t>지수함수 계산</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Gradient Vanishing</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시그모이드와</a:t>
            </a:r>
            <a:r>
              <a:rPr lang="ko-KR" altLang="en-US">
                <a:solidFill>
                  <a:srgbClr val="000000"/>
                </a:solidFill>
                <a:latin typeface="고도 M" panose="02000503000000020004" pitchFamily="2" charset="-127"/>
                <a:ea typeface="고도 M" panose="02000503000000020004" pitchFamily="2" charset="-127"/>
              </a:rPr>
              <a:t> 같이 결과값이 포화</a:t>
            </a:r>
            <a:r>
              <a:rPr lang="en-US" altLang="ko-KR">
                <a:solidFill>
                  <a:srgbClr val="000000"/>
                </a:solidFill>
                <a:latin typeface="고도 M" panose="02000503000000020004" pitchFamily="2" charset="-127"/>
                <a:ea typeface="고도 M" panose="02000503000000020004" pitchFamily="2" charset="-127"/>
              </a:rPr>
              <a:t>(saturated)</a:t>
            </a:r>
            <a:r>
              <a:rPr lang="ko-KR" altLang="en-US">
                <a:solidFill>
                  <a:srgbClr val="000000"/>
                </a:solidFill>
                <a:latin typeface="고도 M" panose="02000503000000020004" pitchFamily="2" charset="-127"/>
                <a:ea typeface="고도 M" panose="02000503000000020004" pitchFamily="2" charset="-127"/>
              </a:rPr>
              <a:t>되는 함수는 </a:t>
            </a:r>
            <a:r>
              <a:rPr lang="en-US" altLang="ko-KR">
                <a:solidFill>
                  <a:srgbClr val="000000"/>
                </a:solidFill>
                <a:latin typeface="고도 M" panose="02000503000000020004" pitchFamily="2" charset="-127"/>
                <a:ea typeface="고도 M" panose="02000503000000020004" pitchFamily="2" charset="-127"/>
              </a:rPr>
              <a:t>gradient vanishing </a:t>
            </a:r>
            <a:r>
              <a:rPr lang="ko-KR" altLang="en-US">
                <a:solidFill>
                  <a:srgbClr val="000000"/>
                </a:solidFill>
                <a:latin typeface="고도 M" panose="02000503000000020004" pitchFamily="2" charset="-127"/>
                <a:ea typeface="고도 M" panose="02000503000000020004" pitchFamily="2" charset="-127"/>
              </a:rPr>
              <a:t>현상을 야기</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이전 레이어로 전파되는 </a:t>
            </a:r>
            <a:r>
              <a:rPr lang="ko-KR" altLang="en-US" err="1">
                <a:solidFill>
                  <a:srgbClr val="000000"/>
                </a:solidFill>
                <a:latin typeface="고도 M" panose="02000503000000020004" pitchFamily="2" charset="-127"/>
                <a:ea typeface="고도 M" panose="02000503000000020004" pitchFamily="2" charset="-127"/>
              </a:rPr>
              <a:t>그라디언트가</a:t>
            </a:r>
            <a:r>
              <a:rPr lang="ko-KR" altLang="en-US">
                <a:solidFill>
                  <a:srgbClr val="000000"/>
                </a:solidFill>
                <a:latin typeface="고도 M" panose="02000503000000020004" pitchFamily="2" charset="-127"/>
                <a:ea typeface="고도 M" panose="02000503000000020004" pitchFamily="2" charset="-127"/>
              </a:rPr>
              <a:t>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에 가까워 지는 현상</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레이어를 깊게 쌓으면 파라미터의 업데이트가 제대로 이루어지지 않음</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양 극단의 </a:t>
            </a:r>
            <a:r>
              <a:rPr lang="ko-KR" altLang="en-US" err="1">
                <a:solidFill>
                  <a:srgbClr val="000000"/>
                </a:solidFill>
                <a:latin typeface="고도 M" panose="02000503000000020004" pitchFamily="2" charset="-127"/>
                <a:ea typeface="고도 M" panose="02000503000000020004" pitchFamily="2" charset="-127"/>
              </a:rPr>
              <a:t>미분값이</a:t>
            </a:r>
            <a:r>
              <a:rPr lang="ko-KR" altLang="en-US">
                <a:solidFill>
                  <a:srgbClr val="000000"/>
                </a:solidFill>
                <a:latin typeface="고도 M" panose="02000503000000020004" pitchFamily="2" charset="-127"/>
                <a:ea typeface="고도 M" panose="02000503000000020004" pitchFamily="2" charset="-127"/>
              </a:rPr>
              <a:t>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에 가깝기 때문에 발생하는 문제</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46688499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pic>
        <p:nvPicPr>
          <p:cNvPr id="112642" name="Picture 2">
            <a:extLst>
              <a:ext uri="{FF2B5EF4-FFF2-40B4-BE49-F238E27FC236}">
                <a16:creationId xmlns:a16="http://schemas.microsoft.com/office/drawing/2014/main" id="{7B1C7106-C45C-4190-AE24-C3DFD3DF8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003" y="1787087"/>
            <a:ext cx="3676650" cy="24955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F17D539-0377-4221-88C7-24A138C41013}"/>
              </a:ext>
            </a:extLst>
          </p:cNvPr>
          <p:cNvSpPr txBox="1"/>
          <p:nvPr/>
        </p:nvSpPr>
        <p:spPr>
          <a:xfrm>
            <a:off x="1962269" y="1412349"/>
            <a:ext cx="1542410" cy="338554"/>
          </a:xfrm>
          <a:prstGeom prst="rect">
            <a:avLst/>
          </a:prstGeom>
          <a:noFill/>
        </p:spPr>
        <p:txBody>
          <a:bodyPr wrap="none" rtlCol="0">
            <a:spAutoFit/>
          </a:bodyPr>
          <a:lstStyle/>
          <a:p>
            <a:pPr lvl="0">
              <a:defRPr/>
            </a:pP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함수</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DEAB672E-B449-441E-AB35-CA0F74D9A439}"/>
              </a:ext>
            </a:extLst>
          </p:cNvPr>
          <p:cNvSpPr txBox="1"/>
          <p:nvPr/>
        </p:nvSpPr>
        <p:spPr>
          <a:xfrm>
            <a:off x="6291754" y="1410090"/>
            <a:ext cx="1721946" cy="338554"/>
          </a:xfrm>
          <a:prstGeom prst="rect">
            <a:avLst/>
          </a:prstGeom>
          <a:noFill/>
        </p:spPr>
        <p:txBody>
          <a:bodyPr wrap="none" rtlCol="0">
            <a:spAutoFit/>
          </a:bodyPr>
          <a:lstStyle/>
          <a:p>
            <a:pPr lvl="0">
              <a:defRPr/>
            </a:pP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미분값</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14FAF681-D4A5-4426-8656-374C56B6B6FE}"/>
              </a:ext>
            </a:extLst>
          </p:cNvPr>
          <p:cNvSpPr txBox="1"/>
          <p:nvPr/>
        </p:nvSpPr>
        <p:spPr>
          <a:xfrm>
            <a:off x="5723908" y="4359180"/>
            <a:ext cx="3345788" cy="523220"/>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양쪽 꼬리가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에 수렴하며 최대값이 </a:t>
            </a:r>
            <a:r>
              <a:rPr lang="en-US" altLang="ko-KR" sz="1400">
                <a:solidFill>
                  <a:srgbClr val="000000"/>
                </a:solidFill>
                <a:latin typeface="고도 M" panose="02000503000000020004" pitchFamily="2" charset="-127"/>
                <a:ea typeface="고도 M" panose="02000503000000020004" pitchFamily="2" charset="-127"/>
              </a:rPr>
              <a:t>0.25</a:t>
            </a:r>
            <a:r>
              <a:rPr lang="ko-KR" altLang="en-US" sz="1400">
                <a:solidFill>
                  <a:srgbClr val="000000"/>
                </a:solidFill>
                <a:latin typeface="고도 M" panose="02000503000000020004" pitchFamily="2" charset="-127"/>
                <a:ea typeface="고도 M" panose="02000503000000020004" pitchFamily="2" charset="-127"/>
              </a:rPr>
              <a:t>를</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ko-KR" altLang="en-US" sz="1400">
                <a:solidFill>
                  <a:srgbClr val="000000"/>
                </a:solidFill>
                <a:latin typeface="고도 M" panose="02000503000000020004" pitchFamily="2" charset="-127"/>
                <a:ea typeface="고도 M" panose="02000503000000020004" pitchFamily="2" charset="-127"/>
              </a:rPr>
              <a:t>넘지 않는다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pic>
        <p:nvPicPr>
          <p:cNvPr id="112646" name="Picture 6">
            <a:extLst>
              <a:ext uri="{FF2B5EF4-FFF2-40B4-BE49-F238E27FC236}">
                <a16:creationId xmlns:a16="http://schemas.microsoft.com/office/drawing/2014/main" id="{BF5448D5-5F28-411F-8A37-DD2FAB78E3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3237" y="1748644"/>
            <a:ext cx="367665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660582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8" name="TextBox 7">
            <a:extLst>
              <a:ext uri="{FF2B5EF4-FFF2-40B4-BE49-F238E27FC236}">
                <a16:creationId xmlns:a16="http://schemas.microsoft.com/office/drawing/2014/main" id="{D2EBE719-65BA-46E4-B52C-7E6CE8B482C1}"/>
              </a:ext>
            </a:extLst>
          </p:cNvPr>
          <p:cNvSpPr txBox="1"/>
          <p:nvPr/>
        </p:nvSpPr>
        <p:spPr>
          <a:xfrm>
            <a:off x="611691" y="946149"/>
            <a:ext cx="2589170"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2. </a:t>
            </a:r>
            <a:r>
              <a:rPr lang="ko-KR" altLang="en-US" err="1">
                <a:solidFill>
                  <a:srgbClr val="000000"/>
                </a:solidFill>
                <a:latin typeface="고도 M" panose="02000503000000020004" pitchFamily="2" charset="-127"/>
                <a:ea typeface="고도 M" panose="02000503000000020004" pitchFamily="2" charset="-127"/>
              </a:rPr>
              <a:t>하이퍼</a:t>
            </a:r>
            <a:r>
              <a:rPr lang="ko-KR" altLang="en-US">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볼릭</a:t>
            </a:r>
            <a:r>
              <a:rPr lang="ko-KR" altLang="en-US">
                <a:solidFill>
                  <a:srgbClr val="000000"/>
                </a:solidFill>
                <a:latin typeface="고도 M" panose="02000503000000020004" pitchFamily="2" charset="-127"/>
                <a:ea typeface="고도 M" panose="02000503000000020004" pitchFamily="2" charset="-127"/>
              </a:rPr>
              <a:t> 탄젠트</a:t>
            </a:r>
            <a:r>
              <a:rPr lang="en-US" altLang="ko-KR">
                <a:solidFill>
                  <a:srgbClr val="000000"/>
                </a:solidFill>
                <a:latin typeface="고도 M" panose="02000503000000020004" pitchFamily="2" charset="-127"/>
                <a:ea typeface="고도 M" panose="02000503000000020004" pitchFamily="2" charset="-127"/>
              </a:rPr>
              <a:t>(tanh)</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496077" y="4618978"/>
            <a:ext cx="5864106"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결과값이 </a:t>
            </a:r>
            <a:r>
              <a:rPr lang="en-US" altLang="ko-KR" sz="1400">
                <a:solidFill>
                  <a:srgbClr val="000000"/>
                </a:solidFill>
                <a:latin typeface="고도 M" panose="02000503000000020004" pitchFamily="2" charset="-127"/>
                <a:ea typeface="고도 M" panose="02000503000000020004" pitchFamily="2" charset="-127"/>
              </a:rPr>
              <a:t>[-1, 1] </a:t>
            </a:r>
            <a:r>
              <a:rPr lang="ko-KR" altLang="en-US" sz="1400">
                <a:solidFill>
                  <a:srgbClr val="000000"/>
                </a:solidFill>
                <a:latin typeface="고도 M" panose="02000503000000020004" pitchFamily="2" charset="-127"/>
                <a:ea typeface="고도 M" panose="02000503000000020004" pitchFamily="2" charset="-127"/>
              </a:rPr>
              <a:t>사이로 제한됨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 중심이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나머지 특성은 </a:t>
            </a:r>
            <a:r>
              <a:rPr lang="ko-KR" altLang="en-US" sz="1400" err="1">
                <a:solidFill>
                  <a:srgbClr val="000000"/>
                </a:solidFill>
                <a:latin typeface="고도 M" panose="02000503000000020004" pitchFamily="2" charset="-127"/>
                <a:ea typeface="고도 M" panose="02000503000000020004" pitchFamily="2" charset="-127"/>
              </a:rPr>
              <a:t>시그모이드와</a:t>
            </a:r>
            <a:r>
              <a:rPr lang="ko-KR" altLang="en-US" sz="1400">
                <a:solidFill>
                  <a:srgbClr val="000000"/>
                </a:solidFill>
                <a:latin typeface="고도 M" panose="02000503000000020004" pitchFamily="2" charset="-127"/>
                <a:ea typeface="고도 M" panose="02000503000000020004" pitchFamily="2" charset="-127"/>
              </a:rPr>
              <a:t> 비슷함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시그모이드</a:t>
            </a:r>
            <a:r>
              <a:rPr lang="ko-KR" altLang="en-US" sz="1400">
                <a:solidFill>
                  <a:srgbClr val="000000"/>
                </a:solidFill>
                <a:latin typeface="고도 M" panose="02000503000000020004" pitchFamily="2" charset="-127"/>
                <a:ea typeface="고도 M" panose="02000503000000020004" pitchFamily="2" charset="-127"/>
              </a:rPr>
              <a:t> 함수를 이용하여 유도 가능</a:t>
            </a:r>
          </a:p>
          <a:p>
            <a:pPr lvl="0">
              <a:defRPr/>
            </a:pPr>
            <a:endParaRPr lang="ko-KR" altLang="en-US"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그러나</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여전히 </a:t>
            </a:r>
            <a:r>
              <a:rPr lang="en-US" altLang="ko-KR" sz="1400">
                <a:solidFill>
                  <a:srgbClr val="000000"/>
                </a:solidFill>
                <a:latin typeface="고도 M" panose="02000503000000020004" pitchFamily="2" charset="-127"/>
                <a:ea typeface="고도 M" panose="02000503000000020004" pitchFamily="2" charset="-127"/>
              </a:rPr>
              <a:t>gradient vanishing </a:t>
            </a:r>
            <a:r>
              <a:rPr lang="ko-KR" altLang="en-US" sz="1400">
                <a:solidFill>
                  <a:srgbClr val="000000"/>
                </a:solidFill>
                <a:latin typeface="고도 M" panose="02000503000000020004" pitchFamily="2" charset="-127"/>
                <a:ea typeface="고도 M" panose="02000503000000020004" pitchFamily="2" charset="-127"/>
              </a:rPr>
              <a:t>문제가 발생</a:t>
            </a:r>
          </a:p>
        </p:txBody>
      </p:sp>
      <p:pic>
        <p:nvPicPr>
          <p:cNvPr id="115720" name="Picture 8">
            <a:extLst>
              <a:ext uri="{FF2B5EF4-FFF2-40B4-BE49-F238E27FC236}">
                <a16:creationId xmlns:a16="http://schemas.microsoft.com/office/drawing/2014/main" id="{E8A3C424-4114-4624-830C-D7B3E585B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8395" y="1963104"/>
            <a:ext cx="367665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115722" name="Picture 10">
            <a:extLst>
              <a:ext uri="{FF2B5EF4-FFF2-40B4-BE49-F238E27FC236}">
                <a16:creationId xmlns:a16="http://schemas.microsoft.com/office/drawing/2014/main" id="{F27A461E-22EF-4B1A-8145-FD780E1DA2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75" y="1954627"/>
            <a:ext cx="3810000" cy="24955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02A9610-5BA3-4773-9CC1-D9DB87235A4B}"/>
                  </a:ext>
                </a:extLst>
              </p:cNvPr>
              <p:cNvSpPr txBox="1"/>
              <p:nvPr/>
            </p:nvSpPr>
            <p:spPr>
              <a:xfrm>
                <a:off x="806075" y="1570332"/>
                <a:ext cx="372352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000" b="0" i="0" smtClean="0">
                          <a:solidFill>
                            <a:schemeClr val="tx1"/>
                          </a:solidFill>
                          <a:latin typeface="Cambria Math" panose="02040503050406030204" pitchFamily="18" charset="0"/>
                        </a:rPr>
                        <m:t>tanh</m:t>
                      </m:r>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m:t>
                      </m:r>
                      <m:r>
                        <a:rPr lang="en-US" altLang="ko-KR" sz="2000" b="0" i="0" smtClean="0">
                          <a:solidFill>
                            <a:schemeClr val="tx1"/>
                          </a:solidFill>
                          <a:latin typeface="Cambria Math" panose="02040503050406030204" pitchFamily="18" charset="0"/>
                        </a:rPr>
                        <m:t>2</m:t>
                      </m:r>
                      <m:r>
                        <a:rPr lang="en-US" altLang="ko-KR" sz="2000" b="0" i="0" smtClean="0">
                          <a:solidFill>
                            <a:schemeClr val="tx1"/>
                          </a:solidFill>
                          <a:latin typeface="Cambria Math" panose="02040503050406030204" pitchFamily="18" charset="0"/>
                        </a:rPr>
                        <m:t>∗</m:t>
                      </m:r>
                      <m:r>
                        <m:rPr>
                          <m:sty m:val="p"/>
                        </m:rPr>
                        <a:rPr lang="en-US" altLang="ko-KR" sz="2000" b="0" i="0" smtClean="0">
                          <a:solidFill>
                            <a:schemeClr val="tx1"/>
                          </a:solidFill>
                          <a:latin typeface="Cambria Math" panose="02040503050406030204" pitchFamily="18" charset="0"/>
                        </a:rPr>
                        <m:t>sigmoid</m:t>
                      </m:r>
                      <m:d>
                        <m:dPr>
                          <m:ctrlPr>
                            <a:rPr lang="en-US" altLang="ko-KR" sz="2000" b="0" i="1" smtClean="0">
                              <a:solidFill>
                                <a:schemeClr val="tx1"/>
                              </a:solidFill>
                              <a:latin typeface="Cambria Math" panose="02040503050406030204" pitchFamily="18" charset="0"/>
                            </a:rPr>
                          </m:ctrlPr>
                        </m:dPr>
                        <m:e>
                          <m:r>
                            <a:rPr lang="en-US" altLang="ko-KR" sz="2000" b="0" i="0" smtClean="0">
                              <a:solidFill>
                                <a:schemeClr val="tx1"/>
                              </a:solidFill>
                              <a:latin typeface="Cambria Math" panose="02040503050406030204" pitchFamily="18" charset="0"/>
                            </a:rPr>
                            <m:t>2</m:t>
                          </m:r>
                          <m:r>
                            <a:rPr lang="en-US" altLang="ko-KR" sz="2000" b="0" i="0" smtClean="0">
                              <a:solidFill>
                                <a:schemeClr val="tx1"/>
                              </a:solidFill>
                              <a:latin typeface="Cambria Math" panose="02040503050406030204" pitchFamily="18" charset="0"/>
                            </a:rPr>
                            <m:t>∗</m:t>
                          </m:r>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m:t>
                      </m:r>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02A9610-5BA3-4773-9CC1-D9DB87235A4B}"/>
                  </a:ext>
                </a:extLst>
              </p:cNvPr>
              <p:cNvSpPr txBox="1">
                <a:spLocks noRot="1" noChangeAspect="1" noMove="1" noResize="1" noEditPoints="1" noAdjustHandles="1" noChangeArrowheads="1" noChangeShapeType="1" noTextEdit="1"/>
              </p:cNvSpPr>
              <p:nvPr/>
            </p:nvSpPr>
            <p:spPr>
              <a:xfrm>
                <a:off x="806075" y="1570332"/>
                <a:ext cx="3723520" cy="307777"/>
              </a:xfrm>
              <a:prstGeom prst="rect">
                <a:avLst/>
              </a:prstGeom>
              <a:blipFill>
                <a:blip r:embed="rId5"/>
                <a:stretch>
                  <a:fillRect l="-164" b="-34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6E4B3D7-3EE0-406A-A4C0-C438ACACE665}"/>
                  </a:ext>
                </a:extLst>
              </p:cNvPr>
              <p:cNvSpPr txBox="1"/>
              <p:nvPr/>
            </p:nvSpPr>
            <p:spPr>
              <a:xfrm>
                <a:off x="5448940" y="1570331"/>
                <a:ext cx="4511427"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000" b="0" i="0" smtClean="0">
                          <a:solidFill>
                            <a:schemeClr val="tx1"/>
                          </a:solidFill>
                          <a:latin typeface="Cambria Math" panose="02040503050406030204" pitchFamily="18" charset="0"/>
                        </a:rPr>
                        <m:t>tanh</m:t>
                      </m:r>
                      <m:sSup>
                        <m:sSupPr>
                          <m:ctrlPr>
                            <a:rPr lang="en-US" altLang="ko-KR" sz="2000" b="0" i="1" smtClean="0">
                              <a:solidFill>
                                <a:schemeClr val="tx1"/>
                              </a:solidFill>
                              <a:latin typeface="Cambria Math" panose="02040503050406030204" pitchFamily="18" charset="0"/>
                            </a:rPr>
                          </m:ctrlPr>
                        </m:sSupPr>
                        <m:e>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e>
                        <m:sup>
                          <m:r>
                            <a:rPr lang="en-US" altLang="ko-KR" sz="2000" b="0" i="0" smtClean="0">
                              <a:solidFill>
                                <a:schemeClr val="tx1"/>
                              </a:solidFill>
                              <a:latin typeface="Cambria Math" panose="02040503050406030204" pitchFamily="18" charset="0"/>
                            </a:rPr>
                            <m:t>′</m:t>
                          </m:r>
                        </m:sup>
                      </m:sSup>
                      <m:r>
                        <a:rPr lang="en-US" altLang="ko-KR" sz="2000" b="0" i="0" smtClean="0">
                          <a:solidFill>
                            <a:schemeClr val="tx1"/>
                          </a:solidFill>
                          <a:latin typeface="Cambria Math" panose="02040503050406030204" pitchFamily="18" charset="0"/>
                        </a:rPr>
                        <m:t>=(</m:t>
                      </m:r>
                      <m:r>
                        <a:rPr lang="en-US" altLang="ko-KR" sz="2000" b="0" i="0" smtClean="0">
                          <a:solidFill>
                            <a:schemeClr val="tx1"/>
                          </a:solidFill>
                          <a:latin typeface="Cambria Math" panose="02040503050406030204" pitchFamily="18" charset="0"/>
                        </a:rPr>
                        <m:t>1</m:t>
                      </m:r>
                      <m:r>
                        <a:rPr lang="en-US" altLang="ko-KR" sz="2000" b="0" i="0" smtClean="0">
                          <a:solidFill>
                            <a:schemeClr val="tx1"/>
                          </a:solidFill>
                          <a:latin typeface="Cambria Math" panose="02040503050406030204" pitchFamily="18" charset="0"/>
                        </a:rPr>
                        <m:t>−</m:t>
                      </m:r>
                      <m:r>
                        <m:rPr>
                          <m:sty m:val="p"/>
                        </m:rPr>
                        <a:rPr lang="en-US" altLang="ko-KR" sz="2000" b="0" i="0" smtClean="0">
                          <a:solidFill>
                            <a:schemeClr val="tx1"/>
                          </a:solidFill>
                          <a:latin typeface="Cambria Math" panose="02040503050406030204" pitchFamily="18" charset="0"/>
                        </a:rPr>
                        <m:t>tanh</m:t>
                      </m:r>
                      <m:r>
                        <a:rPr lang="en-US" altLang="ko-KR" sz="2000" b="0" i="0" smtClean="0">
                          <a:solidFill>
                            <a:schemeClr val="tx1"/>
                          </a:solidFill>
                          <a:latin typeface="Cambria Math" panose="02040503050406030204" pitchFamily="18" charset="0"/>
                        </a:rPr>
                        <m:t>(</m:t>
                      </m:r>
                      <m:r>
                        <m:rPr>
                          <m:sty m:val="p"/>
                        </m:rPr>
                        <a:rPr lang="en-US" altLang="ko-KR" sz="2000" b="0" i="0" smtClean="0">
                          <a:solidFill>
                            <a:schemeClr val="tx1"/>
                          </a:solidFill>
                          <a:latin typeface="Cambria Math" panose="02040503050406030204" pitchFamily="18" charset="0"/>
                        </a:rPr>
                        <m:t>x</m:t>
                      </m:r>
                      <m:r>
                        <a:rPr lang="en-US" altLang="ko-KR" sz="2000" b="0" i="0" smtClean="0">
                          <a:solidFill>
                            <a:schemeClr val="tx1"/>
                          </a:solidFill>
                          <a:latin typeface="Cambria Math" panose="02040503050406030204" pitchFamily="18" charset="0"/>
                        </a:rPr>
                        <m:t>))(</m:t>
                      </m:r>
                      <m:r>
                        <a:rPr lang="en-US" altLang="ko-KR" sz="2000" b="0" i="0" smtClean="0">
                          <a:solidFill>
                            <a:schemeClr val="tx1"/>
                          </a:solidFill>
                          <a:latin typeface="Cambria Math" panose="02040503050406030204" pitchFamily="18" charset="0"/>
                        </a:rPr>
                        <m:t>1</m:t>
                      </m:r>
                      <m:r>
                        <a:rPr lang="en-US" altLang="ko-KR" sz="2000" b="0" i="0" smtClean="0">
                          <a:solidFill>
                            <a:schemeClr val="tx1"/>
                          </a:solidFill>
                          <a:latin typeface="Cambria Math" panose="02040503050406030204" pitchFamily="18" charset="0"/>
                        </a:rPr>
                        <m:t>+</m:t>
                      </m:r>
                      <m:r>
                        <m:rPr>
                          <m:sty m:val="p"/>
                        </m:rPr>
                        <a:rPr lang="en-US" altLang="ko-KR" sz="2000" b="0" i="0" smtClean="0">
                          <a:solidFill>
                            <a:schemeClr val="tx1"/>
                          </a:solidFill>
                          <a:latin typeface="Cambria Math" panose="02040503050406030204" pitchFamily="18" charset="0"/>
                        </a:rPr>
                        <m:t>tanh</m:t>
                      </m:r>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56E4B3D7-3EE0-406A-A4C0-C438ACACE665}"/>
                  </a:ext>
                </a:extLst>
              </p:cNvPr>
              <p:cNvSpPr txBox="1">
                <a:spLocks noRot="1" noChangeAspect="1" noMove="1" noResize="1" noEditPoints="1" noAdjustHandles="1" noChangeArrowheads="1" noChangeShapeType="1" noTextEdit="1"/>
              </p:cNvSpPr>
              <p:nvPr/>
            </p:nvSpPr>
            <p:spPr>
              <a:xfrm>
                <a:off x="5448940" y="1570331"/>
                <a:ext cx="4511427" cy="307777"/>
              </a:xfrm>
              <a:prstGeom prst="rect">
                <a:avLst/>
              </a:prstGeom>
              <a:blipFill>
                <a:blip r:embed="rId6"/>
                <a:stretch>
                  <a:fillRect t="-4000" b="-36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7288208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8" name="TextBox 7">
            <a:extLst>
              <a:ext uri="{FF2B5EF4-FFF2-40B4-BE49-F238E27FC236}">
                <a16:creationId xmlns:a16="http://schemas.microsoft.com/office/drawing/2014/main" id="{D2EBE719-65BA-46E4-B52C-7E6CE8B482C1}"/>
              </a:ext>
            </a:extLst>
          </p:cNvPr>
          <p:cNvSpPr txBox="1"/>
          <p:nvPr/>
        </p:nvSpPr>
        <p:spPr>
          <a:xfrm>
            <a:off x="837663" y="1012344"/>
            <a:ext cx="3510256"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3. </a:t>
            </a:r>
            <a:r>
              <a:rPr lang="ko-KR" altLang="en-US" err="1">
                <a:solidFill>
                  <a:srgbClr val="000000"/>
                </a:solidFill>
                <a:latin typeface="고도 M" panose="02000503000000020004" pitchFamily="2" charset="-127"/>
                <a:ea typeface="고도 M" panose="02000503000000020004" pitchFamily="2" charset="-127"/>
              </a:rPr>
              <a:t>렐루</a:t>
            </a:r>
            <a:r>
              <a:rPr lang="en-US" altLang="ko-KR">
                <a:solidFill>
                  <a:srgbClr val="000000"/>
                </a:solidFill>
                <a:latin typeface="고도 M" panose="02000503000000020004" pitchFamily="2" charset="-127"/>
                <a:ea typeface="고도 M" panose="02000503000000020004" pitchFamily="2" charset="-127"/>
              </a:rPr>
              <a:t>(</a:t>
            </a:r>
            <a:r>
              <a:rPr lang="en-US" altLang="ko-KR" err="1">
                <a:solidFill>
                  <a:srgbClr val="000000"/>
                </a:solidFill>
                <a:latin typeface="고도 M" panose="02000503000000020004" pitchFamily="2" charset="-127"/>
                <a:ea typeface="고도 M" panose="02000503000000020004" pitchFamily="2" charset="-127"/>
              </a:rPr>
              <a:t>ReLU</a:t>
            </a:r>
            <a:r>
              <a:rPr lang="en-US" altLang="ko-KR">
                <a:solidFill>
                  <a:srgbClr val="000000"/>
                </a:solidFill>
                <a:latin typeface="고도 M" panose="02000503000000020004" pitchFamily="2" charset="-127"/>
                <a:ea typeface="고도 M" panose="02000503000000020004" pitchFamily="2" charset="-127"/>
              </a:rPr>
              <a:t>, Rectified Linear Unit)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837663" y="3862234"/>
            <a:ext cx="6179897" cy="2462213"/>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최근 </a:t>
            </a:r>
            <a:r>
              <a:rPr lang="ko-KR" altLang="en-US" sz="1400" err="1">
                <a:solidFill>
                  <a:srgbClr val="000000"/>
                </a:solidFill>
                <a:latin typeface="고도 M" panose="02000503000000020004" pitchFamily="2" charset="-127"/>
                <a:ea typeface="고도 M" panose="02000503000000020004" pitchFamily="2" charset="-127"/>
              </a:rPr>
              <a:t>뉴럴</a:t>
            </a:r>
            <a:r>
              <a:rPr lang="ko-KR" altLang="en-US" sz="1400">
                <a:solidFill>
                  <a:srgbClr val="000000"/>
                </a:solidFill>
                <a:latin typeface="고도 M" panose="02000503000000020004" pitchFamily="2" charset="-127"/>
                <a:ea typeface="고도 M" panose="02000503000000020004" pitchFamily="2" charset="-127"/>
              </a:rPr>
              <a:t> 네트워크에서 가장 많이 쓰이는 활성 함수</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선형아니야</a:t>
            </a:r>
            <a:r>
              <a:rPr lang="en-US" altLang="ko-KR" sz="1400">
                <a:solidFill>
                  <a:srgbClr val="000000"/>
                </a:solidFill>
                <a:latin typeface="고도 M" panose="02000503000000020004" pitchFamily="2" charset="-127"/>
                <a:ea typeface="고도 M" panose="02000503000000020004" pitchFamily="2" charset="-127"/>
              </a:rPr>
              <a:t>? NO! 0</a:t>
            </a:r>
            <a:r>
              <a:rPr lang="ko-KR" altLang="en-US" sz="1400">
                <a:solidFill>
                  <a:srgbClr val="000000"/>
                </a:solidFill>
                <a:latin typeface="고도 M" panose="02000503000000020004" pitchFamily="2" charset="-127"/>
                <a:ea typeface="고도 M" panose="02000503000000020004" pitchFamily="2" charset="-127"/>
              </a:rPr>
              <a:t>에서 확 꺾이기 때문에 비선형이라고 본다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장점</a:t>
            </a:r>
          </a:p>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양 </a:t>
            </a:r>
            <a:r>
              <a:rPr lang="ko-KR" altLang="en-US" sz="1400" err="1">
                <a:solidFill>
                  <a:srgbClr val="000000"/>
                </a:solidFill>
                <a:latin typeface="고도 M" panose="02000503000000020004" pitchFamily="2" charset="-127"/>
                <a:ea typeface="고도 M" panose="02000503000000020004" pitchFamily="2" charset="-127"/>
              </a:rPr>
              <a:t>극단값이</a:t>
            </a:r>
            <a:r>
              <a:rPr lang="ko-KR" altLang="en-US" sz="1400">
                <a:solidFill>
                  <a:srgbClr val="000000"/>
                </a:solidFill>
                <a:latin typeface="고도 M" panose="02000503000000020004" pitchFamily="2" charset="-127"/>
                <a:ea typeface="고도 M" panose="02000503000000020004" pitchFamily="2" charset="-127"/>
              </a:rPr>
              <a:t> 포화되지 않는다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양수 지역은 선형적</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a:solidFill>
                  <a:srgbClr val="000000"/>
                </a:solidFill>
                <a:latin typeface="고도 M" panose="02000503000000020004" pitchFamily="2" charset="-127"/>
                <a:ea typeface="고도 M" panose="02000503000000020004" pitchFamily="2" charset="-127"/>
              </a:rPr>
              <a:t>계산이 매우 효율적이다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최대값 연산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개</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수렴속도가 </a:t>
            </a:r>
            <a:r>
              <a:rPr lang="ko-KR" altLang="en-US" sz="1400" err="1">
                <a:solidFill>
                  <a:srgbClr val="000000"/>
                </a:solidFill>
                <a:latin typeface="고도 M" panose="02000503000000020004" pitchFamily="2" charset="-127"/>
                <a:ea typeface="고도 M" panose="02000503000000020004" pitchFamily="2" charset="-127"/>
              </a:rPr>
              <a:t>시그모이드류</a:t>
            </a:r>
            <a:r>
              <a:rPr lang="ko-KR" altLang="en-US" sz="1400">
                <a:solidFill>
                  <a:srgbClr val="000000"/>
                </a:solidFill>
                <a:latin typeface="고도 M" panose="02000503000000020004" pitchFamily="2" charset="-127"/>
                <a:ea typeface="고도 M" panose="02000503000000020004" pitchFamily="2" charset="-127"/>
              </a:rPr>
              <a:t> 함수대비 </a:t>
            </a:r>
            <a:r>
              <a:rPr lang="en-US" altLang="ko-KR" sz="1400">
                <a:solidFill>
                  <a:srgbClr val="000000"/>
                </a:solidFill>
                <a:latin typeface="고도 M" panose="02000503000000020004" pitchFamily="2" charset="-127"/>
                <a:ea typeface="고도 M" panose="02000503000000020004" pitchFamily="2" charset="-127"/>
              </a:rPr>
              <a:t>6</a:t>
            </a:r>
            <a:r>
              <a:rPr lang="ko-KR" altLang="en-US" sz="1400">
                <a:solidFill>
                  <a:srgbClr val="000000"/>
                </a:solidFill>
                <a:latin typeface="고도 M" panose="02000503000000020004" pitchFamily="2" charset="-127"/>
                <a:ea typeface="고도 M" panose="02000503000000020004" pitchFamily="2" charset="-127"/>
              </a:rPr>
              <a:t>배 정도 빠르다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단점</a:t>
            </a:r>
          </a:p>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err="1">
                <a:solidFill>
                  <a:srgbClr val="000000"/>
                </a:solidFill>
                <a:latin typeface="고도 M" panose="02000503000000020004" pitchFamily="2" charset="-127"/>
                <a:ea typeface="고도 M" panose="02000503000000020004" pitchFamily="2" charset="-127"/>
              </a:rPr>
              <a:t>중심값이</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 아님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마이너한 문제</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입력값이</a:t>
            </a:r>
            <a:r>
              <a:rPr lang="ko-KR" altLang="en-US" sz="1400">
                <a:solidFill>
                  <a:srgbClr val="000000"/>
                </a:solidFill>
                <a:latin typeface="고도 M" panose="02000503000000020004" pitchFamily="2" charset="-127"/>
                <a:ea typeface="고도 M" panose="02000503000000020004" pitchFamily="2" charset="-127"/>
              </a:rPr>
              <a:t> 음수인 경우 항상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을 출력함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마찬가지로 파라미터 업데이트가 안됨</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95003C9-8FBC-4BF8-9C7B-7D51DBE19632}"/>
                  </a:ext>
                </a:extLst>
              </p:cNvPr>
              <p:cNvSpPr txBox="1"/>
              <p:nvPr/>
            </p:nvSpPr>
            <p:spPr>
              <a:xfrm>
                <a:off x="1600199" y="2239339"/>
                <a:ext cx="244656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𝑓</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𝑥</m:t>
                          </m:r>
                        </m:e>
                      </m:d>
                      <m:r>
                        <a:rPr lang="en-US" altLang="ko-KR" sz="2400" b="0" i="1"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max</m:t>
                      </m:r>
                      <m:r>
                        <a:rPr lang="en-US" altLang="ko-KR" sz="2400" b="0" i="1" smtClean="0">
                          <a:solidFill>
                            <a:schemeClr val="tx1"/>
                          </a:solidFill>
                          <a:latin typeface="Cambria Math" panose="02040503050406030204" pitchFamily="18" charset="0"/>
                        </a:rPr>
                        <m:t>⁡(0,</m:t>
                      </m:r>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B95003C9-8FBC-4BF8-9C7B-7D51DBE19632}"/>
                  </a:ext>
                </a:extLst>
              </p:cNvPr>
              <p:cNvSpPr txBox="1">
                <a:spLocks noRot="1" noChangeAspect="1" noMove="1" noResize="1" noEditPoints="1" noAdjustHandles="1" noChangeArrowheads="1" noChangeShapeType="1" noTextEdit="1"/>
              </p:cNvSpPr>
              <p:nvPr/>
            </p:nvSpPr>
            <p:spPr>
              <a:xfrm>
                <a:off x="1600199" y="2239339"/>
                <a:ext cx="2446567" cy="369332"/>
              </a:xfrm>
              <a:prstGeom prst="rect">
                <a:avLst/>
              </a:prstGeom>
              <a:blipFill>
                <a:blip r:embed="rId3"/>
                <a:stretch>
                  <a:fillRect l="-1741" r="-1990" b="-34426"/>
                </a:stretch>
              </a:blipFill>
            </p:spPr>
            <p:txBody>
              <a:bodyPr/>
              <a:lstStyle/>
              <a:p>
                <a:r>
                  <a:rPr lang="ko-KR" altLang="en-US">
                    <a:noFill/>
                  </a:rPr>
                  <a:t> </a:t>
                </a:r>
              </a:p>
            </p:txBody>
          </p:sp>
        </mc:Fallback>
      </mc:AlternateContent>
      <p:pic>
        <p:nvPicPr>
          <p:cNvPr id="116744" name="Picture 8">
            <a:extLst>
              <a:ext uri="{FF2B5EF4-FFF2-40B4-BE49-F238E27FC236}">
                <a16:creationId xmlns:a16="http://schemas.microsoft.com/office/drawing/2014/main" id="{4353A2A8-9688-4B52-9021-6B7016D197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7542" y="1424480"/>
            <a:ext cx="36385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124222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397987" y="2673763"/>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386579" y="3602172"/>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4320735" y="3192588"/>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677486" y="3448770"/>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865860" y="3167749"/>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780331" y="3936721"/>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419005" y="2739653"/>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682145"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1996628" y="2497840"/>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604880" y="2472483"/>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502097" y="2399766"/>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401125" y="2334916"/>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796860" y="2536395"/>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6001223" y="3062424"/>
            <a:ext cx="72808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180" name="사각형: 둥근 모서리 7179">
            <a:extLst>
              <a:ext uri="{FF2B5EF4-FFF2-40B4-BE49-F238E27FC236}">
                <a16:creationId xmlns:a16="http://schemas.microsoft.com/office/drawing/2014/main" id="{1C745B6A-19ED-4CD6-ADA2-2A4B1AD6131F}"/>
              </a:ext>
            </a:extLst>
          </p:cNvPr>
          <p:cNvSpPr/>
          <p:nvPr/>
        </p:nvSpPr>
        <p:spPr>
          <a:xfrm>
            <a:off x="3960194" y="4370934"/>
            <a:ext cx="4202349" cy="401637"/>
          </a:xfrm>
          <a:prstGeom prst="roundRect">
            <a:avLst/>
          </a:prstGeom>
          <a:noFill/>
          <a:ln w="12700">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err="1">
                <a:solidFill>
                  <a:schemeClr val="tx1"/>
                </a:solidFill>
                <a:latin typeface="고도 M" panose="02000503000000020004" pitchFamily="2" charset="-127"/>
                <a:ea typeface="고도 M" panose="02000503000000020004" pitchFamily="2" charset="-127"/>
              </a:rPr>
              <a:t>밸리드</a:t>
            </a:r>
            <a:r>
              <a:rPr lang="ko-KR" altLang="en-US" sz="1200">
                <a:solidFill>
                  <a:schemeClr val="tx1"/>
                </a:solidFill>
                <a:latin typeface="고도 M" panose="02000503000000020004" pitchFamily="2" charset="-127"/>
                <a:ea typeface="고도 M" panose="02000503000000020004" pitchFamily="2" charset="-127"/>
              </a:rPr>
              <a:t> </a:t>
            </a:r>
            <a:r>
              <a:rPr lang="ko-KR" altLang="en-US" sz="1200" err="1">
                <a:solidFill>
                  <a:schemeClr val="tx1"/>
                </a:solidFill>
                <a:latin typeface="고도 M" panose="02000503000000020004" pitchFamily="2" charset="-127"/>
                <a:ea typeface="고도 M" panose="02000503000000020004" pitchFamily="2" charset="-127"/>
              </a:rPr>
              <a:t>패팅</a:t>
            </a:r>
            <a:r>
              <a:rPr lang="en-US" altLang="ko-KR" sz="1200">
                <a:solidFill>
                  <a:schemeClr val="tx1"/>
                </a:solidFill>
                <a:latin typeface="고도 M" panose="02000503000000020004" pitchFamily="2" charset="-127"/>
                <a:ea typeface="고도 M" panose="02000503000000020004" pitchFamily="2" charset="-127"/>
              </a:rPr>
              <a:t>, </a:t>
            </a:r>
            <a:r>
              <a:rPr lang="ko-KR" altLang="en-US" sz="1200" err="1">
                <a:solidFill>
                  <a:schemeClr val="tx1"/>
                </a:solidFill>
                <a:latin typeface="고도 M" panose="02000503000000020004" pitchFamily="2" charset="-127"/>
                <a:ea typeface="고도 M" panose="02000503000000020004" pitchFamily="2" charset="-127"/>
              </a:rPr>
              <a:t>스트라이드</a:t>
            </a:r>
            <a:r>
              <a:rPr lang="ko-KR" altLang="en-US" sz="1200">
                <a:solidFill>
                  <a:schemeClr val="tx1"/>
                </a:solidFill>
                <a:latin typeface="고도 M" panose="02000503000000020004" pitchFamily="2" charset="-127"/>
                <a:ea typeface="고도 M" panose="02000503000000020004" pitchFamily="2" charset="-127"/>
              </a:rPr>
              <a:t> </a:t>
            </a:r>
            <a:r>
              <a:rPr lang="en-US" altLang="ko-KR" sz="1200">
                <a:solidFill>
                  <a:schemeClr val="tx1"/>
                </a:solidFill>
                <a:latin typeface="고도 M" panose="02000503000000020004" pitchFamily="2" charset="-127"/>
                <a:ea typeface="고도 M" panose="02000503000000020004" pitchFamily="2" charset="-127"/>
              </a:rPr>
              <a:t>1</a:t>
            </a:r>
            <a:r>
              <a:rPr lang="ko-KR" altLang="en-US" sz="1200">
                <a:solidFill>
                  <a:schemeClr val="tx1"/>
                </a:solidFill>
                <a:latin typeface="고도 M" panose="02000503000000020004" pitchFamily="2" charset="-127"/>
                <a:ea typeface="고도 M" panose="02000503000000020004" pitchFamily="2" charset="-127"/>
              </a:rPr>
              <a:t>일 경우 </a:t>
            </a:r>
            <a:r>
              <a:rPr lang="en-US" altLang="ko-KR" sz="1200">
                <a:solidFill>
                  <a:schemeClr val="tx1"/>
                </a:solidFill>
                <a:latin typeface="고도 M" panose="02000503000000020004" pitchFamily="2" charset="-127"/>
                <a:ea typeface="고도 M" panose="02000503000000020004" pitchFamily="2" charset="-127"/>
              </a:rPr>
              <a:t>4</a:t>
            </a:r>
            <a:r>
              <a:rPr lang="ko-KR" altLang="en-US" sz="1200">
                <a:solidFill>
                  <a:schemeClr val="tx1"/>
                </a:solidFill>
                <a:latin typeface="고도 M" panose="02000503000000020004" pitchFamily="2" charset="-127"/>
                <a:ea typeface="고도 M" panose="02000503000000020004" pitchFamily="2" charset="-127"/>
              </a:rPr>
              <a:t>번의 </a:t>
            </a:r>
            <a:r>
              <a:rPr lang="ko-KR" altLang="en-US" sz="1200" err="1">
                <a:solidFill>
                  <a:schemeClr val="tx1"/>
                </a:solidFill>
                <a:latin typeface="고도 M" panose="02000503000000020004" pitchFamily="2" charset="-127"/>
                <a:ea typeface="고도 M" panose="02000503000000020004" pitchFamily="2" charset="-127"/>
              </a:rPr>
              <a:t>합성곱이</a:t>
            </a:r>
            <a:r>
              <a:rPr lang="ko-KR" altLang="en-US" sz="1200">
                <a:solidFill>
                  <a:schemeClr val="tx1"/>
                </a:solidFill>
                <a:latin typeface="고도 M" panose="02000503000000020004" pitchFamily="2" charset="-127"/>
                <a:ea typeface="고도 M" panose="02000503000000020004" pitchFamily="2" charset="-127"/>
              </a:rPr>
              <a:t> 수행된다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cxnSp>
        <p:nvCxnSpPr>
          <p:cNvPr id="7182" name="연결선: 꺾임 7181">
            <a:extLst>
              <a:ext uri="{FF2B5EF4-FFF2-40B4-BE49-F238E27FC236}">
                <a16:creationId xmlns:a16="http://schemas.microsoft.com/office/drawing/2014/main" id="{496A65F2-6990-4289-9901-DED366547233}"/>
              </a:ext>
            </a:extLst>
          </p:cNvPr>
          <p:cNvCxnSpPr>
            <a:cxnSpLocks/>
            <a:stCxn id="7180" idx="1"/>
          </p:cNvCxnSpPr>
          <p:nvPr/>
        </p:nvCxnSpPr>
        <p:spPr>
          <a:xfrm rot="10800000">
            <a:off x="3519808" y="4036607"/>
            <a:ext cx="440387" cy="535146"/>
          </a:xfrm>
          <a:prstGeom prst="bentConnector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790172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397987" y="2673763"/>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386579" y="3602172"/>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4320735" y="3192588"/>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677486" y="3448770"/>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865860" y="3167749"/>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780331" y="3936721"/>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419005" y="2739653"/>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682145"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1996628" y="2497840"/>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604880" y="2472483"/>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502097" y="2399766"/>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401125" y="2334916"/>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796860" y="2536395"/>
            <a:ext cx="821059"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 </a:t>
            </a:r>
            <a:r>
              <a:rPr lang="en-US" altLang="ko-KR" sz="1400">
                <a:solidFill>
                  <a:srgbClr val="000000"/>
                </a:solidFill>
                <a:latin typeface="고도 M" panose="02000503000000020004" pitchFamily="2" charset="-127"/>
                <a:ea typeface="고도 M" panose="02000503000000020004" pitchFamily="2" charset="-127"/>
              </a:rPr>
              <a:t>5</a:t>
            </a:r>
            <a:r>
              <a:rPr lang="ko-KR" altLang="en-US" sz="1400">
                <a:solidFill>
                  <a:srgbClr val="000000"/>
                </a:solidFill>
                <a:latin typeface="고도 M" panose="02000503000000020004" pitchFamily="2" charset="-127"/>
                <a:ea typeface="고도 M" panose="02000503000000020004" pitchFamily="2" charset="-127"/>
              </a:rPr>
              <a:t>개</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6098499" y="2808542"/>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6214851" y="3413635"/>
            <a:ext cx="706813" cy="704192"/>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6266925" y="3434073"/>
            <a:ext cx="706813" cy="704192"/>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6318999" y="3454511"/>
            <a:ext cx="706813" cy="704192"/>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6371073" y="3474949"/>
            <a:ext cx="706813" cy="704192"/>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3858564" y="4170537"/>
            <a:ext cx="726366" cy="713099"/>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4511614" y="4143271"/>
            <a:ext cx="726366" cy="713099"/>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3791163" y="5154334"/>
            <a:ext cx="726366" cy="713099"/>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4531946" y="5141815"/>
            <a:ext cx="726366" cy="713099"/>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spTree>
    <p:extLst>
      <p:ext uri="{BB962C8B-B14F-4D97-AF65-F5344CB8AC3E}">
        <p14:creationId xmlns:p14="http://schemas.microsoft.com/office/powerpoint/2010/main" val="24541626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1.1 </a:t>
            </a:r>
            <a:r>
              <a:rPr kumimoji="0" lang="ko-KR" altLang="en-US" sz="1800">
                <a:solidFill>
                  <a:schemeClr val="tx1"/>
                </a:solidFill>
                <a:latin typeface="맑은 고딕" pitchFamily="50" charset="-127"/>
                <a:ea typeface="맑은 고딕" pitchFamily="50" charset="-127"/>
              </a:rPr>
              <a:t>인공지능과 </a:t>
            </a:r>
            <a:r>
              <a:rPr kumimoji="0" lang="ko-KR" altLang="en-US" sz="1800" err="1">
                <a:solidFill>
                  <a:schemeClr val="tx1"/>
                </a:solidFill>
                <a:latin typeface="맑은 고딕" pitchFamily="50" charset="-127"/>
                <a:ea typeface="맑은 고딕" pitchFamily="50" charset="-127"/>
              </a:rPr>
              <a:t>머신러닝</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1.2 </a:t>
            </a:r>
            <a:r>
              <a:rPr kumimoji="0" lang="ko-KR" altLang="en-US" sz="1800" b="1" u="sng">
                <a:solidFill>
                  <a:schemeClr val="tx1"/>
                </a:solidFill>
                <a:latin typeface="맑은 고딕" pitchFamily="50" charset="-127"/>
                <a:ea typeface="맑은 고딕" pitchFamily="50" charset="-127"/>
              </a:rPr>
              <a:t>딥러닝 이전 </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1.3 </a:t>
            </a:r>
            <a:r>
              <a:rPr kumimoji="0" lang="ko-KR" altLang="en-US" sz="1800">
                <a:solidFill>
                  <a:schemeClr val="tx1"/>
                </a:solidFill>
                <a:latin typeface="맑은 고딕" pitchFamily="50" charset="-127"/>
                <a:ea typeface="맑은 고딕" pitchFamily="50" charset="-127"/>
              </a:rPr>
              <a:t>왜 </a:t>
            </a:r>
            <a:r>
              <a:rPr kumimoji="0" lang="ko-KR" altLang="en-US" sz="1800" err="1">
                <a:solidFill>
                  <a:schemeClr val="tx1"/>
                </a:solidFill>
                <a:latin typeface="맑은 고딕" pitchFamily="50" charset="-127"/>
                <a:ea typeface="맑은 고딕" pitchFamily="50" charset="-127"/>
              </a:rPr>
              <a:t>딥러닝일까</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왜 지금일까</a:t>
            </a:r>
            <a:r>
              <a:rPr kumimoji="0" lang="en-US" altLang="ko-KR" sz="1800">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a:solidFill>
                  <a:srgbClr val="C5003D"/>
                </a:solidFill>
                <a:latin typeface="+mj-ea"/>
                <a:ea typeface="+mj-ea"/>
              </a:rPr>
              <a:t>딥러닝이란 무엇인가</a:t>
            </a:r>
            <a:r>
              <a:rPr kumimoji="0" lang="en-US" altLang="ko-KR" sz="3600" b="1">
                <a:solidFill>
                  <a:srgbClr val="C5003D"/>
                </a:solidFill>
                <a:latin typeface="+mj-ea"/>
                <a:ea typeface="+mj-ea"/>
              </a:rPr>
              <a:t>?</a:t>
            </a:r>
          </a:p>
        </p:txBody>
      </p:sp>
    </p:spTree>
    <p:extLst>
      <p:ext uri="{BB962C8B-B14F-4D97-AF65-F5344CB8AC3E}">
        <p14:creationId xmlns:p14="http://schemas.microsoft.com/office/powerpoint/2010/main" val="101205286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7516238" y="4202348"/>
            <a:ext cx="1225685" cy="2594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1023144" y="2809950"/>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2011736" y="3738359"/>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2945892" y="3328775"/>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4302643" y="3584957"/>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1491017" y="3303936"/>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1405488" y="4072908"/>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2044162" y="2875840"/>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478564"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풀링</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621785" y="2634027"/>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2230037" y="2608670"/>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2127254" y="2535953"/>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2026282" y="2471103"/>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3422017" y="2672582"/>
            <a:ext cx="821059"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 </a:t>
            </a:r>
            <a:r>
              <a:rPr lang="en-US" altLang="ko-KR" sz="1400">
                <a:solidFill>
                  <a:srgbClr val="000000"/>
                </a:solidFill>
                <a:latin typeface="고도 M" panose="02000503000000020004" pitchFamily="2" charset="-127"/>
                <a:ea typeface="고도 M" panose="02000503000000020004" pitchFamily="2" charset="-127"/>
              </a:rPr>
              <a:t>5</a:t>
            </a:r>
            <a:r>
              <a:rPr lang="ko-KR" altLang="en-US" sz="1400">
                <a:solidFill>
                  <a:srgbClr val="000000"/>
                </a:solidFill>
                <a:latin typeface="고도 M" panose="02000503000000020004" pitchFamily="2" charset="-127"/>
                <a:ea typeface="고도 M" panose="02000503000000020004" pitchFamily="2" charset="-127"/>
              </a:rPr>
              <a:t>개</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4723656" y="2944729"/>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4840008" y="3549822"/>
            <a:ext cx="706813" cy="704192"/>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4892082" y="3570260"/>
            <a:ext cx="706813" cy="704192"/>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4944156" y="3590698"/>
            <a:ext cx="706813" cy="704192"/>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4996230" y="3611136"/>
            <a:ext cx="706813" cy="704192"/>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2483721" y="4306724"/>
            <a:ext cx="726366" cy="713099"/>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3136771" y="4279458"/>
            <a:ext cx="726366" cy="713099"/>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2416320" y="5290521"/>
            <a:ext cx="726366" cy="713099"/>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3157103" y="5278002"/>
            <a:ext cx="726366" cy="713099"/>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5771744" y="3745154"/>
            <a:ext cx="36316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5679233" y="3969305"/>
            <a:ext cx="1053494" cy="492443"/>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활성화 함수</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en-US" altLang="ko-KR" sz="1200">
                <a:solidFill>
                  <a:srgbClr val="000000"/>
                </a:solidFill>
                <a:latin typeface="고도 M" panose="02000503000000020004" pitchFamily="2" charset="-127"/>
                <a:ea typeface="고도 M" panose="02000503000000020004" pitchFamily="2" charset="-127"/>
              </a:rPr>
              <a:t>(</a:t>
            </a:r>
            <a:r>
              <a:rPr lang="en-US" altLang="ko-KR" sz="1200" err="1">
                <a:solidFill>
                  <a:srgbClr val="000000"/>
                </a:solidFill>
                <a:latin typeface="고도 M" panose="02000503000000020004" pitchFamily="2" charset="-127"/>
                <a:ea typeface="고도 M" panose="02000503000000020004" pitchFamily="2" charset="-127"/>
              </a:rPr>
              <a:t>ReLU</a:t>
            </a:r>
            <a:r>
              <a:rPr lang="en-US" altLang="ko-KR" sz="1200">
                <a:solidFill>
                  <a:srgbClr val="000000"/>
                </a:solidFill>
                <a:latin typeface="고도 M" panose="02000503000000020004" pitchFamily="2" charset="-127"/>
                <a:ea typeface="고도 M" panose="02000503000000020004" pitchFamily="2" charset="-127"/>
              </a:rPr>
              <a:t>)</a:t>
            </a:r>
            <a:endParaRPr lang="en-US" altLang="ko-KR" sz="1400">
              <a:solidFill>
                <a:srgbClr val="000000"/>
              </a:solidFill>
              <a:latin typeface="고도 M" panose="02000503000000020004" pitchFamily="2" charset="-127"/>
              <a:ea typeface="고도 M" panose="02000503000000020004" pitchFamily="2" charset="-127"/>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6638514" y="3513609"/>
            <a:ext cx="1026601" cy="936096"/>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8040347" y="4068786"/>
            <a:ext cx="823720" cy="260824"/>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7496783" y="3670570"/>
            <a:ext cx="1258110" cy="3891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7068766" y="4416357"/>
            <a:ext cx="1394298" cy="12321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7133617" y="3968884"/>
            <a:ext cx="1303506" cy="30480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8544423" y="3476944"/>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1x1x5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7650932" y="3189725"/>
            <a:ext cx="513282"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a:t>
            </a:r>
          </a:p>
          <a:p>
            <a:pPr lvl="0">
              <a:defRPr/>
            </a:pPr>
            <a:r>
              <a:rPr lang="ko-KR" altLang="en-US" sz="1400" err="1">
                <a:solidFill>
                  <a:srgbClr val="000000"/>
                </a:solidFill>
                <a:latin typeface="고도 M" panose="02000503000000020004" pitchFamily="2" charset="-127"/>
                <a:ea typeface="고도 M" panose="02000503000000020004" pitchFamily="2" charset="-127"/>
              </a:rPr>
              <a:t>풀링</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3404720" y="466408"/>
            <a:ext cx="152604" cy="35263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7636352" y="1280538"/>
            <a:ext cx="152605" cy="189805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7" name="TextBox 356">
            <a:extLst>
              <a:ext uri="{FF2B5EF4-FFF2-40B4-BE49-F238E27FC236}">
                <a16:creationId xmlns:a16="http://schemas.microsoft.com/office/drawing/2014/main" id="{3E02C09D-9F11-44BE-9A25-50D0BC214F85}"/>
              </a:ext>
            </a:extLst>
          </p:cNvPr>
          <p:cNvSpPr txBox="1"/>
          <p:nvPr/>
        </p:nvSpPr>
        <p:spPr>
          <a:xfrm>
            <a:off x="3089794" y="1771056"/>
            <a:ext cx="8370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합성곱층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7295146" y="1717515"/>
            <a:ext cx="6767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풀링층</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4280118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4406976"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특성 </a:t>
            </a:r>
            <a:r>
              <a:rPr lang="ko-KR" altLang="en-US" sz="1800" err="1">
                <a:solidFill>
                  <a:srgbClr val="000000"/>
                </a:solidFill>
                <a:latin typeface="고도 M" panose="02000503000000020004" pitchFamily="2" charset="-127"/>
                <a:ea typeface="고도 M" panose="02000503000000020004" pitchFamily="2" charset="-127"/>
              </a:rPr>
              <a:t>맵을</a:t>
            </a:r>
            <a:r>
              <a:rPr lang="ko-KR" altLang="en-US" sz="1800">
                <a:solidFill>
                  <a:srgbClr val="000000"/>
                </a:solidFill>
                <a:latin typeface="고도 M" panose="02000503000000020004" pitchFamily="2" charset="-127"/>
                <a:ea typeface="고도 M" panose="02000503000000020004" pitchFamily="2" charset="-127"/>
              </a:rPr>
              <a:t> 펼쳐 완전 연결 신경망에 주입한다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a:solidFill>
                <a:srgbClr val="000000"/>
              </a:solidFill>
              <a:latin typeface="고도 M" panose="02000503000000020004" pitchFamily="2" charset="-127"/>
              <a:ea typeface="고도 M" panose="02000503000000020004" pitchFamily="2" charset="-127"/>
            </a:endParaRPr>
          </a:p>
        </p:txBody>
      </p:sp>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5759549" y="4056788"/>
            <a:ext cx="977947" cy="2069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578855" y="2945825"/>
            <a:ext cx="1249283" cy="1227148"/>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1367631" y="3686582"/>
            <a:ext cx="2125330" cy="15423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2112973" y="3359784"/>
            <a:ext cx="579551" cy="568966"/>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3195494" y="3564186"/>
            <a:ext cx="563950" cy="561859"/>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952161" y="3339966"/>
            <a:ext cx="2383333" cy="38802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883919" y="3953511"/>
            <a:ext cx="2401089" cy="11083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1393503" y="2998398"/>
            <a:ext cx="2085251" cy="60539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3" name="TextBox 232">
            <a:extLst>
              <a:ext uri="{FF2B5EF4-FFF2-40B4-BE49-F238E27FC236}">
                <a16:creationId xmlns:a16="http://schemas.microsoft.com/office/drawing/2014/main" id="{73B7E0A8-EC39-428A-8980-957A66DCBDC6}"/>
              </a:ext>
            </a:extLst>
          </p:cNvPr>
          <p:cNvSpPr txBox="1"/>
          <p:nvPr/>
        </p:nvSpPr>
        <p:spPr>
          <a:xfrm>
            <a:off x="258620" y="2805460"/>
            <a:ext cx="61106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4x4x3</a:t>
            </a:r>
          </a:p>
          <a:p>
            <a:pPr lvl="0">
              <a:defRPr/>
            </a:pPr>
            <a:r>
              <a:rPr lang="ko-KR" altLang="en-US" sz="1200">
                <a:solidFill>
                  <a:srgbClr val="000000"/>
                </a:solidFill>
                <a:latin typeface="고도 M" panose="02000503000000020004" pitchFamily="2" charset="-127"/>
                <a:ea typeface="고도 M" panose="02000503000000020004" pitchFamily="2" charset="-127"/>
              </a:rPr>
              <a:t>이미지</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1541808" y="2785229"/>
            <a:ext cx="272832"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R</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1459800" y="2727209"/>
            <a:ext cx="28565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G</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1379237" y="2675467"/>
            <a:ext cx="274434"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B</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2492862" y="2836223"/>
            <a:ext cx="724878"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3x3x3</a:t>
            </a:r>
          </a:p>
          <a:p>
            <a:pPr lvl="0">
              <a:defRPr/>
            </a:pPr>
            <a:r>
              <a:rPr lang="ko-KR" altLang="en-US" sz="1200">
                <a:solidFill>
                  <a:srgbClr val="000000"/>
                </a:solidFill>
                <a:latin typeface="고도 M" panose="02000503000000020004" pitchFamily="2" charset="-127"/>
                <a:ea typeface="고도 M" panose="02000503000000020004" pitchFamily="2" charset="-127"/>
              </a:rPr>
              <a:t>커널 </a:t>
            </a:r>
            <a:r>
              <a:rPr lang="en-US" altLang="ko-KR" sz="1200">
                <a:solidFill>
                  <a:srgbClr val="000000"/>
                </a:solidFill>
                <a:latin typeface="고도 M" panose="02000503000000020004" pitchFamily="2" charset="-127"/>
                <a:ea typeface="고도 M" panose="02000503000000020004" pitchFamily="2" charset="-127"/>
              </a:rPr>
              <a:t>5</a:t>
            </a:r>
            <a:r>
              <a:rPr lang="ko-KR" altLang="en-US" sz="1200">
                <a:solidFill>
                  <a:srgbClr val="000000"/>
                </a:solidFill>
                <a:latin typeface="고도 M" panose="02000503000000020004" pitchFamily="2" charset="-127"/>
                <a:ea typeface="고도 M" panose="02000503000000020004" pitchFamily="2" charset="-127"/>
              </a:rPr>
              <a:t>개</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3531411" y="3053363"/>
            <a:ext cx="646331"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2x2x5</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3624245" y="3536153"/>
            <a:ext cx="563950" cy="561859"/>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3665794" y="3552460"/>
            <a:ext cx="563950" cy="561859"/>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3707343" y="3568767"/>
            <a:ext cx="563950" cy="561859"/>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3748891" y="3585074"/>
            <a:ext cx="563950" cy="561859"/>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1744217" y="4140068"/>
            <a:ext cx="579551" cy="568966"/>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2265271" y="4118313"/>
            <a:ext cx="579551" cy="568966"/>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1690439" y="4925017"/>
            <a:ext cx="579551" cy="568966"/>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2281493" y="4915029"/>
            <a:ext cx="579551" cy="568966"/>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367657" y="3692004"/>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4293844" y="3870849"/>
            <a:ext cx="925253"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활성화 함수</a:t>
            </a:r>
            <a:endParaRPr lang="en-US" altLang="ko-KR" sz="1100">
              <a:solidFill>
                <a:srgbClr val="000000"/>
              </a:solidFill>
              <a:latin typeface="고도 M" panose="02000503000000020004" pitchFamily="2" charset="-127"/>
              <a:ea typeface="고도 M" panose="02000503000000020004" pitchFamily="2" charset="-127"/>
            </a:endParaRPr>
          </a:p>
          <a:p>
            <a:pPr lvl="0">
              <a:defRPr/>
            </a:pPr>
            <a:r>
              <a:rPr lang="en-US" altLang="ko-KR" sz="1100">
                <a:solidFill>
                  <a:srgbClr val="000000"/>
                </a:solidFill>
                <a:latin typeface="고도 M" panose="02000503000000020004" pitchFamily="2" charset="-127"/>
                <a:ea typeface="고도 M" panose="02000503000000020004" pitchFamily="2" charset="-127"/>
              </a:rPr>
              <a:t>(</a:t>
            </a:r>
            <a:r>
              <a:rPr lang="en-US" altLang="ko-KR" sz="1100" err="1">
                <a:solidFill>
                  <a:srgbClr val="000000"/>
                </a:solidFill>
                <a:latin typeface="고도 M" panose="02000503000000020004" pitchFamily="2" charset="-127"/>
                <a:ea typeface="고도 M" panose="02000503000000020004" pitchFamily="2" charset="-127"/>
              </a:rPr>
              <a:t>ReLU</a:t>
            </a:r>
            <a:r>
              <a:rPr lang="en-US" altLang="ko-KR" sz="1100">
                <a:solidFill>
                  <a:srgbClr val="000000"/>
                </a:solidFill>
                <a:latin typeface="고도 M" panose="02000503000000020004" pitchFamily="2" charset="-127"/>
                <a:ea typeface="고도 M" panose="02000503000000020004" pitchFamily="2" charset="-127"/>
              </a:rPr>
              <a:t>)</a:t>
            </a:r>
            <a:endParaRPr lang="en-US" altLang="ko-KR" sz="1200">
              <a:solidFill>
                <a:srgbClr val="000000"/>
              </a:solidFill>
              <a:latin typeface="고도 M" panose="02000503000000020004" pitchFamily="2" charset="-127"/>
              <a:ea typeface="고도 M" panose="02000503000000020004" pitchFamily="2" charset="-127"/>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5059233" y="3507259"/>
            <a:ext cx="819102" cy="746890"/>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6177724" y="3950222"/>
            <a:ext cx="657228" cy="208106"/>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5744026" y="3632495"/>
            <a:ext cx="1003818" cy="31045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5402521" y="4227541"/>
            <a:ext cx="1112479" cy="9831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5454265" y="3870513"/>
            <a:ext cx="1040038" cy="24319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6579915" y="3478005"/>
            <a:ext cx="646331"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1x1x5</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5867019" y="3248839"/>
            <a:ext cx="460382"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a:t>
            </a:r>
          </a:p>
          <a:p>
            <a:pPr lvl="0">
              <a:defRPr/>
            </a:pP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479061" y="1075966"/>
            <a:ext cx="121759" cy="2813567"/>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855385" y="1725542"/>
            <a:ext cx="121760" cy="151441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7" name="TextBox 356">
            <a:extLst>
              <a:ext uri="{FF2B5EF4-FFF2-40B4-BE49-F238E27FC236}">
                <a16:creationId xmlns:a16="http://schemas.microsoft.com/office/drawing/2014/main" id="{3E02C09D-9F11-44BE-9A25-50D0BC214F85}"/>
              </a:ext>
            </a:extLst>
          </p:cNvPr>
          <p:cNvSpPr txBox="1"/>
          <p:nvPr/>
        </p:nvSpPr>
        <p:spPr>
          <a:xfrm>
            <a:off x="2227789" y="2116915"/>
            <a:ext cx="73930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합성곱층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583145" y="2074196"/>
            <a:ext cx="59984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561971" y="1816077"/>
            <a:ext cx="129291" cy="13258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36" name="TextBox 335">
            <a:extLst>
              <a:ext uri="{FF2B5EF4-FFF2-40B4-BE49-F238E27FC236}">
                <a16:creationId xmlns:a16="http://schemas.microsoft.com/office/drawing/2014/main" id="{F91FC499-0A3A-45D1-A2AF-43368FEFB454}"/>
              </a:ext>
            </a:extLst>
          </p:cNvPr>
          <p:cNvSpPr txBox="1"/>
          <p:nvPr/>
        </p:nvSpPr>
        <p:spPr>
          <a:xfrm>
            <a:off x="8070491" y="2074195"/>
            <a:ext cx="92365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완전 </a:t>
            </a:r>
            <a:r>
              <a:rPr lang="ko-KR" altLang="en-US" sz="1200" err="1">
                <a:solidFill>
                  <a:srgbClr val="000000"/>
                </a:solidFill>
                <a:latin typeface="고도 M" panose="02000503000000020004" pitchFamily="2" charset="-127"/>
                <a:ea typeface="고도 M" panose="02000503000000020004" pitchFamily="2" charset="-127"/>
              </a:rPr>
              <a:t>연결층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7324259" y="3659073"/>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7250446" y="3837918"/>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펼침</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8048501" y="3025689"/>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8048501" y="359935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810250" y="3608172"/>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9003596" y="3656978"/>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8236405" y="3119641"/>
            <a:ext cx="573845" cy="58248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8236405" y="3406475"/>
            <a:ext cx="573845" cy="295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623151" y="2956914"/>
            <a:ext cx="847952"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출력층</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533661" y="4400481"/>
            <a:ext cx="1187826"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소프트맥스</a:t>
            </a:r>
            <a:r>
              <a:rPr lang="ko-KR" altLang="en-US" sz="1100">
                <a:solidFill>
                  <a:schemeClr val="tx1"/>
                </a:solidFill>
                <a:latin typeface="고도 M" panose="02000503000000020004" pitchFamily="2" charset="-127"/>
                <a:ea typeface="고도 M" panose="02000503000000020004" pitchFamily="2" charset="-127"/>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8048501" y="4173026"/>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8236405" y="3702124"/>
            <a:ext cx="573845" cy="564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8952738" y="4225645"/>
            <a:ext cx="301148" cy="48524"/>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810250" y="3244944"/>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810250" y="397237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8236405" y="3119641"/>
            <a:ext cx="573845" cy="94668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9001982" y="3292767"/>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9001982" y="4022265"/>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8236405" y="3119641"/>
            <a:ext cx="573845" cy="21925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8236405" y="3338896"/>
            <a:ext cx="573845" cy="6757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8236405" y="3338896"/>
            <a:ext cx="573845" cy="92808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8236405" y="3406475"/>
            <a:ext cx="573845" cy="659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8236405" y="4066329"/>
            <a:ext cx="573845" cy="200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9412188" y="3656978"/>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9338375" y="3835823"/>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8048501" y="3886191"/>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8048501" y="3312523"/>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8236405" y="3338896"/>
            <a:ext cx="573845" cy="35441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8236405" y="3693309"/>
            <a:ext cx="573845" cy="881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8236405" y="3693309"/>
            <a:ext cx="573845" cy="37302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8236405" y="3338896"/>
            <a:ext cx="573845" cy="6412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8236405" y="3702124"/>
            <a:ext cx="573845" cy="27801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8236405" y="3980143"/>
            <a:ext cx="573845" cy="8618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861854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5.2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5.3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케라스로</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합성곱 신경망 이해</a:t>
            </a:r>
          </a:p>
        </p:txBody>
      </p:sp>
    </p:spTree>
    <p:extLst>
      <p:ext uri="{BB962C8B-B14F-4D97-AF65-F5344CB8AC3E}">
        <p14:creationId xmlns:p14="http://schemas.microsoft.com/office/powerpoint/2010/main" val="4186500495"/>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직사각형 407">
            <a:extLst>
              <a:ext uri="{FF2B5EF4-FFF2-40B4-BE49-F238E27FC236}">
                <a16:creationId xmlns:a16="http://schemas.microsoft.com/office/drawing/2014/main" id="{89C146EA-E6E0-43E5-A977-46D719BE5C66}"/>
              </a:ext>
            </a:extLst>
          </p:cNvPr>
          <p:cNvSpPr/>
          <p:nvPr/>
        </p:nvSpPr>
        <p:spPr>
          <a:xfrm rot="176877">
            <a:off x="3132829" y="3560453"/>
            <a:ext cx="257097" cy="24971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680542"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전체 구조</a:t>
            </a:r>
            <a:endParaRPr lang="ko-KR" altLang="en-US">
              <a:solidFill>
                <a:srgbClr val="000000"/>
              </a:solidFill>
              <a:latin typeface="고도 M" panose="02000503000000020004" pitchFamily="2" charset="-127"/>
              <a:ea typeface="고도 M" panose="02000503000000020004" pitchFamily="2" charset="-127"/>
            </a:endParaRPr>
          </a:p>
        </p:txBody>
      </p:sp>
      <p:grpSp>
        <p:nvGrpSpPr>
          <p:cNvPr id="140" name="그룹 139">
            <a:extLst>
              <a:ext uri="{FF2B5EF4-FFF2-40B4-BE49-F238E27FC236}">
                <a16:creationId xmlns:a16="http://schemas.microsoft.com/office/drawing/2014/main" id="{2020A29A-BB2E-4878-99BC-9A5EE4295CA4}"/>
              </a:ext>
            </a:extLst>
          </p:cNvPr>
          <p:cNvGrpSpPr/>
          <p:nvPr/>
        </p:nvGrpSpPr>
        <p:grpSpPr>
          <a:xfrm rot="176877">
            <a:off x="2104562" y="3567603"/>
            <a:ext cx="235604" cy="235021"/>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sp>
        <p:nvSpPr>
          <p:cNvPr id="233" name="TextBox 232">
            <a:extLst>
              <a:ext uri="{FF2B5EF4-FFF2-40B4-BE49-F238E27FC236}">
                <a16:creationId xmlns:a16="http://schemas.microsoft.com/office/drawing/2014/main" id="{73B7E0A8-EC39-428A-8980-957A66DCBDC6}"/>
              </a:ext>
            </a:extLst>
          </p:cNvPr>
          <p:cNvSpPr txBox="1"/>
          <p:nvPr/>
        </p:nvSpPr>
        <p:spPr>
          <a:xfrm>
            <a:off x="760046" y="2643512"/>
            <a:ext cx="784189"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28x28x1</a:t>
            </a:r>
          </a:p>
          <a:p>
            <a:pPr lvl="0">
              <a:defRPr/>
            </a:pPr>
            <a:r>
              <a:rPr lang="ko-KR" altLang="en-US" sz="1200">
                <a:solidFill>
                  <a:srgbClr val="000000"/>
                </a:solidFill>
                <a:latin typeface="고도 M" panose="02000503000000020004" pitchFamily="2" charset="-127"/>
                <a:ea typeface="고도 M" panose="02000503000000020004" pitchFamily="2" charset="-127"/>
              </a:rPr>
              <a:t>이미지</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1791254" y="4480678"/>
            <a:ext cx="79220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3x3x1</a:t>
            </a:r>
          </a:p>
          <a:p>
            <a:pPr lvl="0">
              <a:defRPr/>
            </a:pPr>
            <a:r>
              <a:rPr lang="ko-KR" altLang="en-US" sz="1200">
                <a:solidFill>
                  <a:srgbClr val="000000"/>
                </a:solidFill>
                <a:latin typeface="고도 M" panose="02000503000000020004" pitchFamily="2" charset="-127"/>
                <a:ea typeface="고도 M" panose="02000503000000020004" pitchFamily="2" charset="-127"/>
              </a:rPr>
              <a:t>커널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2961237" y="2702336"/>
            <a:ext cx="85151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28x28x10</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367657" y="3899524"/>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4293844" y="4078369"/>
            <a:ext cx="925253"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활성화 함수</a:t>
            </a:r>
            <a:endParaRPr lang="en-US" altLang="ko-KR" sz="1100">
              <a:solidFill>
                <a:srgbClr val="000000"/>
              </a:solidFill>
              <a:latin typeface="고도 M" panose="02000503000000020004" pitchFamily="2" charset="-127"/>
              <a:ea typeface="고도 M" panose="02000503000000020004" pitchFamily="2" charset="-127"/>
            </a:endParaRPr>
          </a:p>
          <a:p>
            <a:pPr lvl="0">
              <a:defRPr/>
            </a:pPr>
            <a:r>
              <a:rPr lang="en-US" altLang="ko-KR" sz="1100">
                <a:solidFill>
                  <a:srgbClr val="000000"/>
                </a:solidFill>
                <a:latin typeface="고도 M" panose="02000503000000020004" pitchFamily="2" charset="-127"/>
                <a:ea typeface="고도 M" panose="02000503000000020004" pitchFamily="2" charset="-127"/>
              </a:rPr>
              <a:t>(</a:t>
            </a:r>
            <a:r>
              <a:rPr lang="en-US" altLang="ko-KR" sz="1100" err="1">
                <a:solidFill>
                  <a:srgbClr val="000000"/>
                </a:solidFill>
                <a:latin typeface="고도 M" panose="02000503000000020004" pitchFamily="2" charset="-127"/>
                <a:ea typeface="고도 M" panose="02000503000000020004" pitchFamily="2" charset="-127"/>
              </a:rPr>
              <a:t>ReLU</a:t>
            </a:r>
            <a:r>
              <a:rPr lang="en-US" altLang="ko-KR" sz="1100">
                <a:solidFill>
                  <a:srgbClr val="000000"/>
                </a:solidFill>
                <a:latin typeface="고도 M" panose="02000503000000020004" pitchFamily="2" charset="-127"/>
                <a:ea typeface="고도 M" panose="02000503000000020004" pitchFamily="2" charset="-127"/>
              </a:rPr>
              <a:t>)</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53" name="TextBox 352">
            <a:extLst>
              <a:ext uri="{FF2B5EF4-FFF2-40B4-BE49-F238E27FC236}">
                <a16:creationId xmlns:a16="http://schemas.microsoft.com/office/drawing/2014/main" id="{558E2F01-4370-4723-8111-DF9EADA53060}"/>
              </a:ext>
            </a:extLst>
          </p:cNvPr>
          <p:cNvSpPr txBox="1"/>
          <p:nvPr/>
        </p:nvSpPr>
        <p:spPr>
          <a:xfrm>
            <a:off x="6285745" y="2698899"/>
            <a:ext cx="813043"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14x14x10</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4960775" y="2702335"/>
            <a:ext cx="460382"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a:t>
            </a:r>
          </a:p>
          <a:p>
            <a:pPr lvl="0">
              <a:defRPr/>
            </a:pP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479061" y="1075966"/>
            <a:ext cx="121759" cy="2813567"/>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855385" y="1725542"/>
            <a:ext cx="121760" cy="151441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7" name="TextBox 356">
            <a:extLst>
              <a:ext uri="{FF2B5EF4-FFF2-40B4-BE49-F238E27FC236}">
                <a16:creationId xmlns:a16="http://schemas.microsoft.com/office/drawing/2014/main" id="{3E02C09D-9F11-44BE-9A25-50D0BC214F85}"/>
              </a:ext>
            </a:extLst>
          </p:cNvPr>
          <p:cNvSpPr txBox="1"/>
          <p:nvPr/>
        </p:nvSpPr>
        <p:spPr>
          <a:xfrm>
            <a:off x="2227789" y="2116915"/>
            <a:ext cx="73930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합성곱층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583145" y="2074196"/>
            <a:ext cx="59984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561971" y="1816077"/>
            <a:ext cx="129291" cy="13258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36" name="TextBox 335">
            <a:extLst>
              <a:ext uri="{FF2B5EF4-FFF2-40B4-BE49-F238E27FC236}">
                <a16:creationId xmlns:a16="http://schemas.microsoft.com/office/drawing/2014/main" id="{F91FC499-0A3A-45D1-A2AF-43368FEFB454}"/>
              </a:ext>
            </a:extLst>
          </p:cNvPr>
          <p:cNvSpPr txBox="1"/>
          <p:nvPr/>
        </p:nvSpPr>
        <p:spPr>
          <a:xfrm>
            <a:off x="8070491" y="2074195"/>
            <a:ext cx="92365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완전 </a:t>
            </a:r>
            <a:r>
              <a:rPr lang="ko-KR" altLang="en-US" sz="1200" err="1">
                <a:solidFill>
                  <a:srgbClr val="000000"/>
                </a:solidFill>
                <a:latin typeface="고도 M" panose="02000503000000020004" pitchFamily="2" charset="-127"/>
                <a:ea typeface="고도 M" panose="02000503000000020004" pitchFamily="2" charset="-127"/>
              </a:rPr>
              <a:t>연결층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7324259" y="3866593"/>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7250446" y="4045438"/>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펼침</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8048501" y="3233209"/>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8048501" y="380687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810250" y="3815692"/>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9003596" y="3864498"/>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8236405" y="3327161"/>
            <a:ext cx="573845" cy="58248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8236405" y="3613995"/>
            <a:ext cx="573845" cy="295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623151" y="3164434"/>
            <a:ext cx="847952"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출력층</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877190" y="4620895"/>
            <a:ext cx="1187826"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소프트맥스</a:t>
            </a:r>
            <a:r>
              <a:rPr lang="ko-KR" altLang="en-US" sz="1100">
                <a:solidFill>
                  <a:schemeClr val="tx1"/>
                </a:solidFill>
                <a:latin typeface="고도 M" panose="02000503000000020004" pitchFamily="2" charset="-127"/>
                <a:ea typeface="고도 M" panose="02000503000000020004" pitchFamily="2" charset="-127"/>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8048501" y="4380546"/>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8236405" y="3909644"/>
            <a:ext cx="573845" cy="564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9118056" y="4267847"/>
            <a:ext cx="314042" cy="392053"/>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810250" y="3452464"/>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810250" y="417989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8236405" y="3327161"/>
            <a:ext cx="573845" cy="94668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9001982" y="3500287"/>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9001982" y="4229785"/>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8236405" y="3327161"/>
            <a:ext cx="573845" cy="21925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8236405" y="3546416"/>
            <a:ext cx="573845" cy="6757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8236405" y="3546416"/>
            <a:ext cx="573845" cy="92808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8236405" y="3613995"/>
            <a:ext cx="573845" cy="659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8236405" y="4273849"/>
            <a:ext cx="573845" cy="200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9412188" y="3864498"/>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9338375" y="4043343"/>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8048501" y="4093711"/>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8048501" y="3520043"/>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8236405" y="3546416"/>
            <a:ext cx="573845" cy="35441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8236405" y="3900829"/>
            <a:ext cx="573845" cy="881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8236405" y="3900829"/>
            <a:ext cx="573845" cy="37302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8236405" y="3546416"/>
            <a:ext cx="573845" cy="6412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8236405" y="3909644"/>
            <a:ext cx="573845" cy="27801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8236405" y="4187663"/>
            <a:ext cx="573845" cy="8618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B52089C2-CCAD-462B-84A4-DFA70CCC373E}"/>
              </a:ext>
            </a:extLst>
          </p:cNvPr>
          <p:cNvGrpSpPr/>
          <p:nvPr/>
        </p:nvGrpSpPr>
        <p:grpSpPr>
          <a:xfrm>
            <a:off x="1783127" y="4020266"/>
            <a:ext cx="548489" cy="365097"/>
            <a:chOff x="1744217" y="4130515"/>
            <a:chExt cx="793377" cy="528105"/>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1744217" y="4140068"/>
              <a:ext cx="519839" cy="518552"/>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43" name="그룹 342">
              <a:extLst>
                <a:ext uri="{FF2B5EF4-FFF2-40B4-BE49-F238E27FC236}">
                  <a16:creationId xmlns:a16="http://schemas.microsoft.com/office/drawing/2014/main" id="{4A0B2125-6BC2-4F81-A01E-6C8429415E0D}"/>
                </a:ext>
              </a:extLst>
            </p:cNvPr>
            <p:cNvGrpSpPr/>
            <p:nvPr/>
          </p:nvGrpSpPr>
          <p:grpSpPr>
            <a:xfrm rot="176877">
              <a:off x="2017755" y="4130515"/>
              <a:ext cx="519839" cy="518552"/>
              <a:chOff x="670041" y="1634361"/>
              <a:chExt cx="1058909" cy="1056288"/>
            </a:xfrm>
            <a:scene3d>
              <a:camera prst="orthographicFront">
                <a:rot lat="19499998" lon="3299985" rev="0"/>
              </a:camera>
              <a:lightRig rig="threePt" dir="t"/>
            </a:scene3d>
          </p:grpSpPr>
          <p:sp>
            <p:nvSpPr>
              <p:cNvPr id="359" name="직사각형 358">
                <a:extLst>
                  <a:ext uri="{FF2B5EF4-FFF2-40B4-BE49-F238E27FC236}">
                    <a16:creationId xmlns:a16="http://schemas.microsoft.com/office/drawing/2014/main" id="{AA51B538-B5BF-418B-AA2C-4F9915DAC2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094033B6-28A8-4AFA-AD53-B938AE10537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D9875C50-4161-4DB5-94D5-774459EBE9F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2BB24650-D342-4082-8083-4298123C00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DB291E4-3993-4E76-B949-5FD70D00F96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FCA631F-B504-4EF8-870C-7ED4D60DB5C2}"/>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C66F88B1-B251-4218-A6B5-E6EB138AFE85}"/>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4F422DA7-FD1A-4BA6-BF48-94D9DED0E74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BFC4FF78-E94C-42A6-97D5-0D07C804A3C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F72EB-7E0A-4593-AFF2-7ED109030E5A}"/>
                  </a:ext>
                </a:extLst>
              </p:cNvPr>
              <p:cNvSpPr txBox="1"/>
              <p:nvPr/>
            </p:nvSpPr>
            <p:spPr>
              <a:xfrm>
                <a:off x="2334403" y="4034631"/>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F72EB-7E0A-4593-AFF2-7ED109030E5A}"/>
                  </a:ext>
                </a:extLst>
              </p:cNvPr>
              <p:cNvSpPr txBox="1">
                <a:spLocks noRot="1" noChangeAspect="1" noMove="1" noResize="1" noEditPoints="1" noAdjustHandles="1" noChangeArrowheads="1" noChangeShapeType="1" noTextEdit="1"/>
              </p:cNvSpPr>
              <p:nvPr/>
            </p:nvSpPr>
            <p:spPr>
              <a:xfrm>
                <a:off x="2334403" y="4034631"/>
                <a:ext cx="432811" cy="369332"/>
              </a:xfrm>
              <a:prstGeom prst="rect">
                <a:avLst/>
              </a:prstGeom>
              <a:blipFill>
                <a:blip r:embed="rId3"/>
                <a:stretch>
                  <a:fillRect/>
                </a:stretch>
              </a:blipFill>
            </p:spPr>
            <p:txBody>
              <a:bodyPr/>
              <a:lstStyle/>
              <a:p>
                <a:r>
                  <a:rPr lang="ko-KR" altLang="en-US">
                    <a:noFill/>
                  </a:rPr>
                  <a:t> </a:t>
                </a:r>
              </a:p>
            </p:txBody>
          </p:sp>
        </mc:Fallback>
      </mc:AlternateContent>
      <p:sp>
        <p:nvSpPr>
          <p:cNvPr id="398" name="직사각형 397">
            <a:extLst>
              <a:ext uri="{FF2B5EF4-FFF2-40B4-BE49-F238E27FC236}">
                <a16:creationId xmlns:a16="http://schemas.microsoft.com/office/drawing/2014/main" id="{BB7443F1-980C-4F14-8A2F-16FF80848A64}"/>
              </a:ext>
            </a:extLst>
          </p:cNvPr>
          <p:cNvSpPr/>
          <p:nvPr/>
        </p:nvSpPr>
        <p:spPr>
          <a:xfrm rot="176877">
            <a:off x="587356" y="3249809"/>
            <a:ext cx="1195897" cy="1195897"/>
          </a:xfrm>
          <a:prstGeom prst="rect">
            <a:avLst/>
          </a:prstGeom>
          <a:solidFill>
            <a:srgbClr val="FFFFCC"/>
          </a:solidFill>
          <a:ln>
            <a:solidFill>
              <a:schemeClr val="tx1"/>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224ACA2-AEDE-432B-A1FD-AAEBB828AB53}"/>
              </a:ext>
            </a:extLst>
          </p:cNvPr>
          <p:cNvSpPr/>
          <p:nvPr/>
        </p:nvSpPr>
        <p:spPr>
          <a:xfrm rot="176877">
            <a:off x="803061" y="3549833"/>
            <a:ext cx="235008" cy="23500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 name="정육면체 8">
            <a:extLst>
              <a:ext uri="{FF2B5EF4-FFF2-40B4-BE49-F238E27FC236}">
                <a16:creationId xmlns:a16="http://schemas.microsoft.com/office/drawing/2014/main" id="{56EB355D-CF2B-44BA-B470-9FB950A1C650}"/>
              </a:ext>
            </a:extLst>
          </p:cNvPr>
          <p:cNvSpPr/>
          <p:nvPr/>
        </p:nvSpPr>
        <p:spPr>
          <a:xfrm>
            <a:off x="3161957" y="3159137"/>
            <a:ext cx="995777" cy="168675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856034" y="3612201"/>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D03F3BE-0250-4283-9FED-44AC4CF22E3C}"/>
              </a:ext>
            </a:extLst>
          </p:cNvPr>
          <p:cNvCxnSpPr>
            <a:cxnSpLocks/>
          </p:cNvCxnSpPr>
          <p:nvPr/>
        </p:nvCxnSpPr>
        <p:spPr>
          <a:xfrm>
            <a:off x="844920" y="3813997"/>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0" name="직선 연결선 409">
            <a:extLst>
              <a:ext uri="{FF2B5EF4-FFF2-40B4-BE49-F238E27FC236}">
                <a16:creationId xmlns:a16="http://schemas.microsoft.com/office/drawing/2014/main" id="{268C5D56-9462-44D0-A11F-B3329E09D4B2}"/>
              </a:ext>
            </a:extLst>
          </p:cNvPr>
          <p:cNvCxnSpPr>
            <a:cxnSpLocks/>
          </p:cNvCxnSpPr>
          <p:nvPr/>
        </p:nvCxnSpPr>
        <p:spPr>
          <a:xfrm>
            <a:off x="976447" y="3527818"/>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1" name="직선 연결선 410">
            <a:extLst>
              <a:ext uri="{FF2B5EF4-FFF2-40B4-BE49-F238E27FC236}">
                <a16:creationId xmlns:a16="http://schemas.microsoft.com/office/drawing/2014/main" id="{0FA9BBA4-A514-491F-8AEE-5AAC03F05D72}"/>
              </a:ext>
            </a:extLst>
          </p:cNvPr>
          <p:cNvCxnSpPr>
            <a:cxnSpLocks/>
          </p:cNvCxnSpPr>
          <p:nvPr/>
        </p:nvCxnSpPr>
        <p:spPr>
          <a:xfrm>
            <a:off x="989472" y="3711708"/>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12" name="TextBox 411">
            <a:extLst>
              <a:ext uri="{FF2B5EF4-FFF2-40B4-BE49-F238E27FC236}">
                <a16:creationId xmlns:a16="http://schemas.microsoft.com/office/drawing/2014/main" id="{1532A128-FFF9-4FC9-A136-A8923FE6C1D1}"/>
              </a:ext>
            </a:extLst>
          </p:cNvPr>
          <p:cNvSpPr txBox="1"/>
          <p:nvPr/>
        </p:nvSpPr>
        <p:spPr>
          <a:xfrm>
            <a:off x="3021607" y="4693196"/>
            <a:ext cx="720069"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r>
              <a:rPr lang="ko-KR" altLang="en-US" sz="1050">
                <a:solidFill>
                  <a:srgbClr val="000000"/>
                </a:solidFill>
                <a:latin typeface="고도 M" panose="02000503000000020004" pitchFamily="2" charset="-127"/>
                <a:ea typeface="고도 M" panose="02000503000000020004" pitchFamily="2" charset="-127"/>
              </a:rPr>
              <a:t>개 채널</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13" name="정육면체 412">
            <a:extLst>
              <a:ext uri="{FF2B5EF4-FFF2-40B4-BE49-F238E27FC236}">
                <a16:creationId xmlns:a16="http://schemas.microsoft.com/office/drawing/2014/main" id="{15B3CFB7-A89A-4BC5-AD77-F3E2A2A4E8C3}"/>
              </a:ext>
            </a:extLst>
          </p:cNvPr>
          <p:cNvSpPr/>
          <p:nvPr/>
        </p:nvSpPr>
        <p:spPr>
          <a:xfrm>
            <a:off x="5107954" y="3154100"/>
            <a:ext cx="995777" cy="168675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14" name="그룹 413">
            <a:extLst>
              <a:ext uri="{FF2B5EF4-FFF2-40B4-BE49-F238E27FC236}">
                <a16:creationId xmlns:a16="http://schemas.microsoft.com/office/drawing/2014/main" id="{2B982061-AEAF-478C-A2DC-2640CB62A1BF}"/>
              </a:ext>
            </a:extLst>
          </p:cNvPr>
          <p:cNvGrpSpPr/>
          <p:nvPr/>
        </p:nvGrpSpPr>
        <p:grpSpPr>
          <a:xfrm rot="176877">
            <a:off x="5574480" y="3656691"/>
            <a:ext cx="235604" cy="235021"/>
            <a:chOff x="670041" y="1634361"/>
            <a:chExt cx="1058909" cy="1056288"/>
          </a:xfrm>
          <a:scene3d>
            <a:camera prst="orthographicFront">
              <a:rot lat="19499998" lon="3299985" rev="0"/>
            </a:camera>
            <a:lightRig rig="threePt" dir="t"/>
          </a:scene3d>
        </p:grpSpPr>
        <p:sp>
          <p:nvSpPr>
            <p:cNvPr id="415" name="직사각형 414">
              <a:extLst>
                <a:ext uri="{FF2B5EF4-FFF2-40B4-BE49-F238E27FC236}">
                  <a16:creationId xmlns:a16="http://schemas.microsoft.com/office/drawing/2014/main" id="{6089A3ED-914C-4313-8466-235941E4ABD4}"/>
                </a:ext>
              </a:extLst>
            </p:cNvPr>
            <p:cNvSpPr/>
            <p:nvPr/>
          </p:nvSpPr>
          <p:spPr>
            <a:xfrm>
              <a:off x="672662"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ECA58AD-7F20-4BF3-8EBC-83F0CEA39B85}"/>
                </a:ext>
              </a:extLst>
            </p:cNvPr>
            <p:cNvSpPr/>
            <p:nvPr/>
          </p:nvSpPr>
          <p:spPr>
            <a:xfrm>
              <a:off x="1024758"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89504607-7224-47F6-AF03-7797DFD43057}"/>
                </a:ext>
              </a:extLst>
            </p:cNvPr>
            <p:cNvSpPr/>
            <p:nvPr/>
          </p:nvSpPr>
          <p:spPr>
            <a:xfrm>
              <a:off x="1376854"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87512A34-7FF9-4332-BC12-9D24488BC6C0}"/>
                </a:ext>
              </a:extLst>
            </p:cNvPr>
            <p:cNvSpPr/>
            <p:nvPr/>
          </p:nvSpPr>
          <p:spPr>
            <a:xfrm>
              <a:off x="670041"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41EC471B-418B-4D99-8B96-78D87B703218}"/>
                </a:ext>
              </a:extLst>
            </p:cNvPr>
            <p:cNvSpPr/>
            <p:nvPr/>
          </p:nvSpPr>
          <p:spPr>
            <a:xfrm>
              <a:off x="1022137"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439918B9-B0DE-4743-B6CE-445BD9935792}"/>
                </a:ext>
              </a:extLst>
            </p:cNvPr>
            <p:cNvSpPr/>
            <p:nvPr/>
          </p:nvSpPr>
          <p:spPr>
            <a:xfrm>
              <a:off x="1374233" y="1986456"/>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68E2E1D5-B405-480B-8576-F7E0468337D0}"/>
                </a:ext>
              </a:extLst>
            </p:cNvPr>
            <p:cNvSpPr/>
            <p:nvPr/>
          </p:nvSpPr>
          <p:spPr>
            <a:xfrm>
              <a:off x="670041"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6DFD86D6-50F7-4F26-9995-8DA0D4434A82}"/>
                </a:ext>
              </a:extLst>
            </p:cNvPr>
            <p:cNvSpPr/>
            <p:nvPr/>
          </p:nvSpPr>
          <p:spPr>
            <a:xfrm>
              <a:off x="1022137"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00C48506-8B78-4E6A-B4F2-E71899077C73}"/>
                </a:ext>
              </a:extLst>
            </p:cNvPr>
            <p:cNvSpPr/>
            <p:nvPr/>
          </p:nvSpPr>
          <p:spPr>
            <a:xfrm>
              <a:off x="1374233"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sp>
        <p:nvSpPr>
          <p:cNvPr id="425" name="직사각형 424">
            <a:extLst>
              <a:ext uri="{FF2B5EF4-FFF2-40B4-BE49-F238E27FC236}">
                <a16:creationId xmlns:a16="http://schemas.microsoft.com/office/drawing/2014/main" id="{47CFF803-9695-4766-82E4-E04BD77FEFB7}"/>
              </a:ext>
            </a:extLst>
          </p:cNvPr>
          <p:cNvSpPr/>
          <p:nvPr/>
        </p:nvSpPr>
        <p:spPr>
          <a:xfrm rot="176877">
            <a:off x="6464496" y="3647311"/>
            <a:ext cx="257097" cy="24971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cxnSp>
        <p:nvCxnSpPr>
          <p:cNvPr id="426" name="직선 연결선 425">
            <a:extLst>
              <a:ext uri="{FF2B5EF4-FFF2-40B4-BE49-F238E27FC236}">
                <a16:creationId xmlns:a16="http://schemas.microsoft.com/office/drawing/2014/main" id="{86EF41F8-36FA-46ED-AC99-EC95F2FC00C3}"/>
              </a:ext>
            </a:extLst>
          </p:cNvPr>
          <p:cNvCxnSpPr>
            <a:cxnSpLocks/>
          </p:cNvCxnSpPr>
          <p:nvPr/>
        </p:nvCxnSpPr>
        <p:spPr>
          <a:xfrm flipV="1">
            <a:off x="5609617" y="3701889"/>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24" name="정육면체 423">
            <a:extLst>
              <a:ext uri="{FF2B5EF4-FFF2-40B4-BE49-F238E27FC236}">
                <a16:creationId xmlns:a16="http://schemas.microsoft.com/office/drawing/2014/main" id="{7E32F161-1D33-4FAE-AB74-123B98ABCD88}"/>
              </a:ext>
            </a:extLst>
          </p:cNvPr>
          <p:cNvSpPr/>
          <p:nvPr/>
        </p:nvSpPr>
        <p:spPr>
          <a:xfrm>
            <a:off x="6503367" y="3418942"/>
            <a:ext cx="580647" cy="1062090"/>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7" name="직선 연결선 426">
            <a:extLst>
              <a:ext uri="{FF2B5EF4-FFF2-40B4-BE49-F238E27FC236}">
                <a16:creationId xmlns:a16="http://schemas.microsoft.com/office/drawing/2014/main" id="{57602C2B-6C40-4362-B230-5F0F79CEDEDF}"/>
              </a:ext>
            </a:extLst>
          </p:cNvPr>
          <p:cNvCxnSpPr>
            <a:cxnSpLocks/>
          </p:cNvCxnSpPr>
          <p:nvPr/>
        </p:nvCxnSpPr>
        <p:spPr>
          <a:xfrm flipV="1">
            <a:off x="5613342" y="3908362"/>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8" name="직선 연결선 427">
            <a:extLst>
              <a:ext uri="{FF2B5EF4-FFF2-40B4-BE49-F238E27FC236}">
                <a16:creationId xmlns:a16="http://schemas.microsoft.com/office/drawing/2014/main" id="{817DECA5-B66F-48B5-9FD7-927809AC490F}"/>
              </a:ext>
            </a:extLst>
          </p:cNvPr>
          <p:cNvCxnSpPr>
            <a:cxnSpLocks/>
          </p:cNvCxnSpPr>
          <p:nvPr/>
        </p:nvCxnSpPr>
        <p:spPr>
          <a:xfrm flipV="1">
            <a:off x="5764694" y="3597944"/>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9" name="직선 연결선 428">
            <a:extLst>
              <a:ext uri="{FF2B5EF4-FFF2-40B4-BE49-F238E27FC236}">
                <a16:creationId xmlns:a16="http://schemas.microsoft.com/office/drawing/2014/main" id="{8D375CD9-A780-4D57-A6F8-16A67076E5E9}"/>
              </a:ext>
            </a:extLst>
          </p:cNvPr>
          <p:cNvCxnSpPr>
            <a:cxnSpLocks/>
          </p:cNvCxnSpPr>
          <p:nvPr/>
        </p:nvCxnSpPr>
        <p:spPr>
          <a:xfrm flipV="1">
            <a:off x="5743718" y="3810739"/>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31" name="TextBox 430">
            <a:extLst>
              <a:ext uri="{FF2B5EF4-FFF2-40B4-BE49-F238E27FC236}">
                <a16:creationId xmlns:a16="http://schemas.microsoft.com/office/drawing/2014/main" id="{DF53F415-8EB8-460C-9ABB-4D8249614783}"/>
              </a:ext>
            </a:extLst>
          </p:cNvPr>
          <p:cNvSpPr txBox="1"/>
          <p:nvPr/>
        </p:nvSpPr>
        <p:spPr>
          <a:xfrm>
            <a:off x="3669115" y="3454031"/>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2" name="TextBox 431">
            <a:extLst>
              <a:ext uri="{FF2B5EF4-FFF2-40B4-BE49-F238E27FC236}">
                <a16:creationId xmlns:a16="http://schemas.microsoft.com/office/drawing/2014/main" id="{5AA24465-66ED-45F3-8715-00A430065C7A}"/>
              </a:ext>
            </a:extLst>
          </p:cNvPr>
          <p:cNvSpPr txBox="1"/>
          <p:nvPr/>
        </p:nvSpPr>
        <p:spPr>
          <a:xfrm>
            <a:off x="3969322" y="3625171"/>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3" name="TextBox 432">
            <a:extLst>
              <a:ext uri="{FF2B5EF4-FFF2-40B4-BE49-F238E27FC236}">
                <a16:creationId xmlns:a16="http://schemas.microsoft.com/office/drawing/2014/main" id="{680B2DE7-6C2B-4D08-B4F7-C544B263F42B}"/>
              </a:ext>
            </a:extLst>
          </p:cNvPr>
          <p:cNvSpPr txBox="1"/>
          <p:nvPr/>
        </p:nvSpPr>
        <p:spPr>
          <a:xfrm>
            <a:off x="5713790" y="3377410"/>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4" name="TextBox 433">
            <a:extLst>
              <a:ext uri="{FF2B5EF4-FFF2-40B4-BE49-F238E27FC236}">
                <a16:creationId xmlns:a16="http://schemas.microsoft.com/office/drawing/2014/main" id="{B6DC5154-5CA8-4A57-914B-D35C1972091D}"/>
              </a:ext>
            </a:extLst>
          </p:cNvPr>
          <p:cNvSpPr txBox="1"/>
          <p:nvPr/>
        </p:nvSpPr>
        <p:spPr>
          <a:xfrm>
            <a:off x="5920056" y="3987880"/>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5" name="TextBox 434">
            <a:extLst>
              <a:ext uri="{FF2B5EF4-FFF2-40B4-BE49-F238E27FC236}">
                <a16:creationId xmlns:a16="http://schemas.microsoft.com/office/drawing/2014/main" id="{AF81F684-8F37-41E7-A56A-DCB860921ADB}"/>
              </a:ext>
            </a:extLst>
          </p:cNvPr>
          <p:cNvSpPr txBox="1"/>
          <p:nvPr/>
        </p:nvSpPr>
        <p:spPr>
          <a:xfrm>
            <a:off x="5146442" y="4576264"/>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6" name="TextBox 435">
            <a:extLst>
              <a:ext uri="{FF2B5EF4-FFF2-40B4-BE49-F238E27FC236}">
                <a16:creationId xmlns:a16="http://schemas.microsoft.com/office/drawing/2014/main" id="{166B40DD-5599-4229-9C06-A635DA9832D9}"/>
              </a:ext>
            </a:extLst>
          </p:cNvPr>
          <p:cNvSpPr txBox="1"/>
          <p:nvPr/>
        </p:nvSpPr>
        <p:spPr>
          <a:xfrm>
            <a:off x="6501230" y="4263501"/>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7" name="TextBox 436">
            <a:extLst>
              <a:ext uri="{FF2B5EF4-FFF2-40B4-BE49-F238E27FC236}">
                <a16:creationId xmlns:a16="http://schemas.microsoft.com/office/drawing/2014/main" id="{FE8A7CEE-0299-47CB-86C6-685004409B5E}"/>
              </a:ext>
            </a:extLst>
          </p:cNvPr>
          <p:cNvSpPr txBox="1"/>
          <p:nvPr/>
        </p:nvSpPr>
        <p:spPr>
          <a:xfrm>
            <a:off x="6732699" y="3546404"/>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14</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8" name="TextBox 437">
            <a:extLst>
              <a:ext uri="{FF2B5EF4-FFF2-40B4-BE49-F238E27FC236}">
                <a16:creationId xmlns:a16="http://schemas.microsoft.com/office/drawing/2014/main" id="{1D660817-142F-4240-9AB9-E26F96E7BB3D}"/>
              </a:ext>
            </a:extLst>
          </p:cNvPr>
          <p:cNvSpPr txBox="1"/>
          <p:nvPr/>
        </p:nvSpPr>
        <p:spPr>
          <a:xfrm>
            <a:off x="6923628" y="3805207"/>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14</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9" name="TextBox 438">
            <a:extLst>
              <a:ext uri="{FF2B5EF4-FFF2-40B4-BE49-F238E27FC236}">
                <a16:creationId xmlns:a16="http://schemas.microsoft.com/office/drawing/2014/main" id="{35E53065-AAC4-4588-8FCF-D6440AE8585C}"/>
              </a:ext>
            </a:extLst>
          </p:cNvPr>
          <p:cNvSpPr txBox="1"/>
          <p:nvPr/>
        </p:nvSpPr>
        <p:spPr>
          <a:xfrm>
            <a:off x="8397467" y="4394221"/>
            <a:ext cx="72327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r>
              <a:rPr lang="ko-KR" altLang="en-US" sz="1050">
                <a:solidFill>
                  <a:srgbClr val="000000"/>
                </a:solidFill>
                <a:latin typeface="고도 M" panose="02000503000000020004" pitchFamily="2" charset="-127"/>
                <a:ea typeface="고도 M" panose="02000503000000020004" pitchFamily="2" charset="-127"/>
              </a:rPr>
              <a:t>개 뉴런</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41" name="TextBox 440">
            <a:extLst>
              <a:ext uri="{FF2B5EF4-FFF2-40B4-BE49-F238E27FC236}">
                <a16:creationId xmlns:a16="http://schemas.microsoft.com/office/drawing/2014/main" id="{05CE4842-CDAA-4E06-96A1-6351EE2A3AC9}"/>
              </a:ext>
            </a:extLst>
          </p:cNvPr>
          <p:cNvSpPr txBox="1"/>
          <p:nvPr/>
        </p:nvSpPr>
        <p:spPr>
          <a:xfrm>
            <a:off x="7668778" y="4586943"/>
            <a:ext cx="80342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100</a:t>
            </a:r>
            <a:r>
              <a:rPr lang="ko-KR" altLang="en-US" sz="1050">
                <a:solidFill>
                  <a:srgbClr val="000000"/>
                </a:solidFill>
                <a:latin typeface="고도 M" panose="02000503000000020004" pitchFamily="2" charset="-127"/>
                <a:ea typeface="고도 M" panose="02000503000000020004" pitchFamily="2" charset="-127"/>
              </a:rPr>
              <a:t>개 뉴런</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83600" y="5286177"/>
            <a:ext cx="5726248" cy="95410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- 28x28 </a:t>
            </a:r>
            <a:r>
              <a:rPr lang="ko-KR" altLang="en-US" sz="1400">
                <a:solidFill>
                  <a:srgbClr val="000000"/>
                </a:solidFill>
                <a:latin typeface="고도 M" panose="02000503000000020004" pitchFamily="2" charset="-127"/>
                <a:ea typeface="고도 M" panose="02000503000000020004" pitchFamily="2" charset="-127"/>
              </a:rPr>
              <a:t>크기의 흑백 이미지와 </a:t>
            </a:r>
            <a:r>
              <a:rPr lang="en-US" altLang="ko-KR" sz="1400">
                <a:solidFill>
                  <a:srgbClr val="000000"/>
                </a:solidFill>
                <a:latin typeface="고도 M" panose="02000503000000020004" pitchFamily="2" charset="-127"/>
                <a:ea typeface="고도 M" panose="02000503000000020004" pitchFamily="2" charset="-127"/>
              </a:rPr>
              <a:t>3x3 </a:t>
            </a:r>
            <a:r>
              <a:rPr lang="ko-KR" altLang="en-US" sz="1400">
                <a:solidFill>
                  <a:srgbClr val="000000"/>
                </a:solidFill>
                <a:latin typeface="고도 M" panose="02000503000000020004" pitchFamily="2" charset="-127"/>
                <a:ea typeface="고도 M" panose="02000503000000020004" pitchFamily="2" charset="-127"/>
              </a:rPr>
              <a:t>크기의 커널 </a:t>
            </a:r>
            <a:r>
              <a:rPr lang="en-US" altLang="ko-KR" sz="1400">
                <a:solidFill>
                  <a:srgbClr val="000000"/>
                </a:solidFill>
                <a:latin typeface="고도 M" panose="02000503000000020004" pitchFamily="2" charset="-127"/>
                <a:ea typeface="고도 M" panose="02000503000000020004" pitchFamily="2" charset="-127"/>
              </a:rPr>
              <a:t>10</a:t>
            </a:r>
            <a:r>
              <a:rPr lang="ko-KR" altLang="en-US" sz="1400">
                <a:solidFill>
                  <a:srgbClr val="000000"/>
                </a:solidFill>
                <a:latin typeface="고도 M" panose="02000503000000020004" pitchFamily="2" charset="-127"/>
                <a:ea typeface="고도 M" panose="02000503000000020004" pitchFamily="2" charset="-127"/>
              </a:rPr>
              <a:t>개로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수행</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- 2x2 </a:t>
            </a:r>
            <a:r>
              <a:rPr lang="ko-KR" altLang="en-US" sz="1400">
                <a:solidFill>
                  <a:srgbClr val="000000"/>
                </a:solidFill>
                <a:latin typeface="고도 M" panose="02000503000000020004" pitchFamily="2" charset="-127"/>
                <a:ea typeface="고도 M" panose="02000503000000020004" pitchFamily="2" charset="-127"/>
              </a:rPr>
              <a:t>크기의 최대 </a:t>
            </a:r>
            <a:r>
              <a:rPr lang="ko-KR" altLang="en-US" sz="1400" err="1">
                <a:solidFill>
                  <a:srgbClr val="000000"/>
                </a:solidFill>
                <a:latin typeface="고도 M" panose="02000503000000020004" pitchFamily="2" charset="-127"/>
                <a:ea typeface="고도 M" panose="02000503000000020004" pitchFamily="2" charset="-127"/>
              </a:rPr>
              <a:t>풀링을</a:t>
            </a:r>
            <a:r>
              <a:rPr lang="ko-KR" altLang="en-US" sz="1400">
                <a:solidFill>
                  <a:srgbClr val="000000"/>
                </a:solidFill>
                <a:latin typeface="고도 M" panose="02000503000000020004" pitchFamily="2" charset="-127"/>
                <a:ea typeface="고도 M" panose="02000503000000020004" pitchFamily="2" charset="-127"/>
              </a:rPr>
              <a:t> 수행하여 </a:t>
            </a:r>
            <a:r>
              <a:rPr lang="en-US" altLang="ko-KR" sz="1400">
                <a:solidFill>
                  <a:srgbClr val="000000"/>
                </a:solidFill>
                <a:latin typeface="고도 M" panose="02000503000000020004" pitchFamily="2" charset="-127"/>
                <a:ea typeface="고도 M" panose="02000503000000020004" pitchFamily="2" charset="-127"/>
              </a:rPr>
              <a:t>14x14x10</a:t>
            </a:r>
            <a:r>
              <a:rPr lang="ko-KR" altLang="en-US" sz="1400">
                <a:solidFill>
                  <a:srgbClr val="000000"/>
                </a:solidFill>
                <a:latin typeface="고도 M" panose="02000503000000020004" pitchFamily="2" charset="-127"/>
                <a:ea typeface="고도 M" panose="02000503000000020004" pitchFamily="2" charset="-127"/>
              </a:rPr>
              <a:t>로 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크기를 줄인다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특성 </a:t>
            </a:r>
            <a:r>
              <a:rPr lang="ko-KR" altLang="en-US" sz="1400" err="1">
                <a:solidFill>
                  <a:srgbClr val="000000"/>
                </a:solidFill>
                <a:latin typeface="고도 M" panose="02000503000000020004" pitchFamily="2" charset="-127"/>
                <a:ea typeface="고도 M" panose="02000503000000020004" pitchFamily="2" charset="-127"/>
              </a:rPr>
              <a:t>맵을</a:t>
            </a:r>
            <a:r>
              <a:rPr lang="ko-KR" altLang="en-US" sz="1400">
                <a:solidFill>
                  <a:srgbClr val="000000"/>
                </a:solidFill>
                <a:latin typeface="고도 M" panose="02000503000000020004" pitchFamily="2" charset="-127"/>
                <a:ea typeface="고도 M" panose="02000503000000020004" pitchFamily="2" charset="-127"/>
              </a:rPr>
              <a:t> 일렬로 펼쳐서 </a:t>
            </a:r>
            <a:r>
              <a:rPr lang="en-US" altLang="ko-KR" sz="1400">
                <a:solidFill>
                  <a:srgbClr val="000000"/>
                </a:solidFill>
                <a:latin typeface="고도 M" panose="02000503000000020004" pitchFamily="2" charset="-127"/>
                <a:ea typeface="고도 M" panose="02000503000000020004" pitchFamily="2" charset="-127"/>
              </a:rPr>
              <a:t>100</a:t>
            </a:r>
            <a:r>
              <a:rPr lang="ko-KR" altLang="en-US" sz="1400">
                <a:solidFill>
                  <a:srgbClr val="000000"/>
                </a:solidFill>
                <a:latin typeface="고도 M" panose="02000503000000020004" pitchFamily="2" charset="-127"/>
                <a:ea typeface="고도 M" panose="02000503000000020004" pitchFamily="2" charset="-127"/>
              </a:rPr>
              <a:t>개의 뉴런을 가진 완전 연결층과 연결 시킨다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- 10</a:t>
            </a:r>
            <a:r>
              <a:rPr lang="ko-KR" altLang="en-US" sz="1400">
                <a:solidFill>
                  <a:srgbClr val="000000"/>
                </a:solidFill>
                <a:latin typeface="고도 M" panose="02000503000000020004" pitchFamily="2" charset="-127"/>
                <a:ea typeface="고도 M" panose="02000503000000020004" pitchFamily="2" charset="-127"/>
              </a:rPr>
              <a:t>개의 클래스를 구분하기 위한 </a:t>
            </a:r>
            <a:r>
              <a:rPr lang="ko-KR" altLang="en-US" sz="1400" err="1">
                <a:solidFill>
                  <a:srgbClr val="000000"/>
                </a:solidFill>
                <a:latin typeface="고도 M" panose="02000503000000020004" pitchFamily="2" charset="-127"/>
                <a:ea typeface="고도 M" panose="02000503000000020004" pitchFamily="2" charset="-127"/>
              </a:rPr>
              <a:t>소프트맥스</a:t>
            </a:r>
            <a:r>
              <a:rPr lang="ko-KR" altLang="en-US" sz="1400">
                <a:solidFill>
                  <a:srgbClr val="000000"/>
                </a:solidFill>
                <a:latin typeface="고도 M" panose="02000503000000020004" pitchFamily="2" charset="-127"/>
                <a:ea typeface="고도 M" panose="02000503000000020004" pitchFamily="2" charset="-127"/>
              </a:rPr>
              <a:t> 함수에 연결한다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41546035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8572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a:t>
            </a:r>
            <a:r>
              <a:rPr lang="ko-KR" altLang="en-US" sz="1800" err="1">
                <a:solidFill>
                  <a:srgbClr val="000000"/>
                </a:solidFill>
                <a:latin typeface="고도 M" panose="02000503000000020004" pitchFamily="2" charset="-127"/>
                <a:ea typeface="고도 M" panose="02000503000000020004" pitchFamily="2" charset="-127"/>
              </a:rPr>
              <a:t>정방향</a:t>
            </a:r>
            <a:r>
              <a:rPr lang="ko-KR" altLang="en-US" sz="1800">
                <a:solidFill>
                  <a:srgbClr val="000000"/>
                </a:solidFill>
                <a:latin typeface="고도 M" panose="02000503000000020004" pitchFamily="2" charset="-127"/>
                <a:ea typeface="고도 M" panose="02000503000000020004" pitchFamily="2" charset="-127"/>
              </a:rPr>
              <a:t>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83600" y="3127913"/>
            <a:ext cx="7862089" cy="1384995"/>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self.conv_w</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self.conv_w</a:t>
            </a:r>
            <a:r>
              <a:rPr lang="ko-KR" altLang="en-US" sz="1400">
                <a:solidFill>
                  <a:srgbClr val="000000"/>
                </a:solidFill>
                <a:latin typeface="고도 M" panose="02000503000000020004" pitchFamily="2" charset="-127"/>
                <a:ea typeface="고도 M" panose="02000503000000020004" pitchFamily="2" charset="-127"/>
              </a:rPr>
              <a:t>는 </a:t>
            </a:r>
            <a:r>
              <a:rPr lang="ko-KR" altLang="en-US" sz="1400" err="1">
                <a:solidFill>
                  <a:srgbClr val="000000"/>
                </a:solidFill>
                <a:latin typeface="고도 M" panose="02000503000000020004" pitchFamily="2" charset="-127"/>
                <a:ea typeface="고도 M" panose="02000503000000020004" pitchFamily="2" charset="-127"/>
              </a:rPr>
              <a:t>합성곱에</a:t>
            </a:r>
            <a:r>
              <a:rPr lang="ko-KR" altLang="en-US" sz="1400">
                <a:solidFill>
                  <a:srgbClr val="000000"/>
                </a:solidFill>
                <a:latin typeface="고도 M" panose="02000503000000020004" pitchFamily="2" charset="-127"/>
                <a:ea typeface="고도 M" panose="02000503000000020004" pitchFamily="2" charset="-127"/>
              </a:rPr>
              <a:t> 사용할 가중치이다</a:t>
            </a:r>
            <a:r>
              <a:rPr lang="en-US" altLang="ko-KR" sz="1400">
                <a:solidFill>
                  <a:srgbClr val="000000"/>
                </a:solidFill>
                <a:latin typeface="고도 M" panose="02000503000000020004" pitchFamily="2" charset="-127"/>
                <a:ea typeface="고도 M" panose="02000503000000020004" pitchFamily="2" charset="-127"/>
              </a:rPr>
              <a:t>. 3x3x1 </a:t>
            </a:r>
            <a:r>
              <a:rPr lang="ko-KR" altLang="en-US" sz="1400">
                <a:solidFill>
                  <a:srgbClr val="000000"/>
                </a:solidFill>
                <a:latin typeface="고도 M" panose="02000503000000020004" pitchFamily="2" charset="-127"/>
                <a:ea typeface="고도 M" panose="02000503000000020004" pitchFamily="2" charset="-127"/>
              </a:rPr>
              <a:t>크기의 커널을 </a:t>
            </a:r>
            <a:r>
              <a:rPr lang="en-US" altLang="ko-KR" sz="1400">
                <a:solidFill>
                  <a:srgbClr val="000000"/>
                </a:solidFill>
                <a:latin typeface="고도 M" panose="02000503000000020004" pitchFamily="2" charset="-127"/>
                <a:ea typeface="고도 M" panose="02000503000000020004" pitchFamily="2" charset="-127"/>
              </a:rPr>
              <a:t>10</a:t>
            </a:r>
            <a:r>
              <a:rPr lang="ko-KR" altLang="en-US" sz="1400">
                <a:solidFill>
                  <a:srgbClr val="000000"/>
                </a:solidFill>
                <a:latin typeface="고도 M" panose="02000503000000020004" pitchFamily="2" charset="-127"/>
                <a:ea typeface="고도 M" panose="02000503000000020004" pitchFamily="2" charset="-127"/>
              </a:rPr>
              <a:t>개 사용하므로 가중치의 전체</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크기는 </a:t>
            </a:r>
            <a:r>
              <a:rPr lang="en-US" altLang="ko-KR" sz="1400">
                <a:solidFill>
                  <a:srgbClr val="000000"/>
                </a:solidFill>
                <a:latin typeface="고도 M" panose="02000503000000020004" pitchFamily="2" charset="-127"/>
                <a:ea typeface="고도 M" panose="02000503000000020004" pitchFamily="2" charset="-127"/>
              </a:rPr>
              <a:t>3x3x1x10 </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strides, padding</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가로와 세로 크기를 일정하게 만들기 위하여 </a:t>
            </a:r>
            <a:r>
              <a:rPr lang="en-US" altLang="ko-KR" sz="1400">
                <a:solidFill>
                  <a:srgbClr val="000000"/>
                </a:solidFill>
                <a:latin typeface="고도 M" panose="02000503000000020004" pitchFamily="2" charset="-127"/>
                <a:ea typeface="고도 M" panose="02000503000000020004" pitchFamily="2" charset="-127"/>
              </a:rPr>
              <a:t>strides</a:t>
            </a:r>
            <a:r>
              <a:rPr lang="ko-KR" altLang="en-US" sz="1400">
                <a:solidFill>
                  <a:srgbClr val="000000"/>
                </a:solidFill>
                <a:latin typeface="고도 M" panose="02000503000000020004" pitchFamily="2" charset="-127"/>
                <a:ea typeface="고도 M" panose="02000503000000020004" pitchFamily="2" charset="-127"/>
              </a:rPr>
              <a:t>는 </a:t>
            </a:r>
            <a:r>
              <a:rPr lang="en-US" altLang="ko-KR" sz="1400">
                <a:solidFill>
                  <a:srgbClr val="000000"/>
                </a:solidFill>
                <a:latin typeface="고도 M" panose="02000503000000020004" pitchFamily="2" charset="-127"/>
                <a:ea typeface="고도 M" panose="02000503000000020004" pitchFamily="2" charset="-127"/>
              </a:rPr>
              <a:t>1, padding</a:t>
            </a:r>
            <a:r>
              <a:rPr lang="ko-KR" altLang="en-US" sz="1400">
                <a:solidFill>
                  <a:srgbClr val="000000"/>
                </a:solidFill>
                <a:latin typeface="고도 M" panose="02000503000000020004" pitchFamily="2" charset="-127"/>
                <a:ea typeface="고도 M" panose="02000503000000020004" pitchFamily="2" charset="-127"/>
              </a:rPr>
              <a:t>은 </a:t>
            </a:r>
            <a:r>
              <a:rPr lang="en-US" altLang="ko-KR" sz="1400">
                <a:solidFill>
                  <a:srgbClr val="000000"/>
                </a:solidFill>
                <a:latin typeface="고도 M" panose="02000503000000020004" pitchFamily="2" charset="-127"/>
                <a:ea typeface="고도 M" panose="02000503000000020004" pitchFamily="2" charset="-127"/>
              </a:rPr>
              <a:t>'SAME'</a:t>
            </a:r>
            <a:r>
              <a:rPr lang="ko-KR" altLang="en-US" sz="1400">
                <a:solidFill>
                  <a:srgbClr val="000000"/>
                </a:solidFill>
                <a:latin typeface="고도 M" panose="02000503000000020004" pitchFamily="2" charset="-127"/>
                <a:ea typeface="고도 M" panose="02000503000000020004" pitchFamily="2" charset="-127"/>
              </a:rPr>
              <a:t>으로 지정한다</a:t>
            </a:r>
            <a:r>
              <a:rPr lang="en-US" altLang="ko-KR" sz="1400">
                <a:solidFill>
                  <a:srgbClr val="000000"/>
                </a:solidFill>
                <a:latin typeface="고도 M" panose="02000503000000020004" pitchFamily="2" charset="-127"/>
                <a:ea typeface="고도 M" panose="02000503000000020004" pitchFamily="2" charset="-127"/>
              </a:rPr>
              <a:t>.</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051891"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적용</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 3x3 </a:t>
            </a:r>
            <a:r>
              <a:rPr lang="ko-KR" altLang="en-US" sz="1400" err="1">
                <a:solidFill>
                  <a:schemeClr val="tx1"/>
                </a:solidFill>
                <a:latin typeface="Consolas" panose="020B0609020204030204" pitchFamily="49" charset="0"/>
              </a:rPr>
              <a:t>합성곱</a:t>
            </a:r>
            <a:r>
              <a:rPr lang="ko-KR" altLang="en-US" sz="1400">
                <a:solidFill>
                  <a:schemeClr val="tx1"/>
                </a:solidFill>
                <a:latin typeface="Consolas" panose="020B0609020204030204" pitchFamily="49" charset="0"/>
              </a:rPr>
              <a:t> 연산을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c_out</a:t>
            </a:r>
            <a:r>
              <a:rPr lang="en-US" altLang="ko-KR" sz="1400">
                <a:solidFill>
                  <a:schemeClr val="tx1"/>
                </a:solidFill>
                <a:latin typeface="Consolas" panose="020B0609020204030204" pitchFamily="49" charset="0"/>
              </a:rPr>
              <a:t> = tf.nn.conv2d(x, </a:t>
            </a:r>
            <a:r>
              <a:rPr lang="en-US" altLang="ko-KR" sz="1400" err="1">
                <a:solidFill>
                  <a:schemeClr val="tx1"/>
                </a:solidFill>
                <a:latin typeface="Consolas" panose="020B0609020204030204" pitchFamily="49" charset="0"/>
              </a:rPr>
              <a:t>self.conv_w</a:t>
            </a:r>
            <a:r>
              <a:rPr lang="en-US" altLang="ko-KR" sz="1400">
                <a:solidFill>
                  <a:schemeClr val="tx1"/>
                </a:solidFill>
                <a:latin typeface="Consolas" panose="020B0609020204030204" pitchFamily="49" charset="0"/>
              </a:rPr>
              <a:t>, strides=1, padding='SAME') + </a:t>
            </a:r>
            <a:r>
              <a:rPr lang="en-US" altLang="ko-KR" sz="1400" err="1">
                <a:solidFill>
                  <a:schemeClr val="tx1"/>
                </a:solidFill>
                <a:latin typeface="Consolas" panose="020B0609020204030204" pitchFamily="49" charset="0"/>
              </a:rPr>
              <a:t>self.conv_b</a:t>
            </a:r>
            <a:endParaRPr lang="en-US" altLang="ko-KR" sz="1400">
              <a:solidFill>
                <a:schemeClr val="tx1"/>
              </a:solidFill>
              <a:latin typeface="Consolas" panose="020B0609020204030204" pitchFamily="49" charset="0"/>
            </a:endParaRPr>
          </a:p>
        </p:txBody>
      </p:sp>
      <p:sp>
        <p:nvSpPr>
          <p:cNvPr id="122" name="TextBox 121">
            <a:extLst>
              <a:ext uri="{FF2B5EF4-FFF2-40B4-BE49-F238E27FC236}">
                <a16:creationId xmlns:a16="http://schemas.microsoft.com/office/drawing/2014/main" id="{DE2FD7F5-6C12-43FA-89B2-82146735FC24}"/>
              </a:ext>
            </a:extLst>
          </p:cNvPr>
          <p:cNvSpPr txBox="1"/>
          <p:nvPr/>
        </p:nvSpPr>
        <p:spPr>
          <a:xfrm>
            <a:off x="952666" y="4631876"/>
            <a:ext cx="127310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렐루</a:t>
            </a:r>
            <a:r>
              <a:rPr lang="ko-KR" altLang="en-US" sz="1400">
                <a:solidFill>
                  <a:srgbClr val="000000"/>
                </a:solidFill>
                <a:latin typeface="고도 M" panose="02000503000000020004" pitchFamily="2" charset="-127"/>
                <a:ea typeface="고도 M" panose="02000503000000020004" pitchFamily="2" charset="-127"/>
              </a:rPr>
              <a:t> 함수 적용</a:t>
            </a:r>
          </a:p>
        </p:txBody>
      </p:sp>
      <p:sp>
        <p:nvSpPr>
          <p:cNvPr id="123" name="직사각형 122">
            <a:extLst>
              <a:ext uri="{FF2B5EF4-FFF2-40B4-BE49-F238E27FC236}">
                <a16:creationId xmlns:a16="http://schemas.microsoft.com/office/drawing/2014/main" id="{776EA920-FFD1-4D5D-AC5B-1238129CF076}"/>
              </a:ext>
            </a:extLst>
          </p:cNvPr>
          <p:cNvSpPr/>
          <p:nvPr/>
        </p:nvSpPr>
        <p:spPr>
          <a:xfrm>
            <a:off x="1254330" y="4974677"/>
            <a:ext cx="8622487"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r_out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tf.nn.relu</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c_out</a:t>
            </a:r>
            <a:r>
              <a:rPr lang="en-US" altLang="ko-KR" sz="1400">
                <a:solidFill>
                  <a:schemeClr val="tx1"/>
                </a:solidFill>
                <a:latin typeface="Consolas" panose="020B0609020204030204" pitchFamily="49" charset="0"/>
              </a:rPr>
              <a:t>)</a:t>
            </a:r>
          </a:p>
        </p:txBody>
      </p:sp>
    </p:spTree>
    <p:extLst>
      <p:ext uri="{BB962C8B-B14F-4D97-AF65-F5344CB8AC3E}">
        <p14:creationId xmlns:p14="http://schemas.microsoft.com/office/powerpoint/2010/main" val="192358973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8572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a:t>
            </a:r>
            <a:r>
              <a:rPr lang="ko-KR" altLang="en-US" sz="1800" err="1">
                <a:solidFill>
                  <a:srgbClr val="000000"/>
                </a:solidFill>
                <a:latin typeface="고도 M" panose="02000503000000020004" pitchFamily="2" charset="-127"/>
                <a:ea typeface="고도 M" panose="02000503000000020004" pitchFamily="2" charset="-127"/>
              </a:rPr>
              <a:t>정방향</a:t>
            </a:r>
            <a:r>
              <a:rPr lang="ko-KR" altLang="en-US" sz="1800">
                <a:solidFill>
                  <a:srgbClr val="000000"/>
                </a:solidFill>
                <a:latin typeface="고도 M" panose="02000503000000020004" pitchFamily="2" charset="-127"/>
                <a:ea typeface="고도 M" panose="02000503000000020004" pitchFamily="2" charset="-127"/>
              </a:rPr>
              <a:t>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0260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적용하고 완전 </a:t>
            </a:r>
            <a:r>
              <a:rPr lang="ko-KR" altLang="en-US" sz="1400" err="1">
                <a:solidFill>
                  <a:srgbClr val="000000"/>
                </a:solidFill>
                <a:latin typeface="고도 M" panose="02000503000000020004" pitchFamily="2" charset="-127"/>
                <a:ea typeface="고도 M" panose="02000503000000020004" pitchFamily="2" charset="-127"/>
              </a:rPr>
              <a:t>연결층</a:t>
            </a:r>
            <a:r>
              <a:rPr lang="ko-KR" altLang="en-US" sz="1400">
                <a:solidFill>
                  <a:srgbClr val="000000"/>
                </a:solidFill>
                <a:latin typeface="고도 M" panose="02000503000000020004" pitchFamily="2" charset="-127"/>
                <a:ea typeface="고도 M" panose="02000503000000020004" pitchFamily="2" charset="-127"/>
              </a:rPr>
              <a:t>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03132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p_out</a:t>
            </a:r>
            <a:r>
              <a:rPr lang="en-US" altLang="ko-KR" sz="1400">
                <a:solidFill>
                  <a:schemeClr val="tx1"/>
                </a:solidFill>
                <a:latin typeface="Consolas" panose="020B0609020204030204" pitchFamily="49" charset="0"/>
              </a:rPr>
              <a:t> = tf.nn.max_pool2d(</a:t>
            </a:r>
            <a:r>
              <a:rPr lang="en-US" altLang="ko-KR" sz="1400" err="1">
                <a:solidFill>
                  <a:schemeClr val="tx1"/>
                </a:solidFill>
                <a:latin typeface="Consolas" panose="020B0609020204030204" pitchFamily="49" charset="0"/>
              </a:rPr>
              <a:t>r_out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ksize</a:t>
            </a:r>
            <a:r>
              <a:rPr lang="en-US" altLang="ko-KR" sz="1400">
                <a:solidFill>
                  <a:schemeClr val="tx1"/>
                </a:solidFill>
                <a:latin typeface="Consolas" panose="020B0609020204030204" pitchFamily="49" charset="0"/>
              </a:rPr>
              <a:t>=2, strides=2, padding='VALID')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첫 번째 배치 차원을 제외하고 출력을 일렬로 펼칩니다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f_out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tf.reshape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p_out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x.shape</a:t>
            </a:r>
            <a:r>
              <a:rPr lang="en-US" altLang="ko-KR" sz="1400">
                <a:solidFill>
                  <a:schemeClr val="tx1"/>
                </a:solidFill>
                <a:latin typeface="Consolas" panose="020B0609020204030204" pitchFamily="49" charset="0"/>
              </a:rPr>
              <a:t>[0], -1])</a:t>
            </a:r>
          </a:p>
          <a:p>
            <a:r>
              <a:rPr lang="en-US" altLang="ko-KR" sz="1400">
                <a:solidFill>
                  <a:schemeClr val="tx1"/>
                </a:solidFill>
                <a:latin typeface="Consolas" panose="020B0609020204030204" pitchFamily="49" charset="0"/>
              </a:rPr>
              <a:t>        z1 = </a:t>
            </a:r>
            <a:r>
              <a:rPr lang="en-US" altLang="ko-KR" sz="1400" err="1">
                <a:solidFill>
                  <a:schemeClr val="tx1"/>
                </a:solidFill>
                <a:latin typeface="Consolas" panose="020B0609020204030204" pitchFamily="49" charset="0"/>
              </a:rPr>
              <a:t>tf.matmul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f_out</a:t>
            </a:r>
            <a:r>
              <a:rPr lang="en-US" altLang="ko-KR" sz="1400">
                <a:solidFill>
                  <a:schemeClr val="tx1"/>
                </a:solidFill>
                <a:latin typeface="Consolas" panose="020B0609020204030204" pitchFamily="49" charset="0"/>
              </a:rPr>
              <a:t>, self.w1) + self.b1     # </a:t>
            </a:r>
            <a:r>
              <a:rPr lang="ko-KR" altLang="en-US" sz="1400">
                <a:solidFill>
                  <a:schemeClr val="tx1"/>
                </a:solidFill>
                <a:latin typeface="Consolas" panose="020B0609020204030204" pitchFamily="49" charset="0"/>
              </a:rPr>
              <a:t>첫 번째 층의 선형 식을 계산합니다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a1 = </a:t>
            </a:r>
            <a:r>
              <a:rPr lang="en-US" altLang="ko-KR" sz="1400" err="1">
                <a:solidFill>
                  <a:schemeClr val="tx1"/>
                </a:solidFill>
                <a:latin typeface="Consolas" panose="020B0609020204030204" pitchFamily="49" charset="0"/>
              </a:rPr>
              <a:t>tf.nn.relu</a:t>
            </a:r>
            <a:r>
              <a:rPr lang="en-US" altLang="ko-KR" sz="1400">
                <a:solidFill>
                  <a:schemeClr val="tx1"/>
                </a:solidFill>
                <a:latin typeface="Consolas" panose="020B0609020204030204" pitchFamily="49" charset="0"/>
              </a:rPr>
              <a:t>(z1)                          # </a:t>
            </a:r>
            <a:r>
              <a:rPr lang="ko-KR" altLang="en-US" sz="1400">
                <a:solidFill>
                  <a:schemeClr val="tx1"/>
                </a:solidFill>
                <a:latin typeface="Consolas" panose="020B0609020204030204" pitchFamily="49" charset="0"/>
              </a:rPr>
              <a:t>활성화 함수를 적용합니다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z2 = </a:t>
            </a:r>
            <a:r>
              <a:rPr lang="en-US" altLang="ko-KR" sz="1400" err="1">
                <a:solidFill>
                  <a:schemeClr val="tx1"/>
                </a:solidFill>
                <a:latin typeface="Consolas" panose="020B0609020204030204" pitchFamily="49" charset="0"/>
              </a:rPr>
              <a:t>tf.matmul</a:t>
            </a:r>
            <a:r>
              <a:rPr lang="en-US" altLang="ko-KR" sz="1400">
                <a:solidFill>
                  <a:schemeClr val="tx1"/>
                </a:solidFill>
                <a:latin typeface="Consolas" panose="020B0609020204030204" pitchFamily="49" charset="0"/>
              </a:rPr>
              <a:t>(a1, self.w2) + self.b2        # </a:t>
            </a:r>
            <a:r>
              <a:rPr lang="ko-KR" altLang="en-US" sz="1400">
                <a:solidFill>
                  <a:schemeClr val="tx1"/>
                </a:solidFill>
                <a:latin typeface="Consolas" panose="020B0609020204030204" pitchFamily="49" charset="0"/>
              </a:rPr>
              <a:t>두 번째 층의 선형 식을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z2</a:t>
            </a:r>
          </a:p>
        </p:txBody>
      </p:sp>
      <p:sp>
        <p:nvSpPr>
          <p:cNvPr id="10" name="TextBox 9">
            <a:extLst>
              <a:ext uri="{FF2B5EF4-FFF2-40B4-BE49-F238E27FC236}">
                <a16:creationId xmlns:a16="http://schemas.microsoft.com/office/drawing/2014/main" id="{DEBFBCA8-52F3-4F7C-B25C-669A475D836E}"/>
              </a:ext>
            </a:extLst>
          </p:cNvPr>
          <p:cNvSpPr txBox="1"/>
          <p:nvPr/>
        </p:nvSpPr>
        <p:spPr>
          <a:xfrm>
            <a:off x="1254330" y="4298088"/>
            <a:ext cx="5792420" cy="2246769"/>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max_pool2d() </a:t>
            </a:r>
            <a:r>
              <a:rPr lang="ko-KR" altLang="en-US" sz="1400">
                <a:solidFill>
                  <a:srgbClr val="000000"/>
                </a:solidFill>
                <a:latin typeface="고도 M" panose="02000503000000020004" pitchFamily="2" charset="-127"/>
                <a:ea typeface="고도 M" panose="02000503000000020004" pitchFamily="2" charset="-127"/>
              </a:rPr>
              <a:t>함수를 사용하여 </a:t>
            </a:r>
            <a:r>
              <a:rPr lang="en-US" altLang="ko-KR" sz="1400">
                <a:solidFill>
                  <a:srgbClr val="000000"/>
                </a:solidFill>
                <a:latin typeface="고도 M" panose="02000503000000020004" pitchFamily="2" charset="-127"/>
                <a:ea typeface="고도 M" panose="02000503000000020004" pitchFamily="2" charset="-127"/>
              </a:rPr>
              <a:t>2x2 </a:t>
            </a:r>
            <a:r>
              <a:rPr lang="ko-KR" altLang="en-US" sz="1400">
                <a:solidFill>
                  <a:srgbClr val="000000"/>
                </a:solidFill>
                <a:latin typeface="고도 M" panose="02000503000000020004" pitchFamily="2" charset="-127"/>
                <a:ea typeface="고도 M" panose="02000503000000020004" pitchFamily="2" charset="-127"/>
              </a:rPr>
              <a:t>크기의 </a:t>
            </a:r>
            <a:r>
              <a:rPr lang="ko-KR" altLang="en-US" sz="1400" err="1">
                <a:solidFill>
                  <a:srgbClr val="000000"/>
                </a:solidFill>
                <a:latin typeface="고도 M" panose="02000503000000020004" pitchFamily="2" charset="-127"/>
                <a:ea typeface="고도 M" panose="02000503000000020004" pitchFamily="2" charset="-127"/>
              </a:rPr>
              <a:t>풀링을</a:t>
            </a:r>
            <a:r>
              <a:rPr lang="ko-KR" altLang="en-US" sz="1400">
                <a:solidFill>
                  <a:srgbClr val="000000"/>
                </a:solidFill>
                <a:latin typeface="고도 M" panose="02000503000000020004" pitchFamily="2" charset="-127"/>
                <a:ea typeface="고도 M" panose="02000503000000020004" pitchFamily="2" charset="-127"/>
              </a:rPr>
              <a:t> 적용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 단계에서 만들어진 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크기는 </a:t>
            </a:r>
            <a:r>
              <a:rPr lang="en-US" altLang="ko-KR" sz="1400">
                <a:solidFill>
                  <a:srgbClr val="000000"/>
                </a:solidFill>
                <a:latin typeface="고도 M" panose="02000503000000020004" pitchFamily="2" charset="-127"/>
                <a:ea typeface="고도 M" panose="02000503000000020004" pitchFamily="2" charset="-127"/>
              </a:rPr>
              <a:t>14x14x10 </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tf.reshape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사용해 일렬로 펼친다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이때 배치 차원을 제외한 나머지 차원만 펼쳐야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np.dot() </a:t>
            </a:r>
            <a:r>
              <a:rPr lang="ko-KR" altLang="en-US" sz="1400">
                <a:solidFill>
                  <a:srgbClr val="000000"/>
                </a:solidFill>
                <a:latin typeface="고도 M" panose="02000503000000020004" pitchFamily="2" charset="-127"/>
                <a:ea typeface="고도 M" panose="02000503000000020004" pitchFamily="2" charset="-127"/>
              </a:rPr>
              <a:t>함수를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tf.matmul</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바꿔서 구현한다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이는 </a:t>
            </a:r>
            <a:r>
              <a:rPr lang="en-US" altLang="ko-KR" sz="1400">
                <a:solidFill>
                  <a:srgbClr val="000000"/>
                </a:solidFill>
                <a:latin typeface="고도 M" panose="02000503000000020004" pitchFamily="2" charset="-127"/>
                <a:ea typeface="고도 M" panose="02000503000000020004" pitchFamily="2" charset="-127"/>
              </a:rPr>
              <a:t>conv2d()</a:t>
            </a:r>
            <a:r>
              <a:rPr lang="ko-KR" altLang="en-US" sz="1400">
                <a:solidFill>
                  <a:srgbClr val="000000"/>
                </a:solidFill>
                <a:latin typeface="고도 M" panose="02000503000000020004" pitchFamily="2" charset="-127"/>
                <a:ea typeface="고도 M" panose="02000503000000020004" pitchFamily="2" charset="-127"/>
              </a:rPr>
              <a:t>와 </a:t>
            </a:r>
            <a:r>
              <a:rPr lang="en-US" altLang="ko-KR" sz="1400">
                <a:solidFill>
                  <a:srgbClr val="000000"/>
                </a:solidFill>
                <a:latin typeface="고도 M" panose="02000503000000020004" pitchFamily="2" charset="-127"/>
                <a:ea typeface="고도 M" panose="02000503000000020004" pitchFamily="2" charset="-127"/>
              </a:rPr>
              <a:t>max_pool2d() </a:t>
            </a:r>
            <a:r>
              <a:rPr lang="ko-KR" altLang="en-US" sz="1400">
                <a:solidFill>
                  <a:srgbClr val="000000"/>
                </a:solidFill>
                <a:latin typeface="고도 M" panose="02000503000000020004" pitchFamily="2" charset="-127"/>
                <a:ea typeface="고도 M" panose="02000503000000020004" pitchFamily="2" charset="-127"/>
              </a:rPr>
              <a:t>등이 </a:t>
            </a:r>
            <a:r>
              <a:rPr lang="en-US" altLang="ko-KR" sz="1400">
                <a:solidFill>
                  <a:srgbClr val="000000"/>
                </a:solidFill>
                <a:latin typeface="고도 M" panose="02000503000000020004" pitchFamily="2" charset="-127"/>
                <a:ea typeface="고도 M" panose="02000503000000020004" pitchFamily="2" charset="-127"/>
              </a:rPr>
              <a:t>Tensor </a:t>
            </a:r>
            <a:r>
              <a:rPr lang="ko-KR" altLang="en-US" sz="1400">
                <a:solidFill>
                  <a:srgbClr val="000000"/>
                </a:solidFill>
                <a:latin typeface="고도 M" panose="02000503000000020004" pitchFamily="2" charset="-127"/>
                <a:ea typeface="고도 M" panose="02000503000000020004" pitchFamily="2" charset="-127"/>
              </a:rPr>
              <a:t>객체를 반환하기 때문임</a:t>
            </a: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완전 연결층의 활성화 함수도 </a:t>
            </a:r>
            <a:r>
              <a:rPr lang="ko-KR" altLang="en-US" sz="1400" err="1">
                <a:solidFill>
                  <a:srgbClr val="000000"/>
                </a:solidFill>
                <a:latin typeface="고도 M" panose="02000503000000020004" pitchFamily="2" charset="-127"/>
                <a:ea typeface="고도 M" panose="02000503000000020004" pitchFamily="2" charset="-127"/>
              </a:rPr>
              <a:t>시그모이드</a:t>
            </a:r>
            <a:r>
              <a:rPr lang="ko-KR" altLang="en-US" sz="1400">
                <a:solidFill>
                  <a:srgbClr val="000000"/>
                </a:solidFill>
                <a:latin typeface="고도 M" panose="02000503000000020004" pitchFamily="2" charset="-127"/>
                <a:ea typeface="고도 M" panose="02000503000000020004" pitchFamily="2" charset="-127"/>
              </a:rPr>
              <a:t> 대신 </a:t>
            </a:r>
            <a:r>
              <a:rPr lang="ko-KR" altLang="en-US" sz="1400" err="1">
                <a:solidFill>
                  <a:srgbClr val="000000"/>
                </a:solidFill>
                <a:latin typeface="고도 M" panose="02000503000000020004" pitchFamily="2" charset="-127"/>
                <a:ea typeface="고도 M" panose="02000503000000020004" pitchFamily="2" charset="-127"/>
              </a:rPr>
              <a:t>렐루</a:t>
            </a:r>
            <a:r>
              <a:rPr lang="ko-KR" altLang="en-US" sz="1400">
                <a:solidFill>
                  <a:srgbClr val="000000"/>
                </a:solidFill>
                <a:latin typeface="고도 M" panose="02000503000000020004" pitchFamily="2" charset="-127"/>
                <a:ea typeface="고도 M" panose="02000503000000020004" pitchFamily="2" charset="-127"/>
              </a:rPr>
              <a:t> 함수를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2058381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81812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자동 미분의 사용 방법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169551"/>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tf.Variable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([1.0, 2.0, 3.0]))</a:t>
            </a:r>
          </a:p>
          <a:p>
            <a:r>
              <a:rPr lang="en-US" altLang="ko-KR" sz="1400">
                <a:solidFill>
                  <a:schemeClr val="tx1"/>
                </a:solidFill>
                <a:latin typeface="Consolas" panose="020B0609020204030204" pitchFamily="49" charset="0"/>
              </a:rPr>
              <a:t>with </a:t>
            </a:r>
            <a:r>
              <a:rPr lang="en-US" altLang="ko-KR" sz="1400" err="1">
                <a:solidFill>
                  <a:schemeClr val="tx1"/>
                </a:solidFill>
                <a:latin typeface="Consolas" panose="020B0609020204030204" pitchFamily="49" charset="0"/>
              </a:rPr>
              <a:t>tf.GradientTape</a:t>
            </a:r>
            <a:r>
              <a:rPr lang="en-US" altLang="ko-KR" sz="1400">
                <a:solidFill>
                  <a:schemeClr val="tx1"/>
                </a:solidFill>
                <a:latin typeface="Consolas" panose="020B0609020204030204" pitchFamily="49" charset="0"/>
              </a:rPr>
              <a:t>() as tape:</a:t>
            </a:r>
          </a:p>
          <a:p>
            <a:r>
              <a:rPr lang="en-US" altLang="ko-KR" sz="1400">
                <a:solidFill>
                  <a:schemeClr val="tx1"/>
                </a:solidFill>
                <a:latin typeface="Consolas" panose="020B0609020204030204" pitchFamily="49" charset="0"/>
              </a:rPr>
              <a:t>    y = x ** 3 + 2 * x + 5</a:t>
            </a:r>
          </a:p>
          <a:p>
            <a:r>
              <a:rPr lang="en-US" altLang="ko-KR" sz="1400">
                <a:solidFill>
                  <a:schemeClr val="tx1"/>
                </a:solidFill>
                <a:latin typeface="Consolas" panose="020B0609020204030204" pitchFamily="49" charset="0"/>
              </a:rPr>
              <a:t># </a:t>
            </a:r>
            <a:r>
              <a:rPr lang="ko-KR" altLang="en-US" sz="1400" err="1">
                <a:solidFill>
                  <a:schemeClr val="tx1"/>
                </a:solidFill>
                <a:latin typeface="Consolas" panose="020B0609020204030204" pitchFamily="49" charset="0"/>
              </a:rPr>
              <a:t>그래디언트를</a:t>
            </a:r>
            <a:r>
              <a:rPr lang="ko-KR" altLang="en-US" sz="1400">
                <a:solidFill>
                  <a:schemeClr val="tx1"/>
                </a:solidFill>
                <a:latin typeface="Consolas" panose="020B0609020204030204" pitchFamily="49" charset="0"/>
              </a:rPr>
              <a:t> </a:t>
            </a:r>
            <a:r>
              <a:rPr lang="ko-KR" altLang="en-US" sz="1400" err="1">
                <a:solidFill>
                  <a:schemeClr val="tx1"/>
                </a:solidFill>
                <a:latin typeface="Consolas" panose="020B0609020204030204" pitchFamily="49" charset="0"/>
              </a:rPr>
              <a:t>계산합니댜</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tape.gradient</a:t>
            </a:r>
            <a:r>
              <a:rPr lang="en-US" altLang="ko-KR" sz="1400">
                <a:solidFill>
                  <a:schemeClr val="tx1"/>
                </a:solidFill>
                <a:latin typeface="Consolas" panose="020B0609020204030204" pitchFamily="49" charset="0"/>
              </a:rPr>
              <a:t>(y, x))</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75654" y="3688488"/>
            <a:ext cx="8954118" cy="2031325"/>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텐서플로와</a:t>
            </a:r>
            <a:r>
              <a:rPr lang="ko-KR" altLang="en-US" sz="1400">
                <a:solidFill>
                  <a:srgbClr val="000000"/>
                </a:solidFill>
                <a:latin typeface="고도 M" panose="02000503000000020004" pitchFamily="2" charset="-127"/>
                <a:ea typeface="고도 M" panose="02000503000000020004" pitchFamily="2" charset="-127"/>
              </a:rPr>
              <a:t> 같은 딥러닝 패키지들은 사용자가 작성한 연산을 계산 그래프로 만들어 자동 미분 기능을 구현한다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자동 미분기능을 사용하면 임의의 파이썬 코드나 함수에 대한 </a:t>
            </a:r>
            <a:r>
              <a:rPr lang="ko-KR" altLang="en-US" sz="1400" err="1">
                <a:solidFill>
                  <a:srgbClr val="000000"/>
                </a:solidFill>
                <a:latin typeface="고도 M" panose="02000503000000020004" pitchFamily="2" charset="-127"/>
                <a:ea typeface="고도 M" panose="02000503000000020004" pitchFamily="2" charset="-127"/>
              </a:rPr>
              <a:t>미분값을</a:t>
            </a:r>
            <a:r>
              <a:rPr lang="ko-KR" altLang="en-US" sz="1400">
                <a:solidFill>
                  <a:srgbClr val="000000"/>
                </a:solidFill>
                <a:latin typeface="고도 M" panose="02000503000000020004" pitchFamily="2" charset="-127"/>
                <a:ea typeface="고도 M" panose="02000503000000020004" pitchFamily="2" charset="-127"/>
              </a:rPr>
              <a:t> 계산할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자동 미분 기능을 사용하려면 </a:t>
            </a:r>
            <a:r>
              <a:rPr lang="en-US" altLang="ko-KR" sz="1400">
                <a:solidFill>
                  <a:srgbClr val="000000"/>
                </a:solidFill>
                <a:latin typeface="고도 M" panose="02000503000000020004" pitchFamily="2" charset="-127"/>
                <a:ea typeface="고도 M" panose="02000503000000020004" pitchFamily="2" charset="-127"/>
              </a:rPr>
              <a:t>with</a:t>
            </a:r>
            <a:r>
              <a:rPr lang="ko-KR" altLang="en-US" sz="1400" err="1">
                <a:solidFill>
                  <a:srgbClr val="000000"/>
                </a:solidFill>
                <a:latin typeface="고도 M" panose="02000503000000020004" pitchFamily="2" charset="-127"/>
                <a:ea typeface="고도 M" panose="02000503000000020004" pitchFamily="2" charset="-127"/>
              </a:rPr>
              <a:t>블럭으로</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tf.GradientTape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객체가 감시할 코드를 감싸야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tape</a:t>
            </a:r>
            <a:r>
              <a:rPr lang="ko-KR" altLang="en-US" sz="1400">
                <a:solidFill>
                  <a:srgbClr val="000000"/>
                </a:solidFill>
                <a:latin typeface="고도 M" panose="02000503000000020004" pitchFamily="2" charset="-127"/>
                <a:ea typeface="고도 M" panose="02000503000000020004" pitchFamily="2" charset="-127"/>
              </a:rPr>
              <a:t>객체는 </a:t>
            </a:r>
            <a:r>
              <a:rPr lang="en-US" altLang="ko-KR" sz="1400">
                <a:solidFill>
                  <a:srgbClr val="000000"/>
                </a:solidFill>
                <a:latin typeface="고도 M" panose="02000503000000020004" pitchFamily="2" charset="-127"/>
                <a:ea typeface="고도 M" panose="02000503000000020004" pitchFamily="2" charset="-127"/>
              </a:rPr>
              <a:t>with</a:t>
            </a:r>
            <a:r>
              <a:rPr lang="ko-KR" altLang="en-US" sz="1400" err="1">
                <a:solidFill>
                  <a:srgbClr val="000000"/>
                </a:solidFill>
                <a:latin typeface="고도 M" panose="02000503000000020004" pitchFamily="2" charset="-127"/>
                <a:ea typeface="고도 M" panose="02000503000000020004" pitchFamily="2" charset="-127"/>
              </a:rPr>
              <a:t>블럭</a:t>
            </a:r>
            <a:r>
              <a:rPr lang="ko-KR" altLang="en-US" sz="1400">
                <a:solidFill>
                  <a:srgbClr val="000000"/>
                </a:solidFill>
                <a:latin typeface="고도 M" panose="02000503000000020004" pitchFamily="2" charset="-127"/>
                <a:ea typeface="고도 M" panose="02000503000000020004" pitchFamily="2" charset="-127"/>
              </a:rPr>
              <a:t> 안에서 일어나는 모든 연산을 기록하고 </a:t>
            </a:r>
            <a:r>
              <a:rPr lang="ko-KR" altLang="en-US" sz="1400" err="1">
                <a:solidFill>
                  <a:srgbClr val="000000"/>
                </a:solidFill>
                <a:latin typeface="고도 M" panose="02000503000000020004" pitchFamily="2" charset="-127"/>
                <a:ea typeface="고도 M" panose="02000503000000020004" pitchFamily="2" charset="-127"/>
              </a:rPr>
              <a:t>텐서플로</a:t>
            </a:r>
            <a:r>
              <a:rPr lang="ko-KR" altLang="en-US" sz="1400">
                <a:solidFill>
                  <a:srgbClr val="000000"/>
                </a:solidFill>
                <a:latin typeface="고도 M" panose="02000503000000020004" pitchFamily="2" charset="-127"/>
                <a:ea typeface="고도 M" panose="02000503000000020004" pitchFamily="2" charset="-127"/>
              </a:rPr>
              <a:t> 변수인 </a:t>
            </a:r>
            <a:r>
              <a:rPr lang="en-US" altLang="ko-KR" sz="1400" err="1">
                <a:solidFill>
                  <a:srgbClr val="000000"/>
                </a:solidFill>
                <a:latin typeface="고도 M" panose="02000503000000020004" pitchFamily="2" charset="-127"/>
                <a:ea typeface="고도 M" panose="02000503000000020004" pitchFamily="2" charset="-127"/>
              </a:rPr>
              <a:t>tf.Variable</a:t>
            </a:r>
            <a:r>
              <a:rPr lang="ko-KR" altLang="en-US" sz="1400">
                <a:solidFill>
                  <a:srgbClr val="000000"/>
                </a:solidFill>
                <a:latin typeface="고도 M" panose="02000503000000020004" pitchFamily="2" charset="-127"/>
                <a:ea typeface="고도 M" panose="02000503000000020004" pitchFamily="2" charset="-127"/>
              </a:rPr>
              <a:t>객체를 자동으로 추적한다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그레이디언트를</a:t>
            </a:r>
            <a:r>
              <a:rPr lang="ko-KR" altLang="en-US" sz="1400">
                <a:solidFill>
                  <a:srgbClr val="000000"/>
                </a:solidFill>
                <a:latin typeface="고도 M" panose="02000503000000020004" pitchFamily="2" charset="-127"/>
                <a:ea typeface="고도 M" panose="02000503000000020004" pitchFamily="2" charset="-127"/>
              </a:rPr>
              <a:t> 계산하려면 미분 대상 객체와 변수를 </a:t>
            </a:r>
            <a:r>
              <a:rPr lang="en-US" altLang="ko-KR" sz="1400">
                <a:solidFill>
                  <a:srgbClr val="000000"/>
                </a:solidFill>
                <a:latin typeface="고도 M" panose="02000503000000020004" pitchFamily="2" charset="-127"/>
                <a:ea typeface="고도 M" panose="02000503000000020004" pitchFamily="2" charset="-127"/>
              </a:rPr>
              <a:t>tape</a:t>
            </a:r>
            <a:r>
              <a:rPr lang="ko-KR" altLang="en-US" sz="1400">
                <a:solidFill>
                  <a:srgbClr val="000000"/>
                </a:solidFill>
                <a:latin typeface="고도 M" panose="02000503000000020004" pitchFamily="2" charset="-127"/>
                <a:ea typeface="고도 M" panose="02000503000000020004" pitchFamily="2" charset="-127"/>
              </a:rPr>
              <a:t>객체의 </a:t>
            </a:r>
            <a:r>
              <a:rPr lang="en-US" altLang="ko-KR" sz="1400">
                <a:solidFill>
                  <a:srgbClr val="000000"/>
                </a:solidFill>
                <a:latin typeface="고도 M" panose="02000503000000020004" pitchFamily="2" charset="-127"/>
                <a:ea typeface="고도 M" panose="02000503000000020004" pitchFamily="2" charset="-127"/>
              </a:rPr>
              <a:t>gradient() </a:t>
            </a:r>
            <a:r>
              <a:rPr lang="ko-KR" altLang="en-US" sz="1400">
                <a:solidFill>
                  <a:srgbClr val="000000"/>
                </a:solidFill>
                <a:latin typeface="고도 M" panose="02000503000000020004" pitchFamily="2" charset="-127"/>
                <a:ea typeface="고도 M" panose="02000503000000020004" pitchFamily="2" charset="-127"/>
              </a:rPr>
              <a:t>함수에 전달해야 한다</a:t>
            </a:r>
            <a:r>
              <a:rPr lang="en-US" altLang="ko-KR" sz="1400">
                <a:solidFill>
                  <a:srgbClr val="000000"/>
                </a:solidFill>
                <a:latin typeface="고도 M" panose="02000503000000020004" pitchFamily="2" charset="-127"/>
                <a:ea typeface="고도 M" panose="02000503000000020004" pitchFamily="2" charset="-127"/>
              </a:rPr>
              <a: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C91931-1C4B-4116-8393-FD9E02E623C8}"/>
                  </a:ext>
                </a:extLst>
              </p:cNvPr>
              <p:cNvSpPr txBox="1"/>
              <p:nvPr/>
            </p:nvSpPr>
            <p:spPr>
              <a:xfrm>
                <a:off x="1142708" y="5796455"/>
                <a:ext cx="173759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𝑥</m:t>
                          </m:r>
                        </m:e>
                        <m:sup>
                          <m:r>
                            <a:rPr lang="en-US" altLang="ko-KR" sz="2400" b="0" i="1" smtClean="0">
                              <a:solidFill>
                                <a:schemeClr val="tx1"/>
                              </a:solidFill>
                              <a:latin typeface="Cambria Math" panose="02040503050406030204" pitchFamily="18" charset="0"/>
                            </a:rPr>
                            <m:t>3</m:t>
                          </m:r>
                        </m:sup>
                      </m:sSup>
                      <m:r>
                        <a:rPr lang="en-US" altLang="ko-KR" sz="2400" b="0" i="1" smtClean="0">
                          <a:solidFill>
                            <a:schemeClr val="tx1"/>
                          </a:solidFill>
                          <a:latin typeface="Cambria Math" panose="02040503050406030204" pitchFamily="18" charset="0"/>
                        </a:rPr>
                        <m:t>+2</m:t>
                      </m:r>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+5</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8C91931-1C4B-4116-8393-FD9E02E623C8}"/>
                  </a:ext>
                </a:extLst>
              </p:cNvPr>
              <p:cNvSpPr txBox="1">
                <a:spLocks noRot="1" noChangeAspect="1" noMove="1" noResize="1" noEditPoints="1" noAdjustHandles="1" noChangeArrowheads="1" noChangeShapeType="1" noTextEdit="1"/>
              </p:cNvSpPr>
              <p:nvPr/>
            </p:nvSpPr>
            <p:spPr>
              <a:xfrm>
                <a:off x="1142708" y="5796455"/>
                <a:ext cx="1737592" cy="369332"/>
              </a:xfrm>
              <a:prstGeom prst="rect">
                <a:avLst/>
              </a:prstGeom>
              <a:blipFill>
                <a:blip r:embed="rId3"/>
                <a:stretch>
                  <a:fillRect r="-1404" b="-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CFC34C2-8AE5-4F01-A624-35E6DFC826CE}"/>
                  </a:ext>
                </a:extLst>
              </p:cNvPr>
              <p:cNvSpPr txBox="1"/>
              <p:nvPr/>
            </p:nvSpPr>
            <p:spPr>
              <a:xfrm>
                <a:off x="4209090" y="5796455"/>
                <a:ext cx="119872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3</m:t>
                          </m:r>
                          <m:r>
                            <a:rPr lang="en-US" altLang="ko-KR" sz="2400" b="0" i="1" smtClean="0">
                              <a:solidFill>
                                <a:schemeClr val="tx1"/>
                              </a:solidFill>
                              <a:latin typeface="Cambria Math" panose="02040503050406030204" pitchFamily="18" charset="0"/>
                            </a:rPr>
                            <m:t>𝑥</m:t>
                          </m:r>
                        </m:e>
                        <m:sup>
                          <m:r>
                            <a:rPr lang="en-US" altLang="ko-KR" sz="2400" b="0" i="1" smtClean="0">
                              <a:solidFill>
                                <a:schemeClr val="tx1"/>
                              </a:solidFill>
                              <a:latin typeface="Cambria Math" panose="02040503050406030204" pitchFamily="18" charset="0"/>
                            </a:rPr>
                            <m:t>2</m:t>
                          </m:r>
                        </m:sup>
                      </m:sSup>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ECFC34C2-8AE5-4F01-A624-35E6DFC826CE}"/>
                  </a:ext>
                </a:extLst>
              </p:cNvPr>
              <p:cNvSpPr txBox="1">
                <a:spLocks noRot="1" noChangeAspect="1" noMove="1" noResize="1" noEditPoints="1" noAdjustHandles="1" noChangeArrowheads="1" noChangeShapeType="1" noTextEdit="1"/>
              </p:cNvSpPr>
              <p:nvPr/>
            </p:nvSpPr>
            <p:spPr>
              <a:xfrm>
                <a:off x="4209090" y="5796455"/>
                <a:ext cx="1198726" cy="369332"/>
              </a:xfrm>
              <a:prstGeom prst="rect">
                <a:avLst/>
              </a:prstGeom>
              <a:blipFill>
                <a:blip r:embed="rId4"/>
                <a:stretch>
                  <a:fillRect l="-1015" r="-1523" b="-6667"/>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C9080CD-2290-4CF0-84F8-9BD1C5BC93BC}"/>
              </a:ext>
            </a:extLst>
          </p:cNvPr>
          <p:cNvSpPr txBox="1"/>
          <p:nvPr/>
        </p:nvSpPr>
        <p:spPr>
          <a:xfrm>
            <a:off x="3019551" y="5827232"/>
            <a:ext cx="10502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를</a:t>
            </a:r>
            <a:r>
              <a:rPr lang="ko-KR" altLang="en-US" sz="1400">
                <a:solidFill>
                  <a:srgbClr val="000000"/>
                </a:solidFill>
                <a:latin typeface="고도 M" panose="02000503000000020004" pitchFamily="2" charset="-127"/>
                <a:ea typeface="고도 M" panose="02000503000000020004" pitchFamily="2" charset="-127"/>
              </a:rPr>
              <a:t> 미분하면</a:t>
            </a:r>
          </a:p>
        </p:txBody>
      </p:sp>
      <p:sp>
        <p:nvSpPr>
          <p:cNvPr id="12" name="TextBox 11">
            <a:extLst>
              <a:ext uri="{FF2B5EF4-FFF2-40B4-BE49-F238E27FC236}">
                <a16:creationId xmlns:a16="http://schemas.microsoft.com/office/drawing/2014/main" id="{C8779105-90D8-4462-924A-D0C3DA6FC886}"/>
              </a:ext>
            </a:extLst>
          </p:cNvPr>
          <p:cNvSpPr txBox="1"/>
          <p:nvPr/>
        </p:nvSpPr>
        <p:spPr>
          <a:xfrm>
            <a:off x="5373868" y="5829455"/>
            <a:ext cx="889987"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가 되므로</a:t>
            </a:r>
          </a:p>
        </p:txBody>
      </p:sp>
      <p:sp>
        <p:nvSpPr>
          <p:cNvPr id="13" name="TextBox 12">
            <a:extLst>
              <a:ext uri="{FF2B5EF4-FFF2-40B4-BE49-F238E27FC236}">
                <a16:creationId xmlns:a16="http://schemas.microsoft.com/office/drawing/2014/main" id="{DE2CE698-CC07-4BFA-A8DD-6D1B05E58C69}"/>
              </a:ext>
            </a:extLst>
          </p:cNvPr>
          <p:cNvSpPr txBox="1"/>
          <p:nvPr/>
        </p:nvSpPr>
        <p:spPr>
          <a:xfrm>
            <a:off x="1142708" y="6268923"/>
            <a:ext cx="509787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1.0, 2.0, 3.0</a:t>
            </a:r>
            <a:r>
              <a:rPr lang="ko-KR" altLang="en-US" sz="1400">
                <a:solidFill>
                  <a:srgbClr val="000000"/>
                </a:solidFill>
                <a:latin typeface="고도 M" panose="02000503000000020004" pitchFamily="2" charset="-127"/>
                <a:ea typeface="고도 M" panose="02000503000000020004" pitchFamily="2" charset="-127"/>
              </a:rPr>
              <a:t>을 미분 방정식에 대입하면 </a:t>
            </a:r>
            <a:r>
              <a:rPr lang="en-US" altLang="ko-KR" sz="1400">
                <a:solidFill>
                  <a:srgbClr val="000000"/>
                </a:solidFill>
                <a:latin typeface="고도 M" panose="02000503000000020004" pitchFamily="2" charset="-127"/>
                <a:ea typeface="고도 M" panose="02000503000000020004" pitchFamily="2" charset="-127"/>
              </a:rPr>
              <a:t>5.0, 14.0, 29.0 </a:t>
            </a:r>
            <a:r>
              <a:rPr lang="ko-KR" altLang="en-US" sz="1400">
                <a:solidFill>
                  <a:srgbClr val="000000"/>
                </a:solidFill>
                <a:latin typeface="고도 M" panose="02000503000000020004" pitchFamily="2" charset="-127"/>
                <a:ea typeface="고도 M" panose="02000503000000020004" pitchFamily="2" charset="-127"/>
              </a:rPr>
              <a:t>을 얻는다</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 </a:t>
            </a:r>
          </a:p>
        </p:txBody>
      </p:sp>
      <p:sp>
        <p:nvSpPr>
          <p:cNvPr id="14" name="TextBox 13">
            <a:extLst>
              <a:ext uri="{FF2B5EF4-FFF2-40B4-BE49-F238E27FC236}">
                <a16:creationId xmlns:a16="http://schemas.microsoft.com/office/drawing/2014/main" id="{D15B8B97-6200-469D-9AC7-C85674E94168}"/>
              </a:ext>
            </a:extLst>
          </p:cNvPr>
          <p:cNvSpPr txBox="1"/>
          <p:nvPr/>
        </p:nvSpPr>
        <p:spPr>
          <a:xfrm>
            <a:off x="1254330" y="3222085"/>
            <a:ext cx="4243726"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tf.Tensor</a:t>
            </a:r>
            <a:r>
              <a:rPr lang="en-US" altLang="ko-KR" sz="1400">
                <a:solidFill>
                  <a:srgbClr val="000000"/>
                </a:solidFill>
                <a:latin typeface="고도 M" panose="02000503000000020004" pitchFamily="2" charset="-127"/>
                <a:ea typeface="고도 M" panose="02000503000000020004" pitchFamily="2" charset="-127"/>
              </a:rPr>
              <a:t>([ 5. 14. 29.], shape=(3,), </a:t>
            </a:r>
            <a:r>
              <a:rPr lang="en-US" altLang="ko-KR" sz="1400" err="1">
                <a:solidFill>
                  <a:srgbClr val="000000"/>
                </a:solidFill>
                <a:latin typeface="고도 M" panose="02000503000000020004" pitchFamily="2" charset="-127"/>
                <a:ea typeface="고도 M" panose="02000503000000020004" pitchFamily="2" charset="-127"/>
              </a:rPr>
              <a:t>dtype</a:t>
            </a:r>
            <a:r>
              <a:rPr lang="en-US" altLang="ko-KR" sz="1400">
                <a:solidFill>
                  <a:srgbClr val="000000"/>
                </a:solidFill>
                <a:latin typeface="고도 M" panose="02000503000000020004" pitchFamily="2" charset="-127"/>
                <a:ea typeface="고도 M" panose="02000503000000020004" pitchFamily="2" charset="-127"/>
              </a:rPr>
              <a:t>=float64)</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539921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611339"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역방향 계산 구현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training(self, x, y):</a:t>
            </a:r>
          </a:p>
          <a:p>
            <a:r>
              <a:rPr lang="en-US" altLang="ko-KR" sz="1400">
                <a:solidFill>
                  <a:schemeClr val="tx1"/>
                </a:solidFill>
                <a:latin typeface="Consolas" panose="020B0609020204030204" pitchFamily="49" charset="0"/>
              </a:rPr>
              <a:t>        m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with </a:t>
            </a:r>
            <a:r>
              <a:rPr lang="en-US" altLang="ko-KR" sz="1400" err="1">
                <a:solidFill>
                  <a:schemeClr val="tx1"/>
                </a:solidFill>
                <a:latin typeface="Consolas" panose="020B0609020204030204" pitchFamily="49" charset="0"/>
              </a:rPr>
              <a:t>tf.GradientTape</a:t>
            </a:r>
            <a:r>
              <a:rPr lang="en-US" altLang="ko-KR" sz="1400">
                <a:solidFill>
                  <a:schemeClr val="tx1"/>
                </a:solidFill>
                <a:latin typeface="Consolas" panose="020B0609020204030204" pitchFamily="49" charset="0"/>
              </a:rPr>
              <a:t>() as tape:</a:t>
            </a:r>
          </a:p>
          <a:p>
            <a:r>
              <a:rPr lang="en-US" altLang="ko-KR" sz="1400">
                <a:solidFill>
                  <a:schemeClr val="tx1"/>
                </a:solidFill>
                <a:latin typeface="Consolas" panose="020B0609020204030204" pitchFamily="49" charset="0"/>
              </a:rPr>
              <a:t>            z = </a:t>
            </a:r>
            <a:r>
              <a:rPr lang="en-US" altLang="ko-KR" sz="1400" err="1">
                <a:solidFill>
                  <a:schemeClr val="tx1"/>
                </a:solidFill>
                <a:latin typeface="Consolas" panose="020B0609020204030204" pitchFamily="49" charset="0"/>
              </a:rPr>
              <a:t>self.forpass</a:t>
            </a:r>
            <a:r>
              <a:rPr lang="en-US" altLang="ko-KR" sz="1400">
                <a:solidFill>
                  <a:schemeClr val="tx1"/>
                </a:solidFill>
                <a:latin typeface="Consolas" panose="020B0609020204030204" pitchFamily="49" charset="0"/>
              </a:rPr>
              <a:t>(x)       # </a:t>
            </a:r>
            <a:r>
              <a:rPr lang="ko-KR" altLang="en-US" sz="1400" err="1">
                <a:solidFill>
                  <a:schemeClr val="tx1"/>
                </a:solidFill>
                <a:latin typeface="Consolas" panose="020B0609020204030204" pitchFamily="49" charset="0"/>
              </a:rPr>
              <a:t>정방향</a:t>
            </a:r>
            <a:r>
              <a:rPr lang="ko-KR" altLang="en-US" sz="1400">
                <a:solidFill>
                  <a:schemeClr val="tx1"/>
                </a:solidFill>
                <a:latin typeface="Consolas" panose="020B0609020204030204" pitchFamily="49" charset="0"/>
              </a:rPr>
              <a:t>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tf.nn.softmax_cross_entropy_with_logits</a:t>
            </a:r>
            <a:r>
              <a:rPr lang="en-US" altLang="ko-KR" sz="1400">
                <a:solidFill>
                  <a:schemeClr val="tx1"/>
                </a:solidFill>
                <a:latin typeface="Consolas" panose="020B0609020204030204" pitchFamily="49" charset="0"/>
              </a:rPr>
              <a:t>(y, z)</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tf.reduce_mean</a:t>
            </a:r>
            <a:r>
              <a:rPr lang="en-US" altLang="ko-KR" sz="1400">
                <a:solidFill>
                  <a:schemeClr val="tx1"/>
                </a:solidFill>
                <a:latin typeface="Consolas" panose="020B0609020204030204" pitchFamily="49" charset="0"/>
              </a:rPr>
              <a:t>(loss)</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88514" y="3779407"/>
            <a:ext cx="8401531" cy="2462213"/>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자동 미분 기능을 사용하면 </a:t>
            </a:r>
            <a:r>
              <a:rPr lang="en-US" altLang="ko-KR" sz="1400" err="1">
                <a:solidFill>
                  <a:srgbClr val="000000"/>
                </a:solidFill>
                <a:latin typeface="고도 M" panose="02000503000000020004" pitchFamily="2" charset="-127"/>
                <a:ea typeface="고도 M" panose="02000503000000020004" pitchFamily="2" charset="-127"/>
              </a:rPr>
              <a:t>ConvolutionNetwork</a:t>
            </a:r>
            <a:r>
              <a:rPr lang="ko-KR" altLang="en-US" sz="1400">
                <a:solidFill>
                  <a:srgbClr val="000000"/>
                </a:solidFill>
                <a:latin typeface="고도 M" panose="02000503000000020004" pitchFamily="2" charset="-127"/>
                <a:ea typeface="고도 M" panose="02000503000000020004" pitchFamily="2" charset="-127"/>
              </a:rPr>
              <a:t>의 </a:t>
            </a:r>
            <a:r>
              <a:rPr lang="en-US" altLang="ko-KR" sz="1400">
                <a:solidFill>
                  <a:srgbClr val="000000"/>
                </a:solidFill>
                <a:latin typeface="고도 M" panose="02000503000000020004" pitchFamily="2" charset="-127"/>
                <a:ea typeface="고도 M" panose="02000503000000020004" pitchFamily="2" charset="-127"/>
              </a:rPr>
              <a:t>backprop() </a:t>
            </a:r>
            <a:r>
              <a:rPr lang="ko-KR" altLang="en-US" sz="1400">
                <a:solidFill>
                  <a:srgbClr val="000000"/>
                </a:solidFill>
                <a:latin typeface="고도 M" panose="02000503000000020004" pitchFamily="2" charset="-127"/>
                <a:ea typeface="고도 M" panose="02000503000000020004" pitchFamily="2" charset="-127"/>
              </a:rPr>
              <a:t>함수를 구현할 필요가 없다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training() </a:t>
            </a:r>
            <a:r>
              <a:rPr lang="ko-KR" altLang="en-US" sz="1400">
                <a:solidFill>
                  <a:srgbClr val="000000"/>
                </a:solidFill>
                <a:latin typeface="고도 M" panose="02000503000000020004" pitchFamily="2" charset="-127"/>
                <a:ea typeface="고도 M" panose="02000503000000020004" pitchFamily="2" charset="-127"/>
              </a:rPr>
              <a:t>함수에서 </a:t>
            </a:r>
            <a:r>
              <a:rPr lang="en-US" altLang="ko-KR" sz="1400" err="1">
                <a:solidFill>
                  <a:srgbClr val="000000"/>
                </a:solidFill>
                <a:latin typeface="고도 M" panose="02000503000000020004" pitchFamily="2" charset="-127"/>
                <a:ea typeface="고도 M" panose="02000503000000020004" pitchFamily="2" charset="-127"/>
              </a:rPr>
              <a:t>forpass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호출하여 </a:t>
            </a:r>
            <a:r>
              <a:rPr lang="ko-KR" altLang="en-US" sz="1400" err="1">
                <a:solidFill>
                  <a:srgbClr val="000000"/>
                </a:solidFill>
                <a:latin typeface="고도 M" panose="02000503000000020004" pitchFamily="2" charset="-127"/>
                <a:ea typeface="고도 M" panose="02000503000000020004" pitchFamily="2" charset="-127"/>
              </a:rPr>
              <a:t>정방향</a:t>
            </a:r>
            <a:r>
              <a:rPr lang="ko-KR" altLang="en-US" sz="1400">
                <a:solidFill>
                  <a:srgbClr val="000000"/>
                </a:solidFill>
                <a:latin typeface="고도 M" panose="02000503000000020004" pitchFamily="2" charset="-127"/>
                <a:ea typeface="고도 M" panose="02000503000000020004" pitchFamily="2" charset="-127"/>
              </a:rPr>
              <a:t> 계산을 수행한 다음 </a:t>
            </a: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tf.nn.softmax_cross_entropy_with_logits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호출하여 </a:t>
            </a:r>
            <a:r>
              <a:rPr lang="ko-KR" altLang="en-US" sz="1400" err="1">
                <a:solidFill>
                  <a:srgbClr val="000000"/>
                </a:solidFill>
                <a:latin typeface="고도 M" panose="02000503000000020004" pitchFamily="2" charset="-127"/>
                <a:ea typeface="고도 M" panose="02000503000000020004" pitchFamily="2" charset="-127"/>
              </a:rPr>
              <a:t>정방향</a:t>
            </a:r>
            <a:r>
              <a:rPr lang="ko-KR" altLang="en-US" sz="1400">
                <a:solidFill>
                  <a:srgbClr val="000000"/>
                </a:solidFill>
                <a:latin typeface="고도 M" panose="02000503000000020004" pitchFamily="2" charset="-127"/>
                <a:ea typeface="고도 M" panose="02000503000000020004" pitchFamily="2" charset="-127"/>
              </a:rPr>
              <a:t> 계산의 결과</a:t>
            </a:r>
            <a:r>
              <a:rPr lang="en-US" altLang="ko-KR" sz="1400">
                <a:solidFill>
                  <a:srgbClr val="000000"/>
                </a:solidFill>
                <a:latin typeface="고도 M" panose="02000503000000020004" pitchFamily="2" charset="-127"/>
                <a:ea typeface="고도 M" panose="02000503000000020004" pitchFamily="2" charset="-127"/>
              </a:rPr>
              <a:t>(z)</a:t>
            </a:r>
            <a:r>
              <a:rPr lang="ko-KR" altLang="en-US" sz="1400">
                <a:solidFill>
                  <a:srgbClr val="000000"/>
                </a:solidFill>
                <a:latin typeface="고도 M" panose="02000503000000020004" pitchFamily="2" charset="-127"/>
                <a:ea typeface="고도 M" panose="02000503000000020004" pitchFamily="2" charset="-127"/>
              </a:rPr>
              <a:t>와 타깃</a:t>
            </a:r>
            <a:r>
              <a:rPr lang="en-US" altLang="ko-KR" sz="1400">
                <a:solidFill>
                  <a:srgbClr val="000000"/>
                </a:solidFill>
                <a:latin typeface="고도 M" panose="02000503000000020004" pitchFamily="2" charset="-127"/>
                <a:ea typeface="고도 M" panose="02000503000000020004" pitchFamily="2" charset="-127"/>
              </a:rPr>
              <a:t>(y)</a:t>
            </a:r>
            <a:r>
              <a:rPr lang="ko-KR" altLang="en-US" sz="1400">
                <a:solidFill>
                  <a:srgbClr val="000000"/>
                </a:solidFill>
                <a:latin typeface="고도 M" panose="02000503000000020004" pitchFamily="2" charset="-127"/>
                <a:ea typeface="고도 M" panose="02000503000000020004" pitchFamily="2" charset="-127"/>
              </a:rPr>
              <a:t>을 기반으로</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손실값을</a:t>
            </a:r>
            <a:r>
              <a:rPr lang="ko-KR" altLang="en-US" sz="1400">
                <a:solidFill>
                  <a:srgbClr val="000000"/>
                </a:solidFill>
                <a:latin typeface="고도 M" panose="02000503000000020004" pitchFamily="2" charset="-127"/>
                <a:ea typeface="고도 M" panose="02000503000000020004" pitchFamily="2" charset="-127"/>
              </a:rPr>
              <a:t> 계산한다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이렇게 하면 크로스 엔트로피 손실과 </a:t>
            </a:r>
            <a:r>
              <a:rPr lang="ko-KR" altLang="en-US" sz="1400" err="1">
                <a:solidFill>
                  <a:srgbClr val="000000"/>
                </a:solidFill>
                <a:latin typeface="고도 M" panose="02000503000000020004" pitchFamily="2" charset="-127"/>
                <a:ea typeface="고도 M" panose="02000503000000020004" pitchFamily="2" charset="-127"/>
              </a:rPr>
              <a:t>그레이디언트</a:t>
            </a:r>
            <a:r>
              <a:rPr lang="ko-KR" altLang="en-US" sz="1400">
                <a:solidFill>
                  <a:srgbClr val="000000"/>
                </a:solidFill>
                <a:latin typeface="고도 M" panose="02000503000000020004" pitchFamily="2" charset="-127"/>
                <a:ea typeface="고도 M" panose="02000503000000020004" pitchFamily="2" charset="-127"/>
              </a:rPr>
              <a:t> 계산을 올바르게 처리해 주므로 편하다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softmax_cross_entropy_with_logits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함수는 배치의 각 샘플에 대한 손실을 반환하므로 </a:t>
            </a:r>
            <a:r>
              <a:rPr lang="en-US" altLang="ko-KR" sz="1400" err="1">
                <a:solidFill>
                  <a:srgbClr val="000000"/>
                </a:solidFill>
                <a:latin typeface="고도 M" panose="02000503000000020004" pitchFamily="2" charset="-127"/>
                <a:ea typeface="고도 M" panose="02000503000000020004" pitchFamily="2" charset="-127"/>
              </a:rPr>
              <a:t>reduce_mean</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평균을 계산한다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319052595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74118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그레이디언트</a:t>
            </a:r>
            <a:r>
              <a:rPr lang="ko-KR" altLang="en-US" sz="1400">
                <a:solidFill>
                  <a:srgbClr val="000000"/>
                </a:solidFill>
                <a:latin typeface="고도 M" panose="02000503000000020004" pitchFamily="2" charset="-127"/>
                <a:ea typeface="고도 M" panose="02000503000000020004" pitchFamily="2" charset="-127"/>
              </a:rPr>
              <a:t> 계산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815882"/>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self.conv_w</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self.conv_b</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self.w1, self.b1, self.w2, self.b2]</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가중치에 대한 </a:t>
            </a:r>
            <a:r>
              <a:rPr lang="ko-KR" altLang="en-US" sz="1400" err="1">
                <a:solidFill>
                  <a:schemeClr val="tx1"/>
                </a:solidFill>
                <a:latin typeface="Consolas" panose="020B0609020204030204" pitchFamily="49" charset="0"/>
              </a:rPr>
              <a:t>그래디언트를</a:t>
            </a:r>
            <a:r>
              <a:rPr lang="ko-KR" altLang="en-US" sz="1400">
                <a:solidFill>
                  <a:schemeClr val="tx1"/>
                </a:solidFill>
                <a:latin typeface="Consolas" panose="020B0609020204030204" pitchFamily="49" charset="0"/>
              </a:rPr>
              <a:t>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grads = </a:t>
            </a:r>
            <a:r>
              <a:rPr lang="en-US" altLang="ko-KR" sz="1400" err="1">
                <a:solidFill>
                  <a:schemeClr val="tx1"/>
                </a:solidFill>
                <a:latin typeface="Consolas" panose="020B0609020204030204" pitchFamily="49" charset="0"/>
              </a:rPr>
              <a:t>tape.gradient</a:t>
            </a:r>
            <a:r>
              <a:rPr lang="en-US" altLang="ko-KR" sz="1400">
                <a:solidFill>
                  <a:schemeClr val="tx1"/>
                </a:solidFill>
                <a:latin typeface="Consolas" panose="020B0609020204030204" pitchFamily="49" charset="0"/>
              </a:rPr>
              <a:t>(loss,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가중치를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self.optimizer.apply_gradients</a:t>
            </a:r>
            <a:r>
              <a:rPr lang="en-US" altLang="ko-KR" sz="1400">
                <a:solidFill>
                  <a:schemeClr val="tx1"/>
                </a:solidFill>
                <a:latin typeface="Consolas" panose="020B0609020204030204" pitchFamily="49" charset="0"/>
              </a:rPr>
              <a:t>(zip(grads,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83259" y="4042164"/>
            <a:ext cx="8341001" cy="1815882"/>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tape.gradient</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를  이용하면 </a:t>
            </a:r>
            <a:r>
              <a:rPr lang="ko-KR" altLang="en-US" sz="1400" err="1">
                <a:solidFill>
                  <a:srgbClr val="000000"/>
                </a:solidFill>
                <a:latin typeface="고도 M" panose="02000503000000020004" pitchFamily="2" charset="-127"/>
                <a:ea typeface="고도 M" panose="02000503000000020004" pitchFamily="2" charset="-127"/>
              </a:rPr>
              <a:t>그레이디언트를</a:t>
            </a:r>
            <a:r>
              <a:rPr lang="ko-KR" altLang="en-US" sz="1400">
                <a:solidFill>
                  <a:srgbClr val="000000"/>
                </a:solidFill>
                <a:latin typeface="고도 M" panose="02000503000000020004" pitchFamily="2" charset="-127"/>
                <a:ea typeface="고도 M" panose="02000503000000020004" pitchFamily="2" charset="-127"/>
              </a:rPr>
              <a:t> 자동으로 계산할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합성곱층의</a:t>
            </a:r>
            <a:r>
              <a:rPr lang="ko-KR" altLang="en-US" sz="1400">
                <a:solidFill>
                  <a:srgbClr val="000000"/>
                </a:solidFill>
                <a:latin typeface="고도 M" panose="02000503000000020004" pitchFamily="2" charset="-127"/>
                <a:ea typeface="고도 M" panose="02000503000000020004" pitchFamily="2" charset="-127"/>
              </a:rPr>
              <a:t> 가중치와 절편인 </a:t>
            </a:r>
            <a:r>
              <a:rPr lang="en-US" altLang="ko-KR" sz="1400" err="1">
                <a:solidFill>
                  <a:srgbClr val="000000"/>
                </a:solidFill>
                <a:latin typeface="고도 M" panose="02000503000000020004" pitchFamily="2" charset="-127"/>
                <a:ea typeface="고도 M" panose="02000503000000020004" pitchFamily="2" charset="-127"/>
              </a:rPr>
              <a:t>con_w</a:t>
            </a:r>
            <a:r>
              <a:rPr lang="ko-KR" altLang="en-US" sz="1400">
                <a:solidFill>
                  <a:srgbClr val="000000"/>
                </a:solidFill>
                <a:latin typeface="고도 M" panose="02000503000000020004" pitchFamily="2" charset="-127"/>
                <a:ea typeface="고도 M" panose="02000503000000020004" pitchFamily="2" charset="-127"/>
              </a:rPr>
              <a:t>와 </a:t>
            </a:r>
            <a:r>
              <a:rPr lang="en-US" altLang="ko-KR" sz="1400" err="1">
                <a:solidFill>
                  <a:srgbClr val="000000"/>
                </a:solidFill>
                <a:latin typeface="고도 M" panose="02000503000000020004" pitchFamily="2" charset="-127"/>
                <a:ea typeface="고도 M" panose="02000503000000020004" pitchFamily="2" charset="-127"/>
              </a:rPr>
              <a:t>con_b</a:t>
            </a:r>
            <a:r>
              <a:rPr lang="ko-KR" altLang="en-US" sz="1400">
                <a:solidFill>
                  <a:srgbClr val="000000"/>
                </a:solidFill>
                <a:latin typeface="고도 M" panose="02000503000000020004" pitchFamily="2" charset="-127"/>
                <a:ea typeface="고도 M" panose="02000503000000020004" pitchFamily="2" charset="-127"/>
              </a:rPr>
              <a:t>를 포함하여 </a:t>
            </a:r>
            <a:r>
              <a:rPr lang="ko-KR" altLang="en-US" sz="1400" err="1">
                <a:solidFill>
                  <a:srgbClr val="000000"/>
                </a:solidFill>
                <a:latin typeface="고도 M" panose="02000503000000020004" pitchFamily="2" charset="-127"/>
                <a:ea typeface="고도 M" panose="02000503000000020004" pitchFamily="2" charset="-127"/>
              </a:rPr>
              <a:t>그레이디언트가</a:t>
            </a:r>
            <a:r>
              <a:rPr lang="ko-KR" altLang="en-US" sz="1400">
                <a:solidFill>
                  <a:srgbClr val="000000"/>
                </a:solidFill>
                <a:latin typeface="고도 M" panose="02000503000000020004" pitchFamily="2" charset="-127"/>
                <a:ea typeface="고도 M" panose="02000503000000020004" pitchFamily="2" charset="-127"/>
              </a:rPr>
              <a:t> 필요한 </a:t>
            </a:r>
            <a:r>
              <a:rPr lang="en-US" altLang="ko-KR" sz="1400" err="1">
                <a:solidFill>
                  <a:srgbClr val="000000"/>
                </a:solidFill>
                <a:latin typeface="고도 M" panose="02000503000000020004" pitchFamily="2" charset="-127"/>
                <a:ea typeface="고도 M" panose="02000503000000020004" pitchFamily="2" charset="-127"/>
              </a:rPr>
              <a:t>weights_list</a:t>
            </a:r>
            <a:r>
              <a:rPr lang="ko-KR" altLang="en-US" sz="1400">
                <a:solidFill>
                  <a:srgbClr val="000000"/>
                </a:solidFill>
                <a:latin typeface="고도 M" panose="02000503000000020004" pitchFamily="2" charset="-127"/>
                <a:ea typeface="고도 M" panose="02000503000000020004" pitchFamily="2" charset="-127"/>
              </a:rPr>
              <a:t>로 나열한다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옵티마이저를</a:t>
            </a:r>
            <a:r>
              <a:rPr lang="ko-KR" altLang="en-US" sz="1400">
                <a:solidFill>
                  <a:srgbClr val="000000"/>
                </a:solidFill>
                <a:latin typeface="고도 M" panose="02000503000000020004" pitchFamily="2" charset="-127"/>
                <a:ea typeface="고도 M" panose="02000503000000020004" pitchFamily="2" charset="-127"/>
              </a:rPr>
              <a:t> 사용하면 간단하게 알고리즘을 바꾸어 테스트할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self.optimizer.apply_gradients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함수에는 </a:t>
            </a:r>
            <a:r>
              <a:rPr lang="ko-KR" altLang="en-US" sz="1400" err="1">
                <a:solidFill>
                  <a:srgbClr val="000000"/>
                </a:solidFill>
                <a:latin typeface="고도 M" panose="02000503000000020004" pitchFamily="2" charset="-127"/>
                <a:ea typeface="고도 M" panose="02000503000000020004" pitchFamily="2" charset="-127"/>
              </a:rPr>
              <a:t>그레이디언트와</a:t>
            </a:r>
            <a:r>
              <a:rPr lang="ko-KR" altLang="en-US" sz="1400">
                <a:solidFill>
                  <a:srgbClr val="000000"/>
                </a:solidFill>
                <a:latin typeface="고도 M" panose="02000503000000020004" pitchFamily="2" charset="-127"/>
                <a:ea typeface="고도 M" panose="02000503000000020004" pitchFamily="2" charset="-127"/>
              </a:rPr>
              <a:t> 가중치를 </a:t>
            </a:r>
            <a:r>
              <a:rPr lang="ko-KR" altLang="en-US" sz="1400" err="1">
                <a:solidFill>
                  <a:srgbClr val="000000"/>
                </a:solidFill>
                <a:latin typeface="고도 M" panose="02000503000000020004" pitchFamily="2" charset="-127"/>
                <a:ea typeface="고도 M" panose="02000503000000020004" pitchFamily="2" charset="-127"/>
              </a:rPr>
              <a:t>튜플로</a:t>
            </a:r>
            <a:r>
              <a:rPr lang="ko-KR" altLang="en-US" sz="1400">
                <a:solidFill>
                  <a:srgbClr val="000000"/>
                </a:solidFill>
                <a:latin typeface="고도 M" panose="02000503000000020004" pitchFamily="2" charset="-127"/>
                <a:ea typeface="고도 M" panose="02000503000000020004" pitchFamily="2" charset="-127"/>
              </a:rPr>
              <a:t> 묶은 리스트를 전달해야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2638231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43821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fit()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341632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fit(self, x, y, epochs=100,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=None,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=None):</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self.init_weights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y.shape</a:t>
            </a:r>
            <a:r>
              <a:rPr lang="en-US" altLang="ko-KR" sz="1200">
                <a:solidFill>
                  <a:schemeClr val="tx1"/>
                </a:solidFill>
                <a:latin typeface="Consolas" panose="020B0609020204030204" pitchFamily="49" charset="0"/>
              </a:rPr>
              <a:t>[1])    # </a:t>
            </a:r>
            <a:r>
              <a:rPr lang="ko-KR" altLang="en-US" sz="1200">
                <a:solidFill>
                  <a:schemeClr val="tx1"/>
                </a:solidFill>
                <a:latin typeface="Consolas" panose="020B0609020204030204" pitchFamily="49" charset="0"/>
              </a:rPr>
              <a:t>은닉층과 출력층의 가중치를 초기화합니다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self.optimizer</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tf.optimizers.SGD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=self.lr)</a:t>
            </a:r>
          </a:p>
          <a:p>
            <a:r>
              <a:rPr lang="en-US" altLang="ko-KR" sz="1200">
                <a:solidFill>
                  <a:schemeClr val="tx1"/>
                </a:solidFill>
                <a:latin typeface="Consolas" panose="020B0609020204030204" pitchFamily="49" charset="0"/>
              </a:rPr>
              <a:t>        # epochs</a:t>
            </a:r>
            <a:r>
              <a:rPr lang="ko-KR" altLang="en-US" sz="1200">
                <a:solidFill>
                  <a:schemeClr val="tx1"/>
                </a:solidFill>
                <a:latin typeface="Consolas" panose="020B0609020204030204" pitchFamily="49" charset="0"/>
              </a:rPr>
              <a:t>만큼 반복합니다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range(epochs):</a:t>
            </a:r>
          </a:p>
          <a:p>
            <a:r>
              <a:rPr lang="en-US" altLang="ko-KR" sz="1200">
                <a:solidFill>
                  <a:schemeClr val="tx1"/>
                </a:solidFill>
                <a:latin typeface="Consolas" panose="020B0609020204030204" pitchFamily="49" charset="0"/>
              </a:rPr>
              <a:t>            print('</a:t>
            </a:r>
            <a:r>
              <a:rPr lang="ko-KR" altLang="en-US" sz="1200" err="1">
                <a:solidFill>
                  <a:schemeClr val="tx1"/>
                </a:solidFill>
                <a:latin typeface="Consolas" panose="020B0609020204030204" pitchFamily="49" charset="0"/>
              </a:rPr>
              <a:t>에포크</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end=' ')</a:t>
            </a:r>
          </a:p>
          <a:p>
            <a:r>
              <a:rPr lang="en-US" altLang="ko-KR" sz="1200">
                <a:solidFill>
                  <a:schemeClr val="tx1"/>
                </a:solidFill>
                <a:latin typeface="Consolas" panose="020B0609020204030204" pitchFamily="49" charset="0"/>
              </a:rPr>
              <a:t>            # </a:t>
            </a:r>
            <a:r>
              <a:rPr lang="ko-KR" altLang="en-US" sz="1200" err="1">
                <a:solidFill>
                  <a:schemeClr val="tx1"/>
                </a:solidFill>
                <a:latin typeface="Consolas" panose="020B0609020204030204" pitchFamily="49" charset="0"/>
              </a:rPr>
              <a:t>제너레이터</a:t>
            </a:r>
            <a:r>
              <a:rPr lang="ko-KR" altLang="en-US" sz="1200">
                <a:solidFill>
                  <a:schemeClr val="tx1"/>
                </a:solidFill>
                <a:latin typeface="Consolas" panose="020B0609020204030204" pitchFamily="49" charset="0"/>
              </a:rPr>
              <a:t> 함수에서 반환한 미니배치를 순환합니다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batch_losses</a:t>
            </a:r>
            <a:r>
              <a:rPr lang="en-US" altLang="ko-KR" sz="1200">
                <a:solidFill>
                  <a:schemeClr val="tx1"/>
                </a:solidFill>
                <a:latin typeface="Consolas" panose="020B0609020204030204" pitchFamily="49" charset="0"/>
              </a:rPr>
              <a:t> = []</a:t>
            </a:r>
          </a:p>
          <a:p>
            <a:r>
              <a:rPr lang="en-US" altLang="ko-KR" sz="1200">
                <a:solidFill>
                  <a:schemeClr val="tx1"/>
                </a:solidFill>
                <a:latin typeface="Consolas" panose="020B0609020204030204" pitchFamily="49" charset="0"/>
              </a:rPr>
              <a:t>            for </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 in </a:t>
            </a:r>
            <a:r>
              <a:rPr lang="en-US" altLang="ko-KR" sz="1200" err="1">
                <a:solidFill>
                  <a:schemeClr val="tx1"/>
                </a:solidFill>
                <a:latin typeface="Consolas" panose="020B0609020204030204" pitchFamily="49" charset="0"/>
              </a:rPr>
              <a:t>self.gen_batch</a:t>
            </a:r>
            <a:r>
              <a:rPr lang="en-US" altLang="ko-KR" sz="1200">
                <a:solidFill>
                  <a:schemeClr val="tx1"/>
                </a:solidFill>
                <a:latin typeface="Consolas" panose="020B0609020204030204" pitchFamily="49" charset="0"/>
              </a:rPr>
              <a:t>(x, y):</a:t>
            </a:r>
          </a:p>
          <a:p>
            <a:r>
              <a:rPr lang="en-US" altLang="ko-KR" sz="1200">
                <a:solidFill>
                  <a:schemeClr val="tx1"/>
                </a:solidFill>
                <a:latin typeface="Consolas" panose="020B0609020204030204" pitchFamily="49" charset="0"/>
              </a:rPr>
              <a:t>                print('.', end='')</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self.training</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손실을 기록합니다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self.get_loss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print()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손실 </a:t>
            </a:r>
            <a:r>
              <a:rPr lang="ko-KR" altLang="en-US" sz="1200" err="1">
                <a:solidFill>
                  <a:schemeClr val="tx1"/>
                </a:solidFill>
                <a:latin typeface="Consolas" panose="020B0609020204030204" pitchFamily="49" charset="0"/>
              </a:rPr>
              <a:t>평균내어</a:t>
            </a:r>
            <a:r>
              <a:rPr lang="ko-KR" altLang="en-US" sz="1200">
                <a:solidFill>
                  <a:schemeClr val="tx1"/>
                </a:solidFill>
                <a:latin typeface="Consolas" panose="020B0609020204030204" pitchFamily="49" charset="0"/>
              </a:rPr>
              <a:t> 훈련 손실 값으로 저장합니다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np.mean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batch_losses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검증 세트에 대한 손실을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self.val_losses.append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self.get_loss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97138" y="5537101"/>
            <a:ext cx="6333400"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텐서플로는</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tf.optimizers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모듈 아래에 여러 종류의 경사 하강법을 구현해 놓았다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SGD</a:t>
            </a:r>
            <a:r>
              <a:rPr lang="ko-KR" altLang="en-US" sz="1400" err="1">
                <a:solidFill>
                  <a:srgbClr val="000000"/>
                </a:solidFill>
                <a:latin typeface="고도 M" panose="02000503000000020004" pitchFamily="2" charset="-127"/>
                <a:ea typeface="고도 M" panose="02000503000000020004" pitchFamily="2" charset="-127"/>
              </a:rPr>
              <a:t>옵티마이저</a:t>
            </a:r>
            <a:r>
              <a:rPr lang="en-US" altLang="ko-KR" sz="1400">
                <a:solidFill>
                  <a:srgbClr val="000000"/>
                </a:solidFill>
                <a:latin typeface="고도 M" panose="02000503000000020004" pitchFamily="2" charset="-127"/>
                <a:ea typeface="고도 M" panose="02000503000000020004" pitchFamily="2" charset="-127"/>
              </a:rPr>
              <a:t>(</a:t>
            </a:r>
            <a:r>
              <a:rPr lang="en-US" altLang="ko-KR" sz="1400" err="1">
                <a:solidFill>
                  <a:srgbClr val="000000"/>
                </a:solidFill>
                <a:latin typeface="고도 M" panose="02000503000000020004" pitchFamily="2" charset="-127"/>
                <a:ea typeface="고도 M" panose="02000503000000020004" pitchFamily="2" charset="-127"/>
              </a:rPr>
              <a:t>tf.optimizers.SGD</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객체는 기본 경사 하강법이다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41081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확률적 모델링</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4" name="직사각형 3">
            <a:extLst>
              <a:ext uri="{FF2B5EF4-FFF2-40B4-BE49-F238E27FC236}">
                <a16:creationId xmlns:a16="http://schemas.microsoft.com/office/drawing/2014/main" id="{5E3177A7-CD8F-4F8F-B383-D02EA322DD29}"/>
              </a:ext>
            </a:extLst>
          </p:cNvPr>
          <p:cNvSpPr/>
          <p:nvPr/>
        </p:nvSpPr>
        <p:spPr>
          <a:xfrm>
            <a:off x="957243" y="1206695"/>
            <a:ext cx="8526501" cy="3416320"/>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확률적 모델링</a:t>
            </a:r>
            <a:r>
              <a:rPr lang="en-US" altLang="ko-KR" sz="1800" b="1">
                <a:solidFill>
                  <a:srgbClr val="494E52"/>
                </a:solidFill>
                <a:latin typeface="맑은 고딕" panose="020B0503020000020004" pitchFamily="50" charset="-127"/>
                <a:ea typeface="맑은 고딕" panose="020B0503020000020004" pitchFamily="50" charset="-127"/>
              </a:rPr>
              <a:t>(probability modeling)</a:t>
            </a:r>
            <a:r>
              <a:rPr lang="ko-KR" altLang="en-US" sz="1800">
                <a:solidFill>
                  <a:srgbClr val="494E52"/>
                </a:solidFill>
                <a:latin typeface="맑은 고딕" panose="020B0503020000020004" pitchFamily="50" charset="-127"/>
                <a:ea typeface="맑은 고딕" panose="020B0503020000020004" pitchFamily="50" charset="-127"/>
              </a:rPr>
              <a:t>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통계학 이론을 데이터 분석에 응용한 것</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초창기 머신 러닝 형태 중 하나이고</a:t>
            </a:r>
            <a:r>
              <a:rPr lang="en-US" altLang="ko-KR" sz="1800">
                <a:solidFill>
                  <a:srgbClr val="494E52"/>
                </a:solidFill>
                <a:latin typeface="맑은 고딕" panose="020B0503020000020004" pitchFamily="50" charset="-127"/>
                <a:ea typeface="맑은 고딕" panose="020B0503020000020004" pitchFamily="50" charset="-127"/>
              </a:rPr>
              <a:t>, </a:t>
            </a:r>
            <a:r>
              <a:rPr lang="ko-KR" altLang="en-US" sz="1800">
                <a:solidFill>
                  <a:srgbClr val="494E52"/>
                </a:solidFill>
                <a:latin typeface="맑은 고딕" panose="020B0503020000020004" pitchFamily="50" charset="-127"/>
                <a:ea typeface="맑은 고딕" panose="020B0503020000020004" pitchFamily="50" charset="-127"/>
              </a:rPr>
              <a:t>현재에도 많이 사용됨</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가장 잘 알려진 알고리즘은 </a:t>
            </a:r>
            <a:r>
              <a:rPr lang="ko-KR" altLang="en-US" sz="1800" err="1">
                <a:solidFill>
                  <a:srgbClr val="494E52"/>
                </a:solidFill>
                <a:latin typeface="맑은 고딕" panose="020B0503020000020004" pitchFamily="50" charset="-127"/>
                <a:ea typeface="맑은 고딕" panose="020B0503020000020004" pitchFamily="50" charset="-127"/>
              </a:rPr>
              <a:t>나이브</a:t>
            </a:r>
            <a:r>
              <a:rPr lang="ko-KR" altLang="en-US" sz="1800">
                <a:solidFill>
                  <a:srgbClr val="494E52"/>
                </a:solidFill>
                <a:latin typeface="맑은 고딕" panose="020B0503020000020004" pitchFamily="50" charset="-127"/>
                <a:ea typeface="맑은 고딕" panose="020B0503020000020004" pitchFamily="50" charset="-127"/>
              </a:rPr>
              <a:t> </a:t>
            </a:r>
            <a:r>
              <a:rPr lang="ko-KR" altLang="en-US" sz="1800" err="1">
                <a:solidFill>
                  <a:srgbClr val="494E52"/>
                </a:solidFill>
                <a:latin typeface="맑은 고딕" panose="020B0503020000020004" pitchFamily="50" charset="-127"/>
                <a:ea typeface="맑은 고딕" panose="020B0503020000020004" pitchFamily="50" charset="-127"/>
              </a:rPr>
              <a:t>베이즈</a:t>
            </a:r>
            <a:r>
              <a:rPr lang="en-US" altLang="ko-KR" sz="1800">
                <a:solidFill>
                  <a:srgbClr val="494E52"/>
                </a:solidFill>
                <a:latin typeface="맑은 고딕" panose="020B0503020000020004" pitchFamily="50" charset="-127"/>
                <a:ea typeface="맑은 고딕" panose="020B0503020000020004" pitchFamily="50" charset="-127"/>
              </a:rPr>
              <a:t>(Naive Bayes) </a:t>
            </a:r>
            <a:r>
              <a:rPr lang="ko-KR" altLang="en-US" sz="1800">
                <a:solidFill>
                  <a:srgbClr val="494E52"/>
                </a:solidFill>
                <a:latin typeface="맑은 고딕" panose="020B0503020000020004" pitchFamily="50" charset="-127"/>
                <a:ea typeface="맑은 고딕" panose="020B0503020000020004" pitchFamily="50" charset="-127"/>
              </a:rPr>
              <a:t>알고리즘</a:t>
            </a:r>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로지스틱 회귀</a:t>
            </a:r>
            <a:r>
              <a:rPr lang="en-US" altLang="ko-KR" sz="1800" b="1">
                <a:solidFill>
                  <a:srgbClr val="494E52"/>
                </a:solidFill>
                <a:latin typeface="맑은 고딕" panose="020B0503020000020004" pitchFamily="50" charset="-127"/>
                <a:ea typeface="맑은 고딕" panose="020B0503020000020004" pitchFamily="50" charset="-127"/>
              </a:rPr>
              <a:t>(logistic regression)</a:t>
            </a:r>
            <a:r>
              <a:rPr lang="ko-KR" altLang="en-US" sz="1800">
                <a:solidFill>
                  <a:srgbClr val="494E52"/>
                </a:solidFill>
                <a:latin typeface="맑은 고딕" panose="020B0503020000020004" pitchFamily="50" charset="-127"/>
                <a:ea typeface="맑은 고딕" panose="020B0503020000020004" pitchFamily="50" charset="-127"/>
              </a:rPr>
              <a:t>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현대 머신 러닝의 </a:t>
            </a:r>
            <a:r>
              <a:rPr lang="en-US" altLang="ko-KR" sz="1800">
                <a:solidFill>
                  <a:srgbClr val="494E52"/>
                </a:solidFill>
                <a:latin typeface="맑은 고딕" panose="020B0503020000020004" pitchFamily="50" charset="-127"/>
                <a:ea typeface="맑은 고딕" panose="020B0503020000020004" pitchFamily="50" charset="-127"/>
              </a:rPr>
              <a:t>"hello world"</a:t>
            </a: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이름은 회귀인데 회귀</a:t>
            </a:r>
            <a:r>
              <a:rPr lang="en-US" altLang="ko-KR" sz="1800">
                <a:solidFill>
                  <a:srgbClr val="494E52"/>
                </a:solidFill>
                <a:latin typeface="맑은 고딕" panose="020B0503020000020004" pitchFamily="50" charset="-127"/>
                <a:ea typeface="맑은 고딕" panose="020B0503020000020004" pitchFamily="50" charset="-127"/>
              </a:rPr>
              <a:t>(regression)</a:t>
            </a:r>
            <a:r>
              <a:rPr lang="ko-KR" altLang="en-US" sz="1800">
                <a:solidFill>
                  <a:srgbClr val="494E52"/>
                </a:solidFill>
                <a:latin typeface="맑은 고딕" panose="020B0503020000020004" pitchFamily="50" charset="-127"/>
                <a:ea typeface="맑은 고딕" panose="020B0503020000020004" pitchFamily="50" charset="-127"/>
              </a:rPr>
              <a:t> 알고리즘이 아닌 분류</a:t>
            </a:r>
            <a:r>
              <a:rPr lang="en-US" altLang="ko-KR" sz="1800">
                <a:solidFill>
                  <a:srgbClr val="494E52"/>
                </a:solidFill>
                <a:latin typeface="맑은 고딕" panose="020B0503020000020004" pitchFamily="50" charset="-127"/>
                <a:ea typeface="맑은 고딕" panose="020B0503020000020004" pitchFamily="50" charset="-127"/>
              </a:rPr>
              <a:t>(classification)</a:t>
            </a:r>
            <a:r>
              <a:rPr lang="ko-KR" altLang="en-US" sz="1800">
                <a:solidFill>
                  <a:srgbClr val="494E52"/>
                </a:solidFill>
                <a:latin typeface="맑은 고딕" panose="020B0503020000020004" pitchFamily="50" charset="-127"/>
                <a:ea typeface="맑은 고딕" panose="020B0503020000020004" pitchFamily="50" charset="-127"/>
              </a:rPr>
              <a:t> 알고리즘임</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데이터 과학자가 분류 작업에 대한 초기 감을 위해 첫 번째로 선택되는 알고리즘임</a:t>
            </a:r>
            <a:endParaRPr lang="en-US" altLang="ko-KR" sz="1800">
              <a:solidFill>
                <a:srgbClr val="494E52"/>
              </a:solidFill>
              <a:latin typeface="맑은 고딕" panose="020B0503020000020004" pitchFamily="50" charset="-127"/>
              <a:ea typeface="맑은 고딕" panose="020B0503020000020004" pitchFamily="50" charset="-127"/>
            </a:endParaRPr>
          </a:p>
        </p:txBody>
      </p:sp>
      <p:sp>
        <p:nvSpPr>
          <p:cNvPr id="8" name="직사각형 7">
            <a:extLst>
              <a:ext uri="{FF2B5EF4-FFF2-40B4-BE49-F238E27FC236}">
                <a16:creationId xmlns:a16="http://schemas.microsoft.com/office/drawing/2014/main" id="{6C0A28D2-4016-4004-8CFE-ED638294E2A2}"/>
              </a:ext>
            </a:extLst>
          </p:cNvPr>
          <p:cNvSpPr/>
          <p:nvPr/>
        </p:nvSpPr>
        <p:spPr>
          <a:xfrm>
            <a:off x="1234533" y="5155023"/>
            <a:ext cx="7872296" cy="646331"/>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나이브 베이즈 알고리즘이란 입력 데이터의 특성이 모두 독립적이라고 가정하고 베이즈 정리</a:t>
            </a:r>
            <a:r>
              <a:rPr lang="en-US" altLang="ko-KR" sz="1800" i="1">
                <a:solidFill>
                  <a:srgbClr val="494E52"/>
                </a:solidFill>
                <a:latin typeface="나눔스퀘어 ExtraBold" panose="020B0600000101010101" pitchFamily="50" charset="-127"/>
                <a:ea typeface="나눔스퀘어 ExtraBold" panose="020B0600000101010101" pitchFamily="50" charset="-127"/>
              </a:rPr>
              <a:t>(Bayes’ theorem)</a:t>
            </a:r>
            <a:r>
              <a:rPr lang="ko-KR" altLang="en-US" sz="1800" i="1">
                <a:solidFill>
                  <a:srgbClr val="494E52"/>
                </a:solidFill>
                <a:latin typeface="나눔스퀘어 ExtraBold" panose="020B0600000101010101" pitchFamily="50" charset="-127"/>
                <a:ea typeface="나눔스퀘어 ExtraBold" panose="020B0600000101010101" pitchFamily="50" charset="-127"/>
              </a:rPr>
              <a:t>를 적용하는 머신 러닝 분류 알고리즘이다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2169158401"/>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78829"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en-US" altLang="ko-KR" sz="1400" err="1">
                <a:solidFill>
                  <a:srgbClr val="000000"/>
                </a:solidFill>
                <a:latin typeface="고도 M" panose="02000503000000020004" pitchFamily="2" charset="-127"/>
                <a:ea typeface="고도 M" panose="02000503000000020004" pitchFamily="2" charset="-127"/>
              </a:rPr>
              <a:t>init_weights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g = </a:t>
            </a:r>
            <a:r>
              <a:rPr lang="en-US" altLang="ko-KR" sz="1200" err="1">
                <a:solidFill>
                  <a:schemeClr val="tx1"/>
                </a:solidFill>
                <a:latin typeface="Consolas" panose="020B0609020204030204" pitchFamily="49" charset="0"/>
              </a:rPr>
              <a:t>tf.initializers.glorot_uniform</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self.conv_w</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(g((3, 3, 1, </a:t>
            </a:r>
            <a:r>
              <a:rPr lang="en-US" altLang="ko-KR" sz="1200" err="1">
                <a:solidFill>
                  <a:schemeClr val="tx1"/>
                </a:solidFill>
                <a:latin typeface="Consolas" panose="020B0609020204030204" pitchFamily="49" charset="0"/>
              </a:rPr>
              <a:t>self.n_kernels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self.conv_b</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self.n_kernels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 14 * 14 * </a:t>
            </a:r>
            <a:r>
              <a:rPr lang="en-US" altLang="ko-KR" sz="1200" err="1">
                <a:solidFill>
                  <a:schemeClr val="tx1"/>
                </a:solidFill>
                <a:latin typeface="Consolas" panose="020B0609020204030204" pitchFamily="49" charset="0"/>
              </a:rPr>
              <a:t>self.n_kernels</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self.w1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클래스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self.b2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     # </a:t>
            </a:r>
            <a:r>
              <a:rPr lang="ko-KR" altLang="en-US" sz="1200">
                <a:solidFill>
                  <a:schemeClr val="tx1"/>
                </a:solidFill>
                <a:latin typeface="Consolas" panose="020B0609020204030204" pitchFamily="49" charset="0"/>
              </a:rPr>
              <a:t>클래스 개수</a:t>
            </a:r>
            <a:endParaRPr lang="en-US" altLang="ko-KR" sz="12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DEBFBCA8-52F3-4F7C-B25C-669A475D836E}"/>
              </a:ext>
            </a:extLst>
          </p:cNvPr>
          <p:cNvSpPr txBox="1"/>
          <p:nvPr/>
        </p:nvSpPr>
        <p:spPr>
          <a:xfrm>
            <a:off x="1254330" y="4123460"/>
            <a:ext cx="5505674"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a:t>
            </a: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초기화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a:t>
            </a:r>
            <a:r>
              <a:rPr lang="en-US" altLang="ko-KR" sz="1400" err="1">
                <a:solidFill>
                  <a:srgbClr val="000000"/>
                </a:solidFill>
                <a:latin typeface="고도 M" panose="02000503000000020004" pitchFamily="2" charset="-127"/>
                <a:ea typeface="고도 M" panose="02000503000000020004" pitchFamily="2" charset="-127"/>
              </a:rPr>
              <a:t>tf.Variable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만들어야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np.zeros</a:t>
            </a:r>
            <a:r>
              <a:rPr lang="ko-KR" altLang="en-US" sz="1400">
                <a:solidFill>
                  <a:srgbClr val="000000"/>
                </a:solidFill>
                <a:latin typeface="고도 M" panose="02000503000000020004" pitchFamily="2" charset="-127"/>
                <a:ea typeface="고도 M" panose="02000503000000020004" pitchFamily="2" charset="-127"/>
              </a:rPr>
              <a:t>는 </a:t>
            </a:r>
            <a:r>
              <a:rPr lang="en-US" altLang="ko-KR" sz="1400">
                <a:solidFill>
                  <a:srgbClr val="000000"/>
                </a:solidFill>
                <a:latin typeface="고도 M" panose="02000503000000020004" pitchFamily="2" charset="-127"/>
                <a:ea typeface="고도 M" panose="02000503000000020004" pitchFamily="2" charset="-127"/>
              </a:rPr>
              <a:t>64bit</a:t>
            </a:r>
            <a:r>
              <a:rPr lang="ko-KR" altLang="en-US" sz="1400">
                <a:solidFill>
                  <a:srgbClr val="000000"/>
                </a:solidFill>
                <a:latin typeface="고도 M" panose="02000503000000020004" pitchFamily="2" charset="-127"/>
                <a:ea typeface="고도 M" panose="02000503000000020004" pitchFamily="2" charset="-127"/>
              </a:rPr>
              <a:t>로 초기화 되므로 </a:t>
            </a:r>
            <a:r>
              <a:rPr lang="en-US" altLang="ko-KR" sz="1400" err="1">
                <a:solidFill>
                  <a:srgbClr val="000000"/>
                </a:solidFill>
                <a:latin typeface="고도 M" panose="02000503000000020004" pitchFamily="2" charset="-127"/>
                <a:ea typeface="고도 M" panose="02000503000000020004" pitchFamily="2" charset="-127"/>
              </a:rPr>
              <a:t>dtype</a:t>
            </a:r>
            <a:r>
              <a:rPr lang="en-US" altLang="ko-KR" sz="1400">
                <a:solidFill>
                  <a:srgbClr val="000000"/>
                </a:solidFill>
                <a:latin typeface="고도 M" panose="02000503000000020004" pitchFamily="2" charset="-127"/>
                <a:ea typeface="고도 M" panose="02000503000000020004" pitchFamily="2" charset="-127"/>
              </a:rPr>
              <a:t>=float</a:t>
            </a:r>
            <a:r>
              <a:rPr lang="ko-KR" altLang="en-US" sz="1400">
                <a:solidFill>
                  <a:srgbClr val="000000"/>
                </a:solidFill>
                <a:latin typeface="고도 M" panose="02000503000000020004" pitchFamily="2" charset="-127"/>
                <a:ea typeface="고도 M" panose="02000503000000020004" pitchFamily="2" charset="-127"/>
              </a:rPr>
              <a:t>으로 </a:t>
            </a:r>
            <a:r>
              <a:rPr lang="en-US" altLang="ko-KR" sz="1400">
                <a:solidFill>
                  <a:srgbClr val="000000"/>
                </a:solidFill>
                <a:latin typeface="고도 M" panose="02000503000000020004" pitchFamily="2" charset="-127"/>
                <a:ea typeface="고도 M" panose="02000503000000020004" pitchFamily="2" charset="-127"/>
              </a:rPr>
              <a:t>32bit </a:t>
            </a:r>
            <a:r>
              <a:rPr lang="ko-KR" altLang="en-US" sz="1400">
                <a:solidFill>
                  <a:srgbClr val="000000"/>
                </a:solidFill>
                <a:latin typeface="고도 M" panose="02000503000000020004" pitchFamily="2" charset="-127"/>
                <a:ea typeface="고도 M" panose="02000503000000020004" pitchFamily="2" charset="-127"/>
              </a:rPr>
              <a:t>바꿔준다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76564086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44910"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249075" y="4585915"/>
            <a:ext cx="7787709"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경사 하강법은 출발점으로부터 기울기가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 되는 최적점을 찾아 간다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출발점이 적절하지 않으면 엉뚱한 곳을 최적점으로 판단할 수 있다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이런 지점을 지역 최저점이라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적절하게 초기화 했다면 올바른 최적점을 찾게 된다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이런 지점을 전역 최저점이라 한다</a:t>
            </a:r>
            <a:r>
              <a:rPr lang="en-US" altLang="ko-KR" sz="1400">
                <a:solidFill>
                  <a:srgbClr val="000000"/>
                </a:solidFill>
                <a:latin typeface="고도 M" panose="02000503000000020004" pitchFamily="2" charset="-127"/>
                <a:ea typeface="고도 M" panose="02000503000000020004" pitchFamily="2" charset="-127"/>
              </a:rPr>
              <a:t>.</a:t>
            </a:r>
          </a:p>
        </p:txBody>
      </p:sp>
      <p:cxnSp>
        <p:nvCxnSpPr>
          <p:cNvPr id="3" name="직선 연결선 2">
            <a:extLst>
              <a:ext uri="{FF2B5EF4-FFF2-40B4-BE49-F238E27FC236}">
                <a16:creationId xmlns:a16="http://schemas.microsoft.com/office/drawing/2014/main" id="{1A955177-86AC-4160-A1CB-A80A6DE78D6C}"/>
              </a:ext>
            </a:extLst>
          </p:cNvPr>
          <p:cNvCxnSpPr/>
          <p:nvPr/>
        </p:nvCxnSpPr>
        <p:spPr>
          <a:xfrm>
            <a:off x="1762914" y="2469931"/>
            <a:ext cx="0" cy="1397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FFE4374F-A82F-44AC-9437-4748A5C11D0D}"/>
              </a:ext>
            </a:extLst>
          </p:cNvPr>
          <p:cNvCxnSpPr>
            <a:cxnSpLocks/>
          </p:cNvCxnSpPr>
          <p:nvPr/>
        </p:nvCxnSpPr>
        <p:spPr>
          <a:xfrm flipH="1">
            <a:off x="1762915" y="3867807"/>
            <a:ext cx="1434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자유형: 도형 5">
            <a:extLst>
              <a:ext uri="{FF2B5EF4-FFF2-40B4-BE49-F238E27FC236}">
                <a16:creationId xmlns:a16="http://schemas.microsoft.com/office/drawing/2014/main" id="{284E1F84-3485-4B95-9365-CDDB57609089}"/>
              </a:ext>
            </a:extLst>
          </p:cNvPr>
          <p:cNvSpPr/>
          <p:nvPr/>
        </p:nvSpPr>
        <p:spPr>
          <a:xfrm>
            <a:off x="1910059" y="2685393"/>
            <a:ext cx="1219200" cy="908893"/>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타원 14">
            <a:extLst>
              <a:ext uri="{FF2B5EF4-FFF2-40B4-BE49-F238E27FC236}">
                <a16:creationId xmlns:a16="http://schemas.microsoft.com/office/drawing/2014/main" id="{22842861-E05A-4DB3-8C74-BC0363A48658}"/>
              </a:ext>
            </a:extLst>
          </p:cNvPr>
          <p:cNvSpPr/>
          <p:nvPr/>
        </p:nvSpPr>
        <p:spPr>
          <a:xfrm>
            <a:off x="1936335" y="2911975"/>
            <a:ext cx="78825" cy="78825"/>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02DD6363-16C7-4FF9-879F-2A6A371C764C}"/>
              </a:ext>
            </a:extLst>
          </p:cNvPr>
          <p:cNvSpPr/>
          <p:nvPr/>
        </p:nvSpPr>
        <p:spPr>
          <a:xfrm>
            <a:off x="2141287" y="3278321"/>
            <a:ext cx="78825" cy="78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F9F879BB-06A3-4397-8716-351565233F65}"/>
              </a:ext>
            </a:extLst>
          </p:cNvPr>
          <p:cNvSpPr txBox="1"/>
          <p:nvPr/>
        </p:nvSpPr>
        <p:spPr>
          <a:xfrm>
            <a:off x="2864603" y="3858823"/>
            <a:ext cx="529312"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가중치</a:t>
            </a:r>
          </a:p>
        </p:txBody>
      </p:sp>
      <p:sp>
        <p:nvSpPr>
          <p:cNvPr id="18" name="TextBox 17">
            <a:extLst>
              <a:ext uri="{FF2B5EF4-FFF2-40B4-BE49-F238E27FC236}">
                <a16:creationId xmlns:a16="http://schemas.microsoft.com/office/drawing/2014/main" id="{522452C5-B355-476C-9915-1B4B4A6F94D2}"/>
              </a:ext>
            </a:extLst>
          </p:cNvPr>
          <p:cNvSpPr txBox="1"/>
          <p:nvPr/>
        </p:nvSpPr>
        <p:spPr>
          <a:xfrm>
            <a:off x="1123244" y="2367931"/>
            <a:ext cx="69121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손실 함수</a:t>
            </a:r>
          </a:p>
        </p:txBody>
      </p:sp>
      <p:sp>
        <p:nvSpPr>
          <p:cNvPr id="19" name="TextBox 18">
            <a:extLst>
              <a:ext uri="{FF2B5EF4-FFF2-40B4-BE49-F238E27FC236}">
                <a16:creationId xmlns:a16="http://schemas.microsoft.com/office/drawing/2014/main" id="{9B5C0823-AF45-4FCC-9219-6C5A5AB12732}"/>
              </a:ext>
            </a:extLst>
          </p:cNvPr>
          <p:cNvSpPr txBox="1"/>
          <p:nvPr/>
        </p:nvSpPr>
        <p:spPr>
          <a:xfrm>
            <a:off x="1760286" y="2544486"/>
            <a:ext cx="811441"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나쁜 출발점</a:t>
            </a:r>
          </a:p>
        </p:txBody>
      </p:sp>
      <p:cxnSp>
        <p:nvCxnSpPr>
          <p:cNvPr id="9" name="직선 화살표 연결선 8">
            <a:extLst>
              <a:ext uri="{FF2B5EF4-FFF2-40B4-BE49-F238E27FC236}">
                <a16:creationId xmlns:a16="http://schemas.microsoft.com/office/drawing/2014/main" id="{3A85613A-C928-4D67-B2AB-D82697E1572A}"/>
              </a:ext>
            </a:extLst>
          </p:cNvPr>
          <p:cNvCxnSpPr/>
          <p:nvPr/>
        </p:nvCxnSpPr>
        <p:spPr>
          <a:xfrm>
            <a:off x="2007277" y="3053255"/>
            <a:ext cx="81458" cy="152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E71FBBF-20B2-40EF-B889-232C794A978E}"/>
              </a:ext>
            </a:extLst>
          </p:cNvPr>
          <p:cNvSpPr txBox="1"/>
          <p:nvPr/>
        </p:nvSpPr>
        <p:spPr>
          <a:xfrm>
            <a:off x="1760285" y="3458894"/>
            <a:ext cx="801823"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지역 </a:t>
            </a:r>
            <a:r>
              <a:rPr lang="ko-KR" altLang="en-US" sz="1000" err="1">
                <a:solidFill>
                  <a:srgbClr val="000000"/>
                </a:solidFill>
                <a:latin typeface="고도 M" panose="02000503000000020004" pitchFamily="2" charset="-127"/>
                <a:ea typeface="고도 M" panose="02000503000000020004" pitchFamily="2" charset="-127"/>
              </a:rPr>
              <a:t>최적점</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23" name="직선 화살표 연결선 22">
            <a:extLst>
              <a:ext uri="{FF2B5EF4-FFF2-40B4-BE49-F238E27FC236}">
                <a16:creationId xmlns:a16="http://schemas.microsoft.com/office/drawing/2014/main" id="{3032944A-3921-447C-A390-5C679FA1E567}"/>
              </a:ext>
            </a:extLst>
          </p:cNvPr>
          <p:cNvCxnSpPr>
            <a:cxnSpLocks/>
            <a:endCxn id="15" idx="0"/>
          </p:cNvCxnSpPr>
          <p:nvPr/>
        </p:nvCxnSpPr>
        <p:spPr>
          <a:xfrm>
            <a:off x="1959979" y="2745635"/>
            <a:ext cx="15769" cy="1663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066E5D00-13C5-42ED-B84B-506201807FA4}"/>
              </a:ext>
            </a:extLst>
          </p:cNvPr>
          <p:cNvCxnSpPr>
            <a:cxnSpLocks/>
            <a:endCxn id="16" idx="4"/>
          </p:cNvCxnSpPr>
          <p:nvPr/>
        </p:nvCxnSpPr>
        <p:spPr>
          <a:xfrm flipV="1">
            <a:off x="2145424" y="3357146"/>
            <a:ext cx="35276" cy="1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9F0AB9C3-08AC-40FF-A588-215290A94B9F}"/>
              </a:ext>
            </a:extLst>
          </p:cNvPr>
          <p:cNvCxnSpPr/>
          <p:nvPr/>
        </p:nvCxnSpPr>
        <p:spPr>
          <a:xfrm>
            <a:off x="4753107" y="2469931"/>
            <a:ext cx="0" cy="1397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B2B9E707-A462-42A0-BCB6-D2FFF54832B1}"/>
              </a:ext>
            </a:extLst>
          </p:cNvPr>
          <p:cNvCxnSpPr>
            <a:cxnSpLocks/>
          </p:cNvCxnSpPr>
          <p:nvPr/>
        </p:nvCxnSpPr>
        <p:spPr>
          <a:xfrm flipH="1">
            <a:off x="4753108" y="3867807"/>
            <a:ext cx="1434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자유형: 도형 28">
            <a:extLst>
              <a:ext uri="{FF2B5EF4-FFF2-40B4-BE49-F238E27FC236}">
                <a16:creationId xmlns:a16="http://schemas.microsoft.com/office/drawing/2014/main" id="{5CC63582-2C7E-4771-8A60-70611DD02F9D}"/>
              </a:ext>
            </a:extLst>
          </p:cNvPr>
          <p:cNvSpPr/>
          <p:nvPr/>
        </p:nvSpPr>
        <p:spPr>
          <a:xfrm>
            <a:off x="4900252" y="2685393"/>
            <a:ext cx="1219200" cy="908893"/>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타원 29">
            <a:extLst>
              <a:ext uri="{FF2B5EF4-FFF2-40B4-BE49-F238E27FC236}">
                <a16:creationId xmlns:a16="http://schemas.microsoft.com/office/drawing/2014/main" id="{728E5B91-E713-4907-94FB-09FA8A368793}"/>
              </a:ext>
            </a:extLst>
          </p:cNvPr>
          <p:cNvSpPr/>
          <p:nvPr/>
        </p:nvSpPr>
        <p:spPr>
          <a:xfrm>
            <a:off x="5952509" y="2874305"/>
            <a:ext cx="78825" cy="78825"/>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6BD1D2F1-B7FC-4FDC-8B98-2C0E3DE6678B}"/>
              </a:ext>
            </a:extLst>
          </p:cNvPr>
          <p:cNvSpPr/>
          <p:nvPr/>
        </p:nvSpPr>
        <p:spPr>
          <a:xfrm>
            <a:off x="5679745" y="3486549"/>
            <a:ext cx="78825" cy="78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5A379EAC-6252-4D78-AD1E-FD66B0CA7F2E}"/>
              </a:ext>
            </a:extLst>
          </p:cNvPr>
          <p:cNvSpPr txBox="1"/>
          <p:nvPr/>
        </p:nvSpPr>
        <p:spPr>
          <a:xfrm>
            <a:off x="5854796" y="3858823"/>
            <a:ext cx="529312"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가중치</a:t>
            </a:r>
          </a:p>
        </p:txBody>
      </p:sp>
      <p:sp>
        <p:nvSpPr>
          <p:cNvPr id="33" name="TextBox 32">
            <a:extLst>
              <a:ext uri="{FF2B5EF4-FFF2-40B4-BE49-F238E27FC236}">
                <a16:creationId xmlns:a16="http://schemas.microsoft.com/office/drawing/2014/main" id="{40BDF145-7BA1-4421-818A-67B92F0BCBD4}"/>
              </a:ext>
            </a:extLst>
          </p:cNvPr>
          <p:cNvSpPr txBox="1"/>
          <p:nvPr/>
        </p:nvSpPr>
        <p:spPr>
          <a:xfrm>
            <a:off x="4113437" y="2367931"/>
            <a:ext cx="69121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손실 함수</a:t>
            </a:r>
          </a:p>
        </p:txBody>
      </p:sp>
      <p:sp>
        <p:nvSpPr>
          <p:cNvPr id="34" name="TextBox 33">
            <a:extLst>
              <a:ext uri="{FF2B5EF4-FFF2-40B4-BE49-F238E27FC236}">
                <a16:creationId xmlns:a16="http://schemas.microsoft.com/office/drawing/2014/main" id="{810BA2C1-A831-464E-B469-397409321FB5}"/>
              </a:ext>
            </a:extLst>
          </p:cNvPr>
          <p:cNvSpPr txBox="1"/>
          <p:nvPr/>
        </p:nvSpPr>
        <p:spPr>
          <a:xfrm>
            <a:off x="5379534" y="2491041"/>
            <a:ext cx="80823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좋은 출발점</a:t>
            </a:r>
          </a:p>
        </p:txBody>
      </p:sp>
      <p:cxnSp>
        <p:nvCxnSpPr>
          <p:cNvPr id="35" name="직선 화살표 연결선 34">
            <a:extLst>
              <a:ext uri="{FF2B5EF4-FFF2-40B4-BE49-F238E27FC236}">
                <a16:creationId xmlns:a16="http://schemas.microsoft.com/office/drawing/2014/main" id="{E6125F8C-238A-46DE-90DD-226D161283DC}"/>
              </a:ext>
            </a:extLst>
          </p:cNvPr>
          <p:cNvCxnSpPr>
            <a:cxnSpLocks/>
          </p:cNvCxnSpPr>
          <p:nvPr/>
        </p:nvCxnSpPr>
        <p:spPr>
          <a:xfrm flipH="1">
            <a:off x="5885793" y="2998683"/>
            <a:ext cx="80969" cy="1964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812A92B-BB2F-4A2A-9A9C-1836DA0D24BA}"/>
              </a:ext>
            </a:extLst>
          </p:cNvPr>
          <p:cNvSpPr txBox="1"/>
          <p:nvPr/>
        </p:nvSpPr>
        <p:spPr>
          <a:xfrm>
            <a:off x="4973457" y="3615457"/>
            <a:ext cx="801823"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전역 </a:t>
            </a:r>
            <a:r>
              <a:rPr lang="ko-KR" altLang="en-US" sz="1000" err="1">
                <a:solidFill>
                  <a:srgbClr val="000000"/>
                </a:solidFill>
                <a:latin typeface="고도 M" panose="02000503000000020004" pitchFamily="2" charset="-127"/>
                <a:ea typeface="고도 M" panose="02000503000000020004" pitchFamily="2" charset="-127"/>
              </a:rPr>
              <a:t>최적점</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37" name="직선 화살표 연결선 36">
            <a:extLst>
              <a:ext uri="{FF2B5EF4-FFF2-40B4-BE49-F238E27FC236}">
                <a16:creationId xmlns:a16="http://schemas.microsoft.com/office/drawing/2014/main" id="{DADC333F-E708-4AB3-9C67-EC7E84EFBF4B}"/>
              </a:ext>
            </a:extLst>
          </p:cNvPr>
          <p:cNvCxnSpPr>
            <a:cxnSpLocks/>
            <a:endCxn id="30" idx="0"/>
          </p:cNvCxnSpPr>
          <p:nvPr/>
        </p:nvCxnSpPr>
        <p:spPr>
          <a:xfrm>
            <a:off x="5976153" y="2707965"/>
            <a:ext cx="15769" cy="1663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AE6CE557-860C-4900-BF2C-72C24B714A4E}"/>
              </a:ext>
            </a:extLst>
          </p:cNvPr>
          <p:cNvCxnSpPr>
            <a:cxnSpLocks/>
            <a:endCxn id="31" idx="4"/>
          </p:cNvCxnSpPr>
          <p:nvPr/>
        </p:nvCxnSpPr>
        <p:spPr>
          <a:xfrm flipV="1">
            <a:off x="5683882" y="3565374"/>
            <a:ext cx="35276" cy="1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229629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44910"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49227" y="2192293"/>
            <a:ext cx="6754221" cy="738664"/>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글로럿</a:t>
            </a:r>
            <a:r>
              <a:rPr lang="ko-KR" altLang="en-US" sz="1400">
                <a:solidFill>
                  <a:srgbClr val="000000"/>
                </a:solidFill>
                <a:latin typeface="고도 M" panose="02000503000000020004" pitchFamily="2" charset="-127"/>
                <a:ea typeface="고도 M" panose="02000503000000020004" pitchFamily="2" charset="-127"/>
              </a:rPr>
              <a:t> 초기화 방식은 </a:t>
            </a:r>
            <a:r>
              <a:rPr lang="ko-KR" altLang="en-US" sz="1400" err="1">
                <a:solidFill>
                  <a:srgbClr val="000000"/>
                </a:solidFill>
                <a:latin typeface="고도 M" panose="02000503000000020004" pitchFamily="2" charset="-127"/>
                <a:ea typeface="고도 M" panose="02000503000000020004" pitchFamily="2" charset="-127"/>
              </a:rPr>
              <a:t>세이비어</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글로럿</a:t>
            </a:r>
            <a:r>
              <a:rPr lang="en-US" altLang="ko-KR" sz="1400">
                <a:solidFill>
                  <a:srgbClr val="000000"/>
                </a:solidFill>
                <a:latin typeface="고도 M" panose="02000503000000020004" pitchFamily="2" charset="-127"/>
                <a:ea typeface="고도 M" panose="02000503000000020004" pitchFamily="2" charset="-127"/>
              </a:rPr>
              <a:t>(Xavier </a:t>
            </a:r>
            <a:r>
              <a:rPr lang="en-US" altLang="ko-KR" sz="1400" err="1">
                <a:solidFill>
                  <a:srgbClr val="000000"/>
                </a:solidFill>
                <a:latin typeface="고도 M" panose="02000503000000020004" pitchFamily="2" charset="-127"/>
                <a:ea typeface="고도 M" panose="02000503000000020004" pitchFamily="2" charset="-127"/>
              </a:rPr>
              <a:t>Glorot</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이 제안하여 널리 사용되고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플로의</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함수는 </a:t>
            </a:r>
            <a:endParaRPr lang="en-US" altLang="ko-KR"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AB56E3D-3A5A-4905-B32D-8AB7B9B225AE}"/>
                  </a:ext>
                </a:extLst>
              </p:cNvPr>
              <p:cNvSpPr txBox="1"/>
              <p:nvPr/>
            </p:nvSpPr>
            <p:spPr>
              <a:xfrm>
                <a:off x="460770" y="3053247"/>
                <a:ext cx="8716851" cy="8183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m:t>
                      </m:r>
                      <m:rad>
                        <m:radPr>
                          <m:degHide m:val="on"/>
                          <m:ctrlPr>
                            <a:rPr lang="en-US" altLang="ko-KR" sz="1800" b="0" i="1" smtClean="0">
                              <a:solidFill>
                                <a:schemeClr val="tx1"/>
                              </a:solidFill>
                              <a:latin typeface="Cambria Math" panose="02040503050406030204" pitchFamily="18" charset="0"/>
                            </a:rPr>
                          </m:ctrlPr>
                        </m:radPr>
                        <m:deg/>
                        <m:e>
                          <m:f>
                            <m:fPr>
                              <m:ctrlPr>
                                <a:rPr lang="en-US" altLang="ko-KR" sz="1800" b="0" i="1" smtClean="0">
                                  <a:solidFill>
                                    <a:schemeClr val="tx1"/>
                                  </a:solidFill>
                                  <a:latin typeface="Cambria Math" panose="02040503050406030204" pitchFamily="18" charset="0"/>
                                </a:rPr>
                              </m:ctrlPr>
                            </m:fPr>
                            <m:num>
                              <m:r>
                                <a:rPr lang="en-US" altLang="ko-KR" sz="1800" b="0" i="1" smtClean="0">
                                  <a:solidFill>
                                    <a:schemeClr val="tx1"/>
                                  </a:solidFill>
                                  <a:latin typeface="Cambria Math" panose="02040503050406030204" pitchFamily="18" charset="0"/>
                                </a:rPr>
                                <m:t>6</m:t>
                              </m:r>
                            </m:num>
                            <m:den>
                              <m:r>
                                <a:rPr lang="ko-KR" altLang="en-US" sz="1800" i="1">
                                  <a:solidFill>
                                    <a:schemeClr val="tx1"/>
                                  </a:solidFill>
                                  <a:latin typeface="Cambria Math" panose="02040503050406030204" pitchFamily="18" charset="0"/>
                                </a:rPr>
                                <m:t>입</m:t>
                              </m:r>
                              <m:r>
                                <a:rPr lang="ko-KR" altLang="en-US" sz="1800" i="1" smtClean="0">
                                  <a:solidFill>
                                    <a:schemeClr val="tx1"/>
                                  </a:solidFill>
                                  <a:latin typeface="Cambria Math" panose="02040503050406030204" pitchFamily="18" charset="0"/>
                                </a:rPr>
                                <m:t>력</m:t>
                              </m:r>
                              <m:r>
                                <a:rPr lang="ko-KR" altLang="en-US" sz="1800" i="1">
                                  <a:solidFill>
                                    <a:schemeClr val="tx1"/>
                                  </a:solidFill>
                                  <a:latin typeface="Cambria Math" panose="02040503050406030204" pitchFamily="18" charset="0"/>
                                </a:rPr>
                                <m:t>뉴</m:t>
                              </m:r>
                              <m:r>
                                <a:rPr lang="ko-KR" altLang="en-US" sz="1800" i="1" smtClean="0">
                                  <a:solidFill>
                                    <a:schemeClr val="tx1"/>
                                  </a:solidFill>
                                  <a:latin typeface="Cambria Math" panose="02040503050406030204" pitchFamily="18" charset="0"/>
                                </a:rPr>
                                <m:t>럭</m:t>
                              </m:r>
                              <m:r>
                                <a:rPr lang="en-US" altLang="ko-KR" sz="1800" b="0" i="1" smtClean="0">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수</m:t>
                              </m:r>
                              <m:r>
                                <a:rPr lang="en-US" altLang="ko-KR" sz="1800" b="0" i="1" smtClean="0">
                                  <a:solidFill>
                                    <a:schemeClr val="tx1"/>
                                  </a:solidFill>
                                  <a:latin typeface="Cambria Math" panose="02040503050406030204" pitchFamily="18" charset="0"/>
                                </a:rPr>
                                <m:t>+</m:t>
                              </m:r>
                              <m:r>
                                <a:rPr lang="ko-KR" altLang="en-US" sz="1800" i="1">
                                  <a:solidFill>
                                    <a:schemeClr val="tx1"/>
                                  </a:solidFill>
                                  <a:latin typeface="Cambria Math" panose="02040503050406030204" pitchFamily="18" charset="0"/>
                                </a:rPr>
                                <m:t>출</m:t>
                              </m:r>
                              <m:r>
                                <a:rPr lang="ko-KR" altLang="en-US" sz="1800" i="1" smtClean="0">
                                  <a:solidFill>
                                    <a:schemeClr val="tx1"/>
                                  </a:solidFill>
                                  <a:latin typeface="Cambria Math" panose="02040503050406030204" pitchFamily="18" charset="0"/>
                                </a:rPr>
                                <m:t>력</m:t>
                              </m:r>
                              <m:r>
                                <a:rPr lang="en-US" altLang="ko-KR" sz="1800" b="0" i="1" smtClean="0">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뉴</m:t>
                              </m:r>
                              <m:r>
                                <a:rPr lang="ko-KR" altLang="en-US" sz="1800" i="1" smtClean="0">
                                  <a:solidFill>
                                    <a:schemeClr val="tx1"/>
                                  </a:solidFill>
                                  <a:latin typeface="Cambria Math" panose="02040503050406030204" pitchFamily="18" charset="0"/>
                                </a:rPr>
                                <m:t>런</m:t>
                              </m:r>
                              <m:r>
                                <a:rPr lang="ko-KR" altLang="en-US" sz="1800" i="1">
                                  <a:solidFill>
                                    <a:schemeClr val="tx1"/>
                                  </a:solidFill>
                                  <a:latin typeface="Cambria Math" panose="02040503050406030204" pitchFamily="18" charset="0"/>
                                </a:rPr>
                                <m:t>수</m:t>
                              </m:r>
                            </m:den>
                          </m:f>
                        </m:e>
                      </m:rad>
                      <m:r>
                        <a:rPr lang="en-US" altLang="ko-KR" sz="1800" b="0" i="1" smtClean="0">
                          <a:solidFill>
                            <a:schemeClr val="tx1"/>
                          </a:solidFill>
                          <a:latin typeface="Cambria Math" panose="02040503050406030204" pitchFamily="18" charset="0"/>
                          <a:ea typeface="Cambria Math" panose="02040503050406030204" pitchFamily="18" charset="0"/>
                        </a:rPr>
                        <m:t>~+</m:t>
                      </m:r>
                      <m:rad>
                        <m:radPr>
                          <m:degHide m:val="on"/>
                          <m:ctrlPr>
                            <a:rPr lang="en-US" altLang="ko-KR" sz="1800" i="1">
                              <a:solidFill>
                                <a:schemeClr val="tx1"/>
                              </a:solidFill>
                              <a:latin typeface="Cambria Math" panose="02040503050406030204" pitchFamily="18" charset="0"/>
                            </a:rPr>
                          </m:ctrlPr>
                        </m:radPr>
                        <m:deg/>
                        <m:e>
                          <m:f>
                            <m:fPr>
                              <m:ctrlPr>
                                <a:rPr lang="en-US" altLang="ko-KR" sz="1800" i="1">
                                  <a:solidFill>
                                    <a:schemeClr val="tx1"/>
                                  </a:solidFill>
                                  <a:latin typeface="Cambria Math" panose="02040503050406030204" pitchFamily="18" charset="0"/>
                                </a:rPr>
                              </m:ctrlPr>
                            </m:fPr>
                            <m:num>
                              <m:r>
                                <a:rPr lang="en-US" altLang="ko-KR" sz="1800" i="1">
                                  <a:solidFill>
                                    <a:schemeClr val="tx1"/>
                                  </a:solidFill>
                                  <a:latin typeface="Cambria Math" panose="02040503050406030204" pitchFamily="18" charset="0"/>
                                </a:rPr>
                                <m:t>6</m:t>
                              </m:r>
                            </m:num>
                            <m:den>
                              <m:r>
                                <a:rPr lang="ko-KR" altLang="en-US" sz="1800" i="1">
                                  <a:solidFill>
                                    <a:schemeClr val="tx1"/>
                                  </a:solidFill>
                                  <a:latin typeface="Cambria Math" panose="02040503050406030204" pitchFamily="18" charset="0"/>
                                </a:rPr>
                                <m:t>입력뉴럭</m:t>
                              </m:r>
                              <m:r>
                                <a:rPr lang="en-US" altLang="ko-KR" sz="1800" i="1">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수</m:t>
                              </m:r>
                              <m:r>
                                <a:rPr lang="en-US" altLang="ko-KR" sz="1800" i="1">
                                  <a:solidFill>
                                    <a:schemeClr val="tx1"/>
                                  </a:solidFill>
                                  <a:latin typeface="Cambria Math" panose="02040503050406030204" pitchFamily="18" charset="0"/>
                                </a:rPr>
                                <m:t>+</m:t>
                              </m:r>
                              <m:r>
                                <a:rPr lang="ko-KR" altLang="en-US" sz="1800" i="1">
                                  <a:solidFill>
                                    <a:schemeClr val="tx1"/>
                                  </a:solidFill>
                                  <a:latin typeface="Cambria Math" panose="02040503050406030204" pitchFamily="18" charset="0"/>
                                </a:rPr>
                                <m:t>출력</m:t>
                              </m:r>
                              <m:r>
                                <a:rPr lang="en-US" altLang="ko-KR" sz="1800" i="1">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뉴런수</m:t>
                              </m:r>
                            </m:den>
                          </m:f>
                        </m:e>
                      </m:rad>
                    </m:oMath>
                  </m:oMathPara>
                </a14:m>
                <a:endParaRPr lang="ko-KR" altLang="en-US" sz="18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AB56E3D-3A5A-4905-B32D-8AB7B9B225AE}"/>
                  </a:ext>
                </a:extLst>
              </p:cNvPr>
              <p:cNvSpPr txBox="1">
                <a:spLocks noRot="1" noChangeAspect="1" noMove="1" noResize="1" noEditPoints="1" noAdjustHandles="1" noChangeArrowheads="1" noChangeShapeType="1" noTextEdit="1"/>
              </p:cNvSpPr>
              <p:nvPr/>
            </p:nvSpPr>
            <p:spPr>
              <a:xfrm>
                <a:off x="460770" y="3053247"/>
                <a:ext cx="8716851" cy="818366"/>
              </a:xfrm>
              <a:prstGeom prst="rect">
                <a:avLst/>
              </a:prstGeom>
              <a:blipFill>
                <a:blip r:embed="rId3"/>
                <a:stretch>
                  <a:fillRect/>
                </a:stretch>
              </a:blipFill>
            </p:spPr>
            <p:txBody>
              <a:bodyPr/>
              <a:lstStyle/>
              <a:p>
                <a:r>
                  <a:rPr lang="ko-KR" altLang="en-US">
                    <a:noFill/>
                  </a:rPr>
                  <a:t> </a:t>
                </a:r>
              </a:p>
            </p:txBody>
          </p:sp>
        </mc:Fallback>
      </mc:AlternateContent>
      <p:sp>
        <p:nvSpPr>
          <p:cNvPr id="39" name="TextBox 38">
            <a:extLst>
              <a:ext uri="{FF2B5EF4-FFF2-40B4-BE49-F238E27FC236}">
                <a16:creationId xmlns:a16="http://schemas.microsoft.com/office/drawing/2014/main" id="{A3053C79-E571-448D-8C55-F06B41CCBF67}"/>
              </a:ext>
            </a:extLst>
          </p:cNvPr>
          <p:cNvSpPr txBox="1"/>
          <p:nvPr/>
        </p:nvSpPr>
        <p:spPr>
          <a:xfrm>
            <a:off x="1301626" y="3993903"/>
            <a:ext cx="445827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사이에서 균등하게 난수를 발생시켜 가중치를 초기화 한다</a:t>
            </a:r>
            <a:r>
              <a:rPr lang="en-US" altLang="ko-KR" sz="1400">
                <a:solidFill>
                  <a:srgbClr val="000000"/>
                </a:solidFill>
                <a:latin typeface="고도 M" panose="02000503000000020004" pitchFamily="2" charset="-127"/>
                <a:ea typeface="고도 M" panose="02000503000000020004" pitchFamily="2" charset="-127"/>
              </a:rPr>
              <a:t>.</a:t>
            </a:r>
          </a:p>
        </p:txBody>
      </p:sp>
      <p:sp>
        <p:nvSpPr>
          <p:cNvPr id="40" name="TextBox 39">
            <a:extLst>
              <a:ext uri="{FF2B5EF4-FFF2-40B4-BE49-F238E27FC236}">
                <a16:creationId xmlns:a16="http://schemas.microsoft.com/office/drawing/2014/main" id="{E536599C-7E82-4A9F-814E-09BD9DF0B182}"/>
              </a:ext>
            </a:extLst>
          </p:cNvPr>
          <p:cNvSpPr txBox="1"/>
          <p:nvPr/>
        </p:nvSpPr>
        <p:spPr>
          <a:xfrm>
            <a:off x="1149226" y="4662496"/>
            <a:ext cx="8166018" cy="1600438"/>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영역의 너비와 높이는 </a:t>
            </a:r>
            <a:r>
              <a:rPr lang="en-US" altLang="ko-KR" sz="1400">
                <a:solidFill>
                  <a:srgbClr val="000000"/>
                </a:solidFill>
                <a:latin typeface="고도 M" panose="02000503000000020004" pitchFamily="2" charset="-127"/>
                <a:ea typeface="고도 M" panose="02000503000000020004" pitchFamily="2" charset="-127"/>
              </a:rPr>
              <a:t>3x3</a:t>
            </a:r>
            <a:r>
              <a:rPr lang="ko-KR" altLang="en-US" sz="1400">
                <a:solidFill>
                  <a:srgbClr val="000000"/>
                </a:solidFill>
                <a:latin typeface="고도 M" panose="02000503000000020004" pitchFamily="2" charset="-127"/>
                <a:ea typeface="고도 M" panose="02000503000000020004" pitchFamily="2" charset="-127"/>
              </a:rPr>
              <a:t>이고 흑백 이미지의 입력 채널은 하나이므로 커널의 크기는 </a:t>
            </a:r>
            <a:r>
              <a:rPr lang="en-US" altLang="ko-KR" sz="1400">
                <a:solidFill>
                  <a:srgbClr val="000000"/>
                </a:solidFill>
                <a:latin typeface="고도 M" panose="02000503000000020004" pitchFamily="2" charset="-127"/>
                <a:ea typeface="고도 M" panose="02000503000000020004" pitchFamily="2" charset="-127"/>
              </a:rPr>
              <a:t>3x3x1</a:t>
            </a:r>
            <a:r>
              <a:rPr lang="ko-KR" altLang="en-US" sz="1400">
                <a:solidFill>
                  <a:srgbClr val="000000"/>
                </a:solidFill>
                <a:latin typeface="고도 M" panose="02000503000000020004" pitchFamily="2" charset="-127"/>
                <a:ea typeface="고도 M" panose="02000503000000020004" pitchFamily="2" charset="-127"/>
              </a:rPr>
              <a:t>이 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커널을 </a:t>
            </a:r>
            <a:r>
              <a:rPr lang="en-US" altLang="ko-KR" sz="1400" err="1">
                <a:solidFill>
                  <a:srgbClr val="000000"/>
                </a:solidFill>
                <a:latin typeface="고도 M" panose="02000503000000020004" pitchFamily="2" charset="-127"/>
                <a:ea typeface="고도 M" panose="02000503000000020004" pitchFamily="2" charset="-127"/>
              </a:rPr>
              <a:t>n_kernels</a:t>
            </a:r>
            <a:r>
              <a:rPr lang="ko-KR" altLang="en-US" sz="1400">
                <a:solidFill>
                  <a:srgbClr val="000000"/>
                </a:solidFill>
                <a:latin typeface="고도 M" panose="02000503000000020004" pitchFamily="2" charset="-127"/>
                <a:ea typeface="고도 M" panose="02000503000000020004" pitchFamily="2" charset="-127"/>
              </a:rPr>
              <a:t>만큼 만들기 위해 </a:t>
            </a:r>
            <a:r>
              <a:rPr lang="en-US" altLang="ko-KR" sz="1400">
                <a:solidFill>
                  <a:srgbClr val="000000"/>
                </a:solidFill>
                <a:latin typeface="고도 M" panose="02000503000000020004" pitchFamily="2" charset="-127"/>
                <a:ea typeface="고도 M" panose="02000503000000020004" pitchFamily="2" charset="-127"/>
              </a:rPr>
              <a:t>3x3x1xn_kernels </a:t>
            </a:r>
            <a:r>
              <a:rPr lang="ko-KR" altLang="en-US" sz="1400">
                <a:solidFill>
                  <a:srgbClr val="000000"/>
                </a:solidFill>
                <a:latin typeface="고도 M" panose="02000503000000020004" pitchFamily="2" charset="-127"/>
                <a:ea typeface="고도 M" panose="02000503000000020004" pitchFamily="2" charset="-127"/>
              </a:rPr>
              <a:t>크기의 </a:t>
            </a:r>
            <a:r>
              <a:rPr lang="en-US" altLang="ko-KR" sz="1400">
                <a:solidFill>
                  <a:srgbClr val="000000"/>
                </a:solidFill>
                <a:latin typeface="고도 M" panose="02000503000000020004" pitchFamily="2" charset="-127"/>
                <a:ea typeface="고도 M" panose="02000503000000020004" pitchFamily="2" charset="-127"/>
              </a:rPr>
              <a:t>4</a:t>
            </a:r>
            <a:r>
              <a:rPr lang="ko-KR" altLang="en-US" sz="1400">
                <a:solidFill>
                  <a:srgbClr val="000000"/>
                </a:solidFill>
                <a:latin typeface="고도 M" panose="02000503000000020004" pitchFamily="2" charset="-127"/>
                <a:ea typeface="고도 M" panose="02000503000000020004" pitchFamily="2" charset="-127"/>
              </a:rPr>
              <a:t>차원 배열로 초기화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합성곱과</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풀링층을</a:t>
            </a:r>
            <a:r>
              <a:rPr lang="ko-KR" altLang="en-US" sz="1400">
                <a:solidFill>
                  <a:srgbClr val="000000"/>
                </a:solidFill>
                <a:latin typeface="고도 M" panose="02000503000000020004" pitchFamily="2" charset="-127"/>
                <a:ea typeface="고도 M" panose="02000503000000020004" pitchFamily="2" charset="-127"/>
              </a:rPr>
              <a:t> 거치면 입력 이미지의 높이와 너비가 </a:t>
            </a:r>
            <a:r>
              <a:rPr lang="en-US" altLang="ko-KR" sz="1400">
                <a:solidFill>
                  <a:srgbClr val="000000"/>
                </a:solidFill>
                <a:latin typeface="고도 M" panose="02000503000000020004" pitchFamily="2" charset="-127"/>
                <a:ea typeface="고도 M" panose="02000503000000020004" pitchFamily="2" charset="-127"/>
              </a:rPr>
              <a:t>28</a:t>
            </a:r>
            <a:r>
              <a:rPr lang="ko-KR" altLang="en-US" sz="1400">
                <a:solidFill>
                  <a:srgbClr val="000000"/>
                </a:solidFill>
                <a:latin typeface="고도 M" panose="02000503000000020004" pitchFamily="2" charset="-127"/>
                <a:ea typeface="고도 M" panose="02000503000000020004" pitchFamily="2" charset="-127"/>
              </a:rPr>
              <a:t>에서 </a:t>
            </a:r>
            <a:r>
              <a:rPr lang="en-US" altLang="ko-KR" sz="1400">
                <a:solidFill>
                  <a:srgbClr val="000000"/>
                </a:solidFill>
                <a:latin typeface="고도 M" panose="02000503000000020004" pitchFamily="2" charset="-127"/>
                <a:ea typeface="고도 M" panose="02000503000000020004" pitchFamily="2" charset="-127"/>
              </a:rPr>
              <a:t>14</a:t>
            </a:r>
            <a:r>
              <a:rPr lang="ko-KR" altLang="en-US" sz="1400">
                <a:solidFill>
                  <a:srgbClr val="000000"/>
                </a:solidFill>
                <a:latin typeface="고도 M" panose="02000503000000020004" pitchFamily="2" charset="-127"/>
                <a:ea typeface="고도 M" panose="02000503000000020004" pitchFamily="2" charset="-127"/>
              </a:rPr>
              <a:t>로 줄어 든다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이에 필요한 가중치 </a:t>
            </a:r>
            <a:r>
              <a:rPr lang="en-US" altLang="ko-KR" sz="1400">
                <a:solidFill>
                  <a:srgbClr val="000000"/>
                </a:solidFill>
                <a:latin typeface="고도 M" panose="02000503000000020004" pitchFamily="2" charset="-127"/>
                <a:ea typeface="고도 M" panose="02000503000000020004" pitchFamily="2" charset="-127"/>
              </a:rPr>
              <a:t>w1</a:t>
            </a:r>
            <a:r>
              <a:rPr lang="ko-KR" altLang="en-US" sz="1400">
                <a:solidFill>
                  <a:srgbClr val="000000"/>
                </a:solidFill>
                <a:latin typeface="고도 M" panose="02000503000000020004" pitchFamily="2" charset="-127"/>
                <a:ea typeface="고도 M" panose="02000503000000020004" pitchFamily="2" charset="-127"/>
              </a:rPr>
              <a:t>의 크기는 </a:t>
            </a:r>
            <a:r>
              <a:rPr lang="en-US" altLang="ko-KR" sz="1400">
                <a:solidFill>
                  <a:srgbClr val="000000"/>
                </a:solidFill>
                <a:latin typeface="고도 M" panose="02000503000000020004" pitchFamily="2" charset="-127"/>
                <a:ea typeface="고도 M" panose="02000503000000020004" pitchFamily="2" charset="-127"/>
              </a:rPr>
              <a:t>14x14xn_kernels</a:t>
            </a:r>
            <a:r>
              <a:rPr lang="ko-KR" altLang="en-US" sz="1400">
                <a:solidFill>
                  <a:srgbClr val="000000"/>
                </a:solidFill>
                <a:latin typeface="고도 M" panose="02000503000000020004" pitchFamily="2" charset="-127"/>
                <a:ea typeface="고도 M" panose="02000503000000020004" pitchFamily="2" charset="-127"/>
              </a:rPr>
              <a:t>가 된다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63392573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928733"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tf.keras.datasets.fashion_mnist.load_data</a:t>
            </a:r>
            <a:r>
              <a:rPr lang="en-US" altLang="ko-KR" sz="12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69C0C050-57C2-4FD3-BC3B-D0A515100E11}"/>
              </a:ext>
            </a:extLst>
          </p:cNvPr>
          <p:cNvSpPr txBox="1"/>
          <p:nvPr/>
        </p:nvSpPr>
        <p:spPr>
          <a:xfrm>
            <a:off x="952666" y="2503882"/>
            <a:ext cx="271260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a:solidFill>
                  <a:srgbClr val="000000"/>
                </a:solidFill>
                <a:latin typeface="고도 M" panose="02000503000000020004" pitchFamily="2" charset="-127"/>
                <a:ea typeface="고도 M" panose="02000503000000020004" pitchFamily="2" charset="-127"/>
              </a:rPr>
              <a:t>훈련 세트와 검증 세트로 나누기</a:t>
            </a:r>
          </a:p>
        </p:txBody>
      </p:sp>
      <p:sp>
        <p:nvSpPr>
          <p:cNvPr id="9" name="직사각형 8">
            <a:extLst>
              <a:ext uri="{FF2B5EF4-FFF2-40B4-BE49-F238E27FC236}">
                <a16:creationId xmlns:a16="http://schemas.microsoft.com/office/drawing/2014/main" id="{19950EC6-3668-49FC-8436-8D260DF4B84F}"/>
              </a:ext>
            </a:extLst>
          </p:cNvPr>
          <p:cNvSpPr/>
          <p:nvPr/>
        </p:nvSpPr>
        <p:spPr>
          <a:xfrm>
            <a:off x="1254330" y="2846683"/>
            <a:ext cx="8622487"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sklearn.model_selection</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train_test_split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train_test_split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stratify=</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test_size</a:t>
            </a:r>
            <a:r>
              <a:rPr lang="en-US" altLang="ko-KR" sz="1200">
                <a:solidFill>
                  <a:schemeClr val="tx1"/>
                </a:solidFill>
                <a:latin typeface="Consolas" panose="020B0609020204030204" pitchFamily="49" charset="0"/>
              </a:rPr>
              <a:t>=0.2, </a:t>
            </a:r>
            <a:r>
              <a:rPr lang="en-US" altLang="ko-KR" sz="1200" err="1">
                <a:solidFill>
                  <a:schemeClr val="tx1"/>
                </a:solidFill>
                <a:latin typeface="Consolas" panose="020B0609020204030204" pitchFamily="49" charset="0"/>
              </a:rPr>
              <a:t>random_state</a:t>
            </a:r>
            <a:r>
              <a:rPr lang="en-US" altLang="ko-KR" sz="1200">
                <a:solidFill>
                  <a:schemeClr val="tx1"/>
                </a:solidFill>
                <a:latin typeface="Consolas" panose="020B0609020204030204" pitchFamily="49" charset="0"/>
              </a:rPr>
              <a:t>=42)</a:t>
            </a:r>
          </a:p>
        </p:txBody>
      </p:sp>
      <p:sp>
        <p:nvSpPr>
          <p:cNvPr id="11" name="TextBox 10">
            <a:extLst>
              <a:ext uri="{FF2B5EF4-FFF2-40B4-BE49-F238E27FC236}">
                <a16:creationId xmlns:a16="http://schemas.microsoft.com/office/drawing/2014/main" id="{8360018B-5DB6-4540-97E1-547C6540009C}"/>
              </a:ext>
            </a:extLst>
          </p:cNvPr>
          <p:cNvSpPr txBox="1"/>
          <p:nvPr/>
        </p:nvSpPr>
        <p:spPr>
          <a:xfrm>
            <a:off x="952666" y="3619937"/>
            <a:ext cx="2909771"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변환하기</a:t>
            </a:r>
          </a:p>
        </p:txBody>
      </p:sp>
      <p:sp>
        <p:nvSpPr>
          <p:cNvPr id="12" name="직사각형 11">
            <a:extLst>
              <a:ext uri="{FF2B5EF4-FFF2-40B4-BE49-F238E27FC236}">
                <a16:creationId xmlns:a16="http://schemas.microsoft.com/office/drawing/2014/main" id="{4C5E703D-83DB-4F67-81CA-3D7F137D65F0}"/>
              </a:ext>
            </a:extLst>
          </p:cNvPr>
          <p:cNvSpPr/>
          <p:nvPr/>
        </p:nvSpPr>
        <p:spPr>
          <a:xfrm>
            <a:off x="1254330" y="3962738"/>
            <a:ext cx="8622487"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tf.keras.utils.to_categorical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tf.keras.utils.to_categorical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68B167CD-3E41-494D-9F30-57AA5C91C623}"/>
              </a:ext>
            </a:extLst>
          </p:cNvPr>
          <p:cNvSpPr txBox="1"/>
          <p:nvPr/>
        </p:nvSpPr>
        <p:spPr>
          <a:xfrm>
            <a:off x="952666" y="4551326"/>
            <a:ext cx="1946367"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 </a:t>
            </a:r>
            <a:r>
              <a:rPr lang="ko-KR" altLang="en-US" sz="1400">
                <a:solidFill>
                  <a:srgbClr val="000000"/>
                </a:solidFill>
                <a:latin typeface="고도 M" panose="02000503000000020004" pitchFamily="2" charset="-127"/>
                <a:ea typeface="고도 M" panose="02000503000000020004" pitchFamily="2" charset="-127"/>
              </a:rPr>
              <a:t>입력 데이터 준비하기</a:t>
            </a:r>
          </a:p>
        </p:txBody>
      </p:sp>
      <p:sp>
        <p:nvSpPr>
          <p:cNvPr id="14" name="직사각형 13">
            <a:extLst>
              <a:ext uri="{FF2B5EF4-FFF2-40B4-BE49-F238E27FC236}">
                <a16:creationId xmlns:a16="http://schemas.microsoft.com/office/drawing/2014/main" id="{22CB3489-9140-448E-B5DC-F6F11C297DFC}"/>
              </a:ext>
            </a:extLst>
          </p:cNvPr>
          <p:cNvSpPr/>
          <p:nvPr/>
        </p:nvSpPr>
        <p:spPr>
          <a:xfrm>
            <a:off x="1254330" y="4894127"/>
            <a:ext cx="8622487"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x_train.reshape</a:t>
            </a:r>
            <a:r>
              <a:rPr lang="en-US" altLang="ko-KR" sz="1200">
                <a:solidFill>
                  <a:schemeClr val="tx1"/>
                </a:solidFill>
                <a:latin typeface="Consolas" panose="020B0609020204030204" pitchFamily="49" charset="0"/>
              </a:rPr>
              <a:t>(-1, 28, 28, 1)</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x_val.reshape</a:t>
            </a:r>
            <a:r>
              <a:rPr lang="en-US" altLang="ko-KR" sz="1200">
                <a:solidFill>
                  <a:schemeClr val="tx1"/>
                </a:solidFill>
                <a:latin typeface="Consolas" panose="020B0609020204030204" pitchFamily="49" charset="0"/>
              </a:rPr>
              <a:t>(-1, 28, 28, 1)</a:t>
            </a:r>
          </a:p>
        </p:txBody>
      </p:sp>
      <p:sp>
        <p:nvSpPr>
          <p:cNvPr id="15" name="직사각형 14">
            <a:extLst>
              <a:ext uri="{FF2B5EF4-FFF2-40B4-BE49-F238E27FC236}">
                <a16:creationId xmlns:a16="http://schemas.microsoft.com/office/drawing/2014/main" id="{438A2E4D-4B02-42A6-90AC-E5AEAD2CB105}"/>
              </a:ext>
            </a:extLst>
          </p:cNvPr>
          <p:cNvSpPr/>
          <p:nvPr/>
        </p:nvSpPr>
        <p:spPr>
          <a:xfrm>
            <a:off x="1254329" y="5406617"/>
            <a:ext cx="8622487"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x_train.shape</a:t>
            </a:r>
            <a:endParaRPr lang="en-US" altLang="ko-KR" sz="12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B7910315-DDE3-4D0B-985B-DE1BD9F191B7}"/>
              </a:ext>
            </a:extLst>
          </p:cNvPr>
          <p:cNvSpPr txBox="1"/>
          <p:nvPr/>
        </p:nvSpPr>
        <p:spPr>
          <a:xfrm>
            <a:off x="1335783" y="5708379"/>
            <a:ext cx="1399742"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(48000, 28, 28, 1)</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0919733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64848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5. </a:t>
            </a:r>
            <a:r>
              <a:rPr lang="ko-KR" altLang="en-US" sz="1400">
                <a:solidFill>
                  <a:srgbClr val="000000"/>
                </a:solidFill>
                <a:latin typeface="고도 M" panose="02000503000000020004" pitchFamily="2" charset="-127"/>
                <a:ea typeface="고도 M" panose="02000503000000020004" pitchFamily="2" charset="-127"/>
              </a:rPr>
              <a:t>입력 데이터 표준화 전처리하기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r>
              <a:rPr lang="nn-NO" altLang="ko-KR" sz="1200">
                <a:solidFill>
                  <a:schemeClr val="tx1"/>
                </a:solidFill>
                <a:latin typeface="Consolas" panose="020B0609020204030204" pitchFamily="49" charset="0"/>
              </a:rPr>
              <a:t>x_train = x_train / 255</a:t>
            </a:r>
          </a:p>
          <a:p>
            <a:r>
              <a:rPr lang="nn-NO" altLang="ko-KR" sz="1200">
                <a:solidFill>
                  <a:schemeClr val="tx1"/>
                </a:solidFill>
                <a:latin typeface="Consolas" panose="020B0609020204030204" pitchFamily="49" charset="0"/>
              </a:rPr>
              <a:t>x_val = x_val / 255</a:t>
            </a:r>
            <a:endParaRPr lang="en-US" altLang="ko-KR" sz="12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69C0C050-57C2-4FD3-BC3B-D0A515100E11}"/>
              </a:ext>
            </a:extLst>
          </p:cNvPr>
          <p:cNvSpPr txBox="1"/>
          <p:nvPr/>
        </p:nvSpPr>
        <p:spPr>
          <a:xfrm>
            <a:off x="952666" y="2808683"/>
            <a:ext cx="141417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 </a:t>
            </a:r>
            <a:r>
              <a:rPr lang="ko-KR" altLang="en-US" sz="1400">
                <a:solidFill>
                  <a:srgbClr val="000000"/>
                </a:solidFill>
                <a:latin typeface="고도 M" panose="02000503000000020004" pitchFamily="2" charset="-127"/>
                <a:ea typeface="고도 M" panose="02000503000000020004" pitchFamily="2" charset="-127"/>
              </a:rPr>
              <a:t>모델 훈련하기</a:t>
            </a:r>
          </a:p>
        </p:txBody>
      </p:sp>
      <p:sp>
        <p:nvSpPr>
          <p:cNvPr id="9" name="직사각형 8">
            <a:extLst>
              <a:ext uri="{FF2B5EF4-FFF2-40B4-BE49-F238E27FC236}">
                <a16:creationId xmlns:a16="http://schemas.microsoft.com/office/drawing/2014/main" id="{19950EC6-3668-49FC-8436-8D260DF4B84F}"/>
              </a:ext>
            </a:extLst>
          </p:cNvPr>
          <p:cNvSpPr/>
          <p:nvPr/>
        </p:nvSpPr>
        <p:spPr>
          <a:xfrm>
            <a:off x="1254330" y="3151484"/>
            <a:ext cx="8622487"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cn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ConvolutionNetwork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n_kernels</a:t>
            </a:r>
            <a:r>
              <a:rPr lang="en-US" altLang="ko-KR" sz="1200">
                <a:solidFill>
                  <a:schemeClr val="tx1"/>
                </a:solidFill>
                <a:latin typeface="Consolas" panose="020B0609020204030204" pitchFamily="49" charset="0"/>
              </a:rPr>
              <a:t>=10, units=100,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=128,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=0.01)</a:t>
            </a:r>
          </a:p>
          <a:p>
            <a:r>
              <a:rPr lang="en-US" altLang="ko-KR" sz="1200" err="1">
                <a:solidFill>
                  <a:schemeClr val="tx1"/>
                </a:solidFill>
                <a:latin typeface="Consolas" panose="020B0609020204030204" pitchFamily="49" charset="0"/>
              </a:rPr>
              <a:t>cn.fit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 epochs=20)</a:t>
            </a:r>
          </a:p>
        </p:txBody>
      </p:sp>
      <p:sp>
        <p:nvSpPr>
          <p:cNvPr id="11" name="TextBox 10">
            <a:extLst>
              <a:ext uri="{FF2B5EF4-FFF2-40B4-BE49-F238E27FC236}">
                <a16:creationId xmlns:a16="http://schemas.microsoft.com/office/drawing/2014/main" id="{8360018B-5DB6-4540-97E1-547C6540009C}"/>
              </a:ext>
            </a:extLst>
          </p:cNvPr>
          <p:cNvSpPr txBox="1"/>
          <p:nvPr/>
        </p:nvSpPr>
        <p:spPr>
          <a:xfrm>
            <a:off x="1304763" y="3958492"/>
            <a:ext cx="5234125" cy="1223412"/>
          </a:xfrm>
          <a:prstGeom prst="rect">
            <a:avLst/>
          </a:prstGeom>
          <a:noFill/>
        </p:spPr>
        <p:txBody>
          <a:bodyPr wrap="none" rtlCol="0">
            <a:spAutoFit/>
          </a:bodyPr>
          <a:lstStyle/>
          <a:p>
            <a:pPr lvl="0">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0 ..................................................................................................................</a:t>
            </a:r>
          </a:p>
          <a:p>
            <a:pPr lvl="0">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1 ...................................................................................................................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19 ................................................................................................................. </a:t>
            </a:r>
          </a:p>
          <a:p>
            <a:pPr lvl="0">
              <a:defRPr/>
            </a:pPr>
            <a:endParaRPr lang="ko-KR" altLang="en-US" sz="105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09046840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4445448"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 </a:t>
            </a:r>
            <a:r>
              <a:rPr lang="ko-KR" altLang="en-US" sz="1400">
                <a:solidFill>
                  <a:srgbClr val="000000"/>
                </a:solidFill>
                <a:latin typeface="고도 M" panose="02000503000000020004" pitchFamily="2" charset="-127"/>
                <a:ea typeface="고도 M" panose="02000503000000020004" pitchFamily="2" charset="-127"/>
              </a:rPr>
              <a:t>훈련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검증 손실 그래프 그리고 검증 세트의 정확도 확인</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38499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matplotlib.pyplot</a:t>
            </a:r>
            <a:r>
              <a:rPr lang="en-US" altLang="ko-KR" sz="1200">
                <a:solidFill>
                  <a:schemeClr val="tx1"/>
                </a:solidFill>
                <a:latin typeface="Consolas" panose="020B0609020204030204" pitchFamily="49" charset="0"/>
              </a:rPr>
              <a:t> as </a:t>
            </a:r>
            <a:r>
              <a:rPr lang="en-US" altLang="ko-KR" sz="1200" err="1">
                <a:solidFill>
                  <a:schemeClr val="tx1"/>
                </a:solidFill>
                <a:latin typeface="Consolas" panose="020B0609020204030204" pitchFamily="49" charset="0"/>
              </a:rPr>
              <a:t>plt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cn.losses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cn.val_losses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('iteration')</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126978" name="Picture 2">
            <a:extLst>
              <a:ext uri="{FF2B5EF4-FFF2-40B4-BE49-F238E27FC236}">
                <a16:creationId xmlns:a16="http://schemas.microsoft.com/office/drawing/2014/main" id="{AC9B506D-088B-4530-8E9B-629A4E9B5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6768" y="3570985"/>
            <a:ext cx="3676650" cy="2495550"/>
          </a:xfrm>
          <a:prstGeom prst="rect">
            <a:avLst/>
          </a:prstGeom>
          <a:noFill/>
          <a:extLst>
            <a:ext uri="{909E8E84-426E-40DD-AFC4-6F175D3DCCD1}">
              <a14:hiddenFill xmlns:a14="http://schemas.microsoft.com/office/drawing/2010/main">
                <a:solidFill>
                  <a:srgbClr val="FFFFFF"/>
                </a:solidFill>
              </a14:hiddenFill>
            </a:ext>
          </a:extLst>
        </p:spPr>
      </p:pic>
      <p:sp>
        <p:nvSpPr>
          <p:cNvPr id="12" name="직사각형 11">
            <a:extLst>
              <a:ext uri="{FF2B5EF4-FFF2-40B4-BE49-F238E27FC236}">
                <a16:creationId xmlns:a16="http://schemas.microsoft.com/office/drawing/2014/main" id="{D277C175-CBE8-45C3-9AA2-535D760F22C3}"/>
              </a:ext>
            </a:extLst>
          </p:cNvPr>
          <p:cNvSpPr/>
          <p:nvPr/>
        </p:nvSpPr>
        <p:spPr>
          <a:xfrm>
            <a:off x="1254329" y="6066535"/>
            <a:ext cx="8622487"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cn.score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2C213290-484A-4E35-998F-792633569D2C}"/>
              </a:ext>
            </a:extLst>
          </p:cNvPr>
          <p:cNvSpPr txBox="1"/>
          <p:nvPr/>
        </p:nvSpPr>
        <p:spPr>
          <a:xfrm>
            <a:off x="1352060" y="6343534"/>
            <a:ext cx="684803"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0.87725</a:t>
            </a:r>
            <a:endParaRPr lang="ko-KR" altLang="en-US" sz="105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3373184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5.2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5.3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케라스로</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합성곱 신경망 이해</a:t>
            </a:r>
          </a:p>
        </p:txBody>
      </p:sp>
    </p:spTree>
    <p:extLst>
      <p:ext uri="{BB962C8B-B14F-4D97-AF65-F5344CB8AC3E}">
        <p14:creationId xmlns:p14="http://schemas.microsoft.com/office/powerpoint/2010/main" val="57036758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094117"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케라스로</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만들기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8917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필요한 클래스들을 임포트하기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from </a:t>
            </a:r>
            <a:r>
              <a:rPr lang="en-US" altLang="ko-KR" sz="1200" err="1">
                <a:solidFill>
                  <a:srgbClr val="000000"/>
                </a:solidFill>
                <a:latin typeface="Consolas" panose="020B0609020204030204" pitchFamily="49" charset="0"/>
              </a:rPr>
              <a:t>tensorflow.keras.layers</a:t>
            </a:r>
            <a:r>
              <a:rPr lang="en-US" altLang="ko-KR" sz="1200">
                <a:solidFill>
                  <a:srgbClr val="000000"/>
                </a:solidFill>
                <a:latin typeface="Consolas" panose="020B0609020204030204" pitchFamily="49" charset="0"/>
              </a:rPr>
              <a:t> import Conv2D, MaxPooling2D, Flatten, Dense</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0" name="TextBox 9">
            <a:extLst>
              <a:ext uri="{FF2B5EF4-FFF2-40B4-BE49-F238E27FC236}">
                <a16:creationId xmlns:a16="http://schemas.microsoft.com/office/drawing/2014/main" id="{1781BA04-F396-4B1A-A264-B5F89DA0FE49}"/>
              </a:ext>
            </a:extLst>
          </p:cNvPr>
          <p:cNvSpPr txBox="1"/>
          <p:nvPr/>
        </p:nvSpPr>
        <p:spPr>
          <a:xfrm>
            <a:off x="952666" y="2523653"/>
            <a:ext cx="142699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lang="ko-KR" altLang="en-US" sz="1400">
                <a:solidFill>
                  <a:srgbClr val="000000"/>
                </a:solidFill>
                <a:latin typeface="고도 M" panose="02000503000000020004" pitchFamily="2" charset="-127"/>
                <a:ea typeface="고도 M" panose="02000503000000020004" pitchFamily="2" charset="-127"/>
              </a:rPr>
              <a:t>층 쌓기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EFFCC2D-0C80-426F-B8A2-E9EF2741692E}"/>
              </a:ext>
            </a:extLst>
          </p:cNvPr>
          <p:cNvSpPr/>
          <p:nvPr/>
        </p:nvSpPr>
        <p:spPr>
          <a:xfrm>
            <a:off x="1254330" y="2866454"/>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 = </a:t>
            </a:r>
            <a:r>
              <a:rPr lang="en-US" altLang="ko-KR" sz="1200" err="1">
                <a:solidFill>
                  <a:srgbClr val="000000"/>
                </a:solidFill>
                <a:latin typeface="Consolas" panose="020B0609020204030204" pitchFamily="49" charset="0"/>
              </a:rPr>
              <a:t>tf.keras.Sequential</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conv1.add(Conv2D(10, (3, 3), activation='</a:t>
            </a:r>
            <a:r>
              <a:rPr lang="en-US" altLang="ko-KR" sz="1200" err="1">
                <a:solidFill>
                  <a:srgbClr val="000000"/>
                </a:solidFill>
                <a:latin typeface="Consolas" panose="020B0609020204030204" pitchFamily="49" charset="0"/>
              </a:rPr>
              <a:t>relu</a:t>
            </a:r>
            <a:r>
              <a:rPr lang="en-US" altLang="ko-KR" sz="1200">
                <a:solidFill>
                  <a:srgbClr val="000000"/>
                </a:solidFill>
                <a:latin typeface="Consolas" panose="020B0609020204030204" pitchFamily="49" charset="0"/>
              </a:rPr>
              <a:t>', padding='same', </a:t>
            </a:r>
            <a:r>
              <a:rPr lang="en-US" altLang="ko-KR" sz="1200" err="1">
                <a:solidFill>
                  <a:srgbClr val="000000"/>
                </a:solidFill>
                <a:latin typeface="Consolas" panose="020B0609020204030204" pitchFamily="49" charset="0"/>
              </a:rPr>
              <a:t>input_shape</a:t>
            </a:r>
            <a:r>
              <a:rPr lang="en-US" altLang="ko-KR" sz="1200">
                <a:solidFill>
                  <a:srgbClr val="000000"/>
                </a:solidFill>
                <a:latin typeface="Consolas" panose="020B0609020204030204" pitchFamily="49" charset="0"/>
              </a:rPr>
              <a:t>=(28, 28, 1)))</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57315" y="3368380"/>
            <a:ext cx="5869043" cy="1015663"/>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Conv2D</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클래스의 첫 번째 매개변수는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커널의 개수이다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두번째 매개변수는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커널의 크기로 높이와 너비를 </a:t>
            </a:r>
            <a:r>
              <a:rPr lang="ko-KR" altLang="en-US" sz="1200" err="1">
                <a:solidFill>
                  <a:srgbClr val="000000"/>
                </a:solidFill>
                <a:latin typeface="고도 M" panose="02000503000000020004" pitchFamily="2" charset="-127"/>
                <a:ea typeface="고도 M" panose="02000503000000020004" pitchFamily="2" charset="-127"/>
              </a:rPr>
              <a:t>튜플로</a:t>
            </a:r>
            <a:r>
              <a:rPr lang="ko-KR" altLang="en-US" sz="1200">
                <a:solidFill>
                  <a:srgbClr val="000000"/>
                </a:solidFill>
                <a:latin typeface="고도 M" panose="02000503000000020004" pitchFamily="2" charset="-127"/>
                <a:ea typeface="고도 M" panose="02000503000000020004" pitchFamily="2" charset="-127"/>
              </a:rPr>
              <a:t> 전달한다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lang="en-US" altLang="ko-KR" sz="1200">
                <a:solidFill>
                  <a:srgbClr val="000000"/>
                </a:solidFill>
                <a:latin typeface="고도 M" panose="02000503000000020004" pitchFamily="2" charset="-127"/>
                <a:ea typeface="고도 M" panose="02000503000000020004" pitchFamily="2" charset="-127"/>
              </a:rPr>
              <a:t>activation </a:t>
            </a:r>
            <a:r>
              <a:rPr lang="ko-KR" altLang="en-US" sz="1200">
                <a:solidFill>
                  <a:srgbClr val="000000"/>
                </a:solidFill>
                <a:latin typeface="고도 M" panose="02000503000000020004" pitchFamily="2" charset="-127"/>
                <a:ea typeface="고도 M" panose="02000503000000020004" pitchFamily="2" charset="-127"/>
              </a:rPr>
              <a:t>매개변수에 </a:t>
            </a:r>
            <a:r>
              <a:rPr lang="ko-KR" altLang="en-US" sz="1200" err="1">
                <a:solidFill>
                  <a:srgbClr val="000000"/>
                </a:solidFill>
                <a:latin typeface="고도 M" panose="02000503000000020004" pitchFamily="2" charset="-127"/>
                <a:ea typeface="고도 M" panose="02000503000000020004" pitchFamily="2" charset="-127"/>
              </a:rPr>
              <a:t>렐루</a:t>
            </a:r>
            <a:r>
              <a:rPr lang="ko-KR" altLang="en-US" sz="1200">
                <a:solidFill>
                  <a:srgbClr val="000000"/>
                </a:solidFill>
                <a:latin typeface="고도 M" panose="02000503000000020004" pitchFamily="2" charset="-127"/>
                <a:ea typeface="고도 M" panose="02000503000000020004" pitchFamily="2" charset="-127"/>
              </a:rPr>
              <a:t> 활성화 함수를 지정한다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padding</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same</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을 지정한다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이때 대소문자를 구분하지 않는다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Sequential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클래스에 층을 처음 추가할 때는 배치 차원을 제외한 입력의 크기를 지정한다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5" name="TextBox 14">
            <a:extLst>
              <a:ext uri="{FF2B5EF4-FFF2-40B4-BE49-F238E27FC236}">
                <a16:creationId xmlns:a16="http://schemas.microsoft.com/office/drawing/2014/main" id="{0C6284DE-F8F7-45C5-93A6-B39D3466E3DC}"/>
              </a:ext>
            </a:extLst>
          </p:cNvPr>
          <p:cNvSpPr txBox="1"/>
          <p:nvPr/>
        </p:nvSpPr>
        <p:spPr>
          <a:xfrm>
            <a:off x="952666" y="4468069"/>
            <a:ext cx="1253869"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 </a:t>
            </a:r>
            <a:r>
              <a:rPr lang="ko-KR" altLang="en-US" sz="1400" err="1">
                <a:solidFill>
                  <a:srgbClr val="000000"/>
                </a:solidFill>
                <a:latin typeface="고도 M" panose="02000503000000020004" pitchFamily="2" charset="-127"/>
                <a:ea typeface="고도 M" panose="02000503000000020004" pitchFamily="2" charset="-127"/>
              </a:rPr>
              <a:t>풀링층</a:t>
            </a:r>
            <a:r>
              <a:rPr lang="ko-KR" altLang="en-US" sz="1400">
                <a:solidFill>
                  <a:srgbClr val="000000"/>
                </a:solidFill>
                <a:latin typeface="고도 M" panose="02000503000000020004" pitchFamily="2" charset="-127"/>
                <a:ea typeface="고도 M" panose="02000503000000020004" pitchFamily="2" charset="-127"/>
              </a:rPr>
              <a:t> 쌓기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254330" y="4810870"/>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conv1.add(MaxPooling2D((2, 2)))</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7" name="TextBox 16">
            <a:extLst>
              <a:ext uri="{FF2B5EF4-FFF2-40B4-BE49-F238E27FC236}">
                <a16:creationId xmlns:a16="http://schemas.microsoft.com/office/drawing/2014/main" id="{5F1C5952-57A6-46FD-9945-D61D71B8719A}"/>
              </a:ext>
            </a:extLst>
          </p:cNvPr>
          <p:cNvSpPr txBox="1"/>
          <p:nvPr/>
        </p:nvSpPr>
        <p:spPr>
          <a:xfrm>
            <a:off x="1357315" y="5148983"/>
            <a:ext cx="8313110" cy="46166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MaxPooling2D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클래스의 첫 번째 매개변수는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풀링의</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높이와 너비를 나타내는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튜플이며</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스트라이드는</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strides</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에 지정할 수 있음</a:t>
            </a:r>
            <a:endPar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패딩은 </a:t>
            </a:r>
            <a:r>
              <a:rPr lang="en-US" altLang="ko-KR" sz="1200">
                <a:solidFill>
                  <a:srgbClr val="000000"/>
                </a:solidFill>
                <a:latin typeface="고도 M" panose="02000503000000020004" pitchFamily="2" charset="-127"/>
                <a:ea typeface="고도 M" panose="02000503000000020004" pitchFamily="2" charset="-127"/>
              </a:rPr>
              <a:t>padding</a:t>
            </a:r>
            <a:r>
              <a:rPr lang="ko-KR" altLang="en-US" sz="1200">
                <a:solidFill>
                  <a:srgbClr val="000000"/>
                </a:solidFill>
                <a:latin typeface="고도 M" panose="02000503000000020004" pitchFamily="2" charset="-127"/>
                <a:ea typeface="고도 M" panose="02000503000000020004" pitchFamily="2" charset="-127"/>
              </a:rPr>
              <a:t>에 지정하며 기본값은 </a:t>
            </a:r>
            <a:r>
              <a:rPr lang="en-US" altLang="ko-KR" sz="1200">
                <a:solidFill>
                  <a:srgbClr val="000000"/>
                </a:solidFill>
                <a:latin typeface="고도 M" panose="02000503000000020004" pitchFamily="2" charset="-127"/>
                <a:ea typeface="고도 M" panose="02000503000000020004" pitchFamily="2" charset="-127"/>
              </a:rPr>
              <a:t>'valid'</a:t>
            </a:r>
            <a:r>
              <a:rPr lang="ko-KR" altLang="en-US" sz="1200">
                <a:solidFill>
                  <a:srgbClr val="000000"/>
                </a:solidFill>
                <a:latin typeface="고도 M" panose="02000503000000020004" pitchFamily="2" charset="-127"/>
                <a:ea typeface="고도 M" panose="02000503000000020004" pitchFamily="2" charset="-127"/>
              </a:rPr>
              <a:t>이다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8" name="TextBox 17">
            <a:extLst>
              <a:ext uri="{FF2B5EF4-FFF2-40B4-BE49-F238E27FC236}">
                <a16:creationId xmlns:a16="http://schemas.microsoft.com/office/drawing/2014/main" id="{2C25930E-FF4D-445F-ADAE-A17D23E5BD72}"/>
              </a:ext>
            </a:extLst>
          </p:cNvPr>
          <p:cNvSpPr txBox="1"/>
          <p:nvPr/>
        </p:nvSpPr>
        <p:spPr>
          <a:xfrm>
            <a:off x="952666" y="5677527"/>
            <a:ext cx="3841116"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4.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완전 연결층에 주입할 수 있도록 특성 맵 펼치기</a:t>
            </a:r>
          </a:p>
        </p:txBody>
      </p:sp>
      <p:sp>
        <p:nvSpPr>
          <p:cNvPr id="19" name="직사각형 18">
            <a:extLst>
              <a:ext uri="{FF2B5EF4-FFF2-40B4-BE49-F238E27FC236}">
                <a16:creationId xmlns:a16="http://schemas.microsoft.com/office/drawing/2014/main" id="{AA745494-D03D-4FFA-80FA-5890EE3AD2CD}"/>
              </a:ext>
            </a:extLst>
          </p:cNvPr>
          <p:cNvSpPr/>
          <p:nvPr/>
        </p:nvSpPr>
        <p:spPr>
          <a:xfrm>
            <a:off x="1254330" y="6020328"/>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conv1.add(Flatten())</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357315" y="6358441"/>
            <a:ext cx="7784632" cy="276999"/>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풀링</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다음에는 완전 연결층에 연결하기 위해 배치 차원을 제외하고 일렬로 펼쳐야 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 일은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Flatten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클래스가 수행함</a:t>
            </a:r>
            <a:endParaRPr lang="en-US" altLang="ko-KR"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49327323"/>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094117"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케라스로</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만들기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632178"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5.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완전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연결층</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쌓기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conv1.add(Dense(100, activation='</a:t>
            </a:r>
            <a:r>
              <a:rPr lang="en-US" altLang="ko-KR" sz="1200" err="1">
                <a:solidFill>
                  <a:srgbClr val="000000"/>
                </a:solidFill>
                <a:latin typeface="Consolas" panose="020B0609020204030204" pitchFamily="49" charset="0"/>
              </a:rPr>
              <a:t>relu</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conv1.add(Dense(10, activation='</a:t>
            </a:r>
            <a:r>
              <a:rPr lang="en-US" altLang="ko-KR" sz="1200" err="1">
                <a:solidFill>
                  <a:srgbClr val="000000"/>
                </a:solidFill>
                <a:latin typeface="Consolas" panose="020B0609020204030204" pitchFamily="49" charset="0"/>
              </a:rPr>
              <a:t>softmax</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20529" y="2582446"/>
            <a:ext cx="7008650" cy="46166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첫 번째 완전 연결층에는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100</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뉴런을 사용하고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렐루</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활성화 함수를 적용한다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마지막 출력층에는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개의 클래스에 대응하는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개의 뉴런을 사용하고 </a:t>
            </a:r>
            <a:r>
              <a:rPr lang="ko-KR" altLang="en-US" sz="1200" err="1">
                <a:solidFill>
                  <a:srgbClr val="000000"/>
                </a:solidFill>
                <a:latin typeface="고도 M" panose="02000503000000020004" pitchFamily="2" charset="-127"/>
                <a:ea typeface="고도 M" panose="02000503000000020004" pitchFamily="2" charset="-127"/>
              </a:rPr>
              <a:t>소프트맥스</a:t>
            </a:r>
            <a:r>
              <a:rPr lang="ko-KR" altLang="en-US" sz="1200">
                <a:solidFill>
                  <a:srgbClr val="000000"/>
                </a:solidFill>
                <a:latin typeface="고도 M" panose="02000503000000020004" pitchFamily="2" charset="-127"/>
                <a:ea typeface="고도 M" panose="02000503000000020004" pitchFamily="2" charset="-127"/>
              </a:rPr>
              <a:t> 활성화 함수를 적용한다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5" name="TextBox 14">
            <a:extLst>
              <a:ext uri="{FF2B5EF4-FFF2-40B4-BE49-F238E27FC236}">
                <a16:creationId xmlns:a16="http://schemas.microsoft.com/office/drawing/2014/main" id="{0C6284DE-F8F7-45C5-93A6-B39D3466E3DC}"/>
              </a:ext>
            </a:extLst>
          </p:cNvPr>
          <p:cNvSpPr txBox="1"/>
          <p:nvPr/>
        </p:nvSpPr>
        <p:spPr>
          <a:xfrm>
            <a:off x="952666" y="3212080"/>
            <a:ext cx="179889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6. </a:t>
            </a:r>
            <a:r>
              <a:rPr lang="ko-KR" altLang="en-US" sz="1400">
                <a:solidFill>
                  <a:srgbClr val="000000"/>
                </a:solidFill>
                <a:latin typeface="고도 M" panose="02000503000000020004" pitchFamily="2" charset="-127"/>
                <a:ea typeface="고도 M" panose="02000503000000020004" pitchFamily="2" charset="-127"/>
              </a:rPr>
              <a:t>모델 구조 살펴보기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254330" y="3554881"/>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conv1.summary()</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328178" y="3928459"/>
            <a:ext cx="4977645" cy="2839239"/>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Model: "sequential"</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Layer (type)                 Output Shape              Param #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conv2d (Conv2D)              (None, 28, 28, 10)        100          </a:t>
            </a:r>
            <a:r>
              <a:rPr lang="en-US" altLang="ko-KR" sz="1050">
                <a:solidFill>
                  <a:srgbClr val="3399FF"/>
                </a:solidFill>
                <a:latin typeface="고도 M" panose="02000503000000020004" pitchFamily="2" charset="-127"/>
                <a:ea typeface="고도 M" panose="02000503000000020004" pitchFamily="2" charset="-127"/>
              </a:rPr>
              <a:t>( 3x3x1x10+10 )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max_pooling2d (MaxPooling2D) (None, 14, 14, 10)        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a:defRPr/>
            </a:pPr>
            <a:r>
              <a:rPr lang="en-US" altLang="ko-KR" sz="1050">
                <a:solidFill>
                  <a:srgbClr val="000000"/>
                </a:solidFill>
                <a:latin typeface="고도 M" panose="02000503000000020004" pitchFamily="2" charset="-127"/>
                <a:ea typeface="고도 M" panose="02000503000000020004" pitchFamily="2" charset="-127"/>
              </a:rPr>
              <a:t>flatten (Flatten)            (None, 1960)              0                   </a:t>
            </a:r>
            <a:r>
              <a:rPr lang="en-US" altLang="ko-KR" sz="1050">
                <a:solidFill>
                  <a:srgbClr val="3399FF"/>
                </a:solidFill>
                <a:latin typeface="고도 M" panose="02000503000000020004" pitchFamily="2" charset="-127"/>
                <a:ea typeface="고도 M" panose="02000503000000020004" pitchFamily="2" charset="-127"/>
              </a:rPr>
              <a:t>( 14x14x10 )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dense (Dense)                (None, 100)               196100          </a:t>
            </a:r>
            <a:r>
              <a:rPr lang="en-US" altLang="ko-KR" sz="1050">
                <a:solidFill>
                  <a:srgbClr val="3399FF"/>
                </a:solidFill>
                <a:latin typeface="고도 M" panose="02000503000000020004" pitchFamily="2" charset="-127"/>
                <a:ea typeface="고도 M" panose="02000503000000020004" pitchFamily="2" charset="-127"/>
              </a:rPr>
              <a:t>( 1960x100+10 )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dense_1 (Dense)              (None, 10)                1010              </a:t>
            </a:r>
            <a:r>
              <a:rPr lang="en-US" altLang="ko-KR" sz="1050">
                <a:solidFill>
                  <a:srgbClr val="3399FF"/>
                </a:solidFill>
                <a:latin typeface="고도 M" panose="02000503000000020004" pitchFamily="2" charset="-127"/>
                <a:ea typeface="고도 M" panose="02000503000000020004" pitchFamily="2" charset="-127"/>
              </a:rPr>
              <a:t>( 100x10+10 )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Total params: 197,210</a:t>
            </a:r>
          </a:p>
          <a:p>
            <a:pPr lvl="0">
              <a:defRPr/>
            </a:pPr>
            <a:r>
              <a:rPr lang="en-US" altLang="ko-KR" sz="1050">
                <a:solidFill>
                  <a:srgbClr val="000000"/>
                </a:solidFill>
                <a:latin typeface="고도 M" panose="02000503000000020004" pitchFamily="2" charset="-127"/>
                <a:ea typeface="고도 M" panose="02000503000000020004" pitchFamily="2" charset="-127"/>
              </a:rPr>
              <a:t>Trainable params: 197,210</a:t>
            </a:r>
          </a:p>
          <a:p>
            <a:pPr lvl="0">
              <a:defRPr/>
            </a:pPr>
            <a:r>
              <a:rPr lang="en-US" altLang="ko-KR" sz="1050">
                <a:solidFill>
                  <a:srgbClr val="000000"/>
                </a:solidFill>
                <a:latin typeface="고도 M" panose="02000503000000020004" pitchFamily="2" charset="-127"/>
                <a:ea typeface="고도 M" panose="02000503000000020004" pitchFamily="2" charset="-127"/>
              </a:rPr>
              <a:t>Non-trainable params: 0</a:t>
            </a:r>
          </a:p>
        </p:txBody>
      </p:sp>
    </p:spTree>
    <p:extLst>
      <p:ext uri="{BB962C8B-B14F-4D97-AF65-F5344CB8AC3E}">
        <p14:creationId xmlns:p14="http://schemas.microsoft.com/office/powerpoint/2010/main" val="92603424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79314"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모델 훈련하기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23303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 컴파일</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conv1.compile(optimizer='</a:t>
            </a:r>
            <a:r>
              <a:rPr lang="en-US" altLang="ko-KR" sz="1200" err="1">
                <a:solidFill>
                  <a:srgbClr val="000000"/>
                </a:solidFill>
                <a:latin typeface="Consolas" panose="020B0609020204030204" pitchFamily="49" charset="0"/>
              </a:rPr>
              <a:t>adam</a:t>
            </a:r>
            <a:r>
              <a:rPr lang="en-US" altLang="ko-KR" sz="1200">
                <a:solidFill>
                  <a:srgbClr val="000000"/>
                </a:solidFill>
                <a:latin typeface="Consolas" panose="020B0609020204030204" pitchFamily="49" charset="0"/>
              </a:rPr>
              <a:t>', loss='</a:t>
            </a:r>
            <a:r>
              <a:rPr lang="en-US" altLang="ko-KR" sz="1200" err="1">
                <a:solidFill>
                  <a:srgbClr val="000000"/>
                </a:solidFill>
                <a:latin typeface="Consolas" panose="020B0609020204030204" pitchFamily="49" charset="0"/>
              </a:rPr>
              <a:t>categorical_crossentropy</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              metrics=['accuracy'])</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20529" y="2582446"/>
            <a:ext cx="7576113" cy="1015663"/>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다중 분류를 위한 크로스 엔트로피 손실 함수를 사용한다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정확도를 관찰하기 위해 </a:t>
            </a:r>
            <a:r>
              <a:rPr lang="en-US" altLang="ko-KR" sz="1200">
                <a:solidFill>
                  <a:srgbClr val="000000"/>
                </a:solidFill>
                <a:latin typeface="고도 M" panose="02000503000000020004" pitchFamily="2" charset="-127"/>
                <a:ea typeface="고도 M" panose="02000503000000020004" pitchFamily="2" charset="-127"/>
              </a:rPr>
              <a:t>metrics </a:t>
            </a:r>
            <a:r>
              <a:rPr lang="ko-KR" altLang="en-US" sz="1200">
                <a:solidFill>
                  <a:srgbClr val="000000"/>
                </a:solidFill>
                <a:latin typeface="고도 M" panose="02000503000000020004" pitchFamily="2" charset="-127"/>
                <a:ea typeface="고도 M" panose="02000503000000020004" pitchFamily="2" charset="-127"/>
              </a:rPr>
              <a:t>매개변수에 </a:t>
            </a:r>
            <a:r>
              <a:rPr lang="en-US" altLang="ko-KR" sz="1200">
                <a:solidFill>
                  <a:srgbClr val="000000"/>
                </a:solidFill>
                <a:latin typeface="고도 M" panose="02000503000000020004" pitchFamily="2" charset="-127"/>
                <a:ea typeface="고도 M" panose="02000503000000020004" pitchFamily="2" charset="-127"/>
              </a:rPr>
              <a:t>'accuracy'</a:t>
            </a:r>
            <a:r>
              <a:rPr lang="ko-KR" altLang="en-US" sz="1200">
                <a:solidFill>
                  <a:srgbClr val="000000"/>
                </a:solidFill>
                <a:latin typeface="고도 M" panose="02000503000000020004" pitchFamily="2" charset="-127"/>
                <a:ea typeface="고도 M" panose="02000503000000020004" pitchFamily="2" charset="-127"/>
              </a:rPr>
              <a:t>를 리스트로 전달한다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a:t>
            </a:r>
            <a:r>
              <a:rPr lang="en-US" altLang="ko-KR" sz="1200">
                <a:solidFill>
                  <a:srgbClr val="000000"/>
                </a:solidFill>
                <a:latin typeface="고도 M" panose="02000503000000020004" pitchFamily="2" charset="-127"/>
                <a:ea typeface="고도 M" panose="02000503000000020004" pitchFamily="2" charset="-127"/>
              </a:rPr>
              <a:t>(</a:t>
            </a:r>
            <a:r>
              <a:rPr lang="en-US" altLang="ko-KR" sz="1200" err="1">
                <a:solidFill>
                  <a:srgbClr val="000000"/>
                </a:solidFill>
                <a:latin typeface="고도 M" panose="02000503000000020004" pitchFamily="2" charset="-127"/>
                <a:ea typeface="고도 M" panose="02000503000000020004" pitchFamily="2" charset="-127"/>
              </a:rPr>
              <a:t>adam</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옵티마이저를</a:t>
            </a:r>
            <a:r>
              <a:rPr lang="ko-KR" altLang="en-US" sz="1200">
                <a:solidFill>
                  <a:srgbClr val="000000"/>
                </a:solidFill>
                <a:latin typeface="고도 M" panose="02000503000000020004" pitchFamily="2" charset="-127"/>
                <a:ea typeface="고도 M" panose="02000503000000020004" pitchFamily="2" charset="-127"/>
              </a:rPr>
              <a:t> 사용한다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아담은 </a:t>
            </a:r>
            <a:r>
              <a:rPr lang="en-US" altLang="ko-KR" sz="1200">
                <a:solidFill>
                  <a:srgbClr val="000000"/>
                </a:solidFill>
                <a:latin typeface="고도 M" panose="02000503000000020004" pitchFamily="2" charset="-127"/>
                <a:ea typeface="고도 M" panose="02000503000000020004" pitchFamily="2" charset="-127"/>
              </a:rPr>
              <a:t>Adaptive Moment Estimation</a:t>
            </a:r>
            <a:r>
              <a:rPr lang="ko-KR" altLang="en-US" sz="1200">
                <a:solidFill>
                  <a:srgbClr val="000000"/>
                </a:solidFill>
                <a:latin typeface="고도 M" panose="02000503000000020004" pitchFamily="2" charset="-127"/>
                <a:ea typeface="고도 M" panose="02000503000000020004" pitchFamily="2" charset="-127"/>
              </a:rPr>
              <a:t>을 줄여 만든 이름이다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아담은 손실 함수의 값이 </a:t>
            </a:r>
            <a:r>
              <a:rPr lang="ko-KR" altLang="en-US" sz="1200" err="1">
                <a:solidFill>
                  <a:srgbClr val="000000"/>
                </a:solidFill>
                <a:latin typeface="고도 M" panose="02000503000000020004" pitchFamily="2" charset="-127"/>
                <a:ea typeface="고도 M" panose="02000503000000020004" pitchFamily="2" charset="-127"/>
              </a:rPr>
              <a:t>최적값에</a:t>
            </a:r>
            <a:r>
              <a:rPr lang="ko-KR" altLang="en-US" sz="1200">
                <a:solidFill>
                  <a:srgbClr val="000000"/>
                </a:solidFill>
                <a:latin typeface="고도 M" panose="02000503000000020004" pitchFamily="2" charset="-127"/>
                <a:ea typeface="고도 M" panose="02000503000000020004" pitchFamily="2" charset="-127"/>
              </a:rPr>
              <a:t> 가까워질수록 </a:t>
            </a:r>
            <a:r>
              <a:rPr lang="ko-KR" altLang="en-US" sz="1200" err="1">
                <a:solidFill>
                  <a:srgbClr val="000000"/>
                </a:solidFill>
                <a:latin typeface="고도 M" panose="02000503000000020004" pitchFamily="2" charset="-127"/>
                <a:ea typeface="고도 M" panose="02000503000000020004" pitchFamily="2" charset="-127"/>
              </a:rPr>
              <a:t>학습률을</a:t>
            </a:r>
            <a:r>
              <a:rPr lang="ko-KR" altLang="en-US" sz="1200">
                <a:solidFill>
                  <a:srgbClr val="000000"/>
                </a:solidFill>
                <a:latin typeface="고도 M" panose="02000503000000020004" pitchFamily="2" charset="-127"/>
                <a:ea typeface="고도 M" panose="02000503000000020004" pitchFamily="2" charset="-127"/>
              </a:rPr>
              <a:t> 낮춰 손실 함수의 값이 안정적으로 수렴될 수 있게 해준다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1" name="TextBox 10">
            <a:extLst>
              <a:ext uri="{FF2B5EF4-FFF2-40B4-BE49-F238E27FC236}">
                <a16:creationId xmlns:a16="http://schemas.microsoft.com/office/drawing/2014/main" id="{FE0EDE7F-C859-447B-A3CD-915B5EC1EE0B}"/>
              </a:ext>
            </a:extLst>
          </p:cNvPr>
          <p:cNvSpPr txBox="1"/>
          <p:nvPr/>
        </p:nvSpPr>
        <p:spPr>
          <a:xfrm>
            <a:off x="973505" y="3650715"/>
            <a:ext cx="110158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 훈련</a:t>
            </a:r>
          </a:p>
        </p:txBody>
      </p:sp>
      <p:sp>
        <p:nvSpPr>
          <p:cNvPr id="12" name="직사각형 11">
            <a:extLst>
              <a:ext uri="{FF2B5EF4-FFF2-40B4-BE49-F238E27FC236}">
                <a16:creationId xmlns:a16="http://schemas.microsoft.com/office/drawing/2014/main" id="{0A8DBD65-5799-4AFC-9C22-BE7E94693CDF}"/>
              </a:ext>
            </a:extLst>
          </p:cNvPr>
          <p:cNvSpPr/>
          <p:nvPr/>
        </p:nvSpPr>
        <p:spPr>
          <a:xfrm>
            <a:off x="1275169" y="3993516"/>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history = conv1.fit(</a:t>
            </a:r>
            <a:r>
              <a:rPr lang="en-US" altLang="ko-KR" sz="1200" err="1">
                <a:solidFill>
                  <a:srgbClr val="000000"/>
                </a:solidFill>
                <a:latin typeface="Consolas" panose="020B0609020204030204" pitchFamily="49" charset="0"/>
              </a:rPr>
              <a:t>x_train</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y_train_encoded</a:t>
            </a:r>
            <a:r>
              <a:rPr lang="en-US" altLang="ko-KR" sz="1200">
                <a:solidFill>
                  <a:srgbClr val="000000"/>
                </a:solidFill>
                <a:latin typeface="Consolas" panose="020B0609020204030204" pitchFamily="49" charset="0"/>
              </a:rPr>
              <a:t>, epochs=20, </a:t>
            </a:r>
          </a:p>
          <a:p>
            <a:pPr lvl="0"/>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validation_data</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x_val</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y_val_encoded</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3" name="TextBox 12">
            <a:extLst>
              <a:ext uri="{FF2B5EF4-FFF2-40B4-BE49-F238E27FC236}">
                <a16:creationId xmlns:a16="http://schemas.microsoft.com/office/drawing/2014/main" id="{695577DE-20D0-4E99-A846-8B351A2D49DE}"/>
              </a:ext>
            </a:extLst>
          </p:cNvPr>
          <p:cNvSpPr txBox="1"/>
          <p:nvPr/>
        </p:nvSpPr>
        <p:spPr>
          <a:xfrm>
            <a:off x="1320529" y="4542811"/>
            <a:ext cx="8787983" cy="1631216"/>
          </a:xfrm>
          <a:prstGeom prst="rect">
            <a:avLst/>
          </a:prstGeom>
          <a:noFill/>
        </p:spPr>
        <p:txBody>
          <a:bodyPr wrap="none" rtlCol="0">
            <a:spAutoFit/>
          </a:bodyPr>
          <a:lstStyle/>
          <a:p>
            <a:pPr lvl="0">
              <a:defRPr/>
            </a:pPr>
            <a:r>
              <a:rPr lang="en-US" altLang="ko-KR" sz="1000">
                <a:solidFill>
                  <a:srgbClr val="000000"/>
                </a:solidFill>
                <a:latin typeface="고도 M" panose="02000503000000020004" pitchFamily="2" charset="-127"/>
                <a:ea typeface="고도 M" panose="02000503000000020004" pitchFamily="2" charset="-127"/>
              </a:rPr>
              <a:t>Train on 48000 samples, validate on 12000 samples</a:t>
            </a:r>
          </a:p>
          <a:p>
            <a:pPr lvl="0">
              <a:defRPr/>
            </a:pPr>
            <a:r>
              <a:rPr lang="en-US" altLang="ko-KR" sz="1000">
                <a:solidFill>
                  <a:srgbClr val="000000"/>
                </a:solidFill>
                <a:latin typeface="고도 M" panose="02000503000000020004" pitchFamily="2" charset="-127"/>
                <a:ea typeface="고도 M" panose="02000503000000020004" pitchFamily="2" charset="-127"/>
              </a:rPr>
              <a:t>Epoch 1/20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171us/sample - loss: 0.4442 - accuracy: 0.8434 -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0.3229 -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0.8862</a:t>
            </a:r>
          </a:p>
          <a:p>
            <a:pPr lvl="0">
              <a:defRPr/>
            </a:pPr>
            <a:r>
              <a:rPr lang="en-US" altLang="ko-KR" sz="1000">
                <a:solidFill>
                  <a:srgbClr val="000000"/>
                </a:solidFill>
                <a:latin typeface="고도 M" panose="02000503000000020004" pitchFamily="2" charset="-127"/>
                <a:ea typeface="고도 M" panose="02000503000000020004" pitchFamily="2" charset="-127"/>
              </a:rPr>
              <a:t>Epoch 2/20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166us/sample - loss: 0.3005 - accuracy: 0.8923 -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0.2860 -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0.8968</a:t>
            </a:r>
          </a:p>
          <a:p>
            <a:pPr lvl="0">
              <a:defRPr/>
            </a:pPr>
            <a:r>
              <a:rPr lang="en-US" altLang="ko-KR" sz="1000">
                <a:solidFill>
                  <a:srgbClr val="000000"/>
                </a:solidFill>
                <a:latin typeface="고도 M" panose="02000503000000020004" pitchFamily="2" charset="-127"/>
                <a:ea typeface="고도 M" panose="02000503000000020004" pitchFamily="2" charset="-127"/>
              </a:rPr>
              <a:t>Epoch 3/20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160us/sample - loss: 0.2568 - accuracy: 0.9062 -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0.2626 -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0.9043</a:t>
            </a:r>
          </a:p>
          <a:p>
            <a:pPr lvl="0">
              <a:defRPr/>
            </a:pPr>
            <a:r>
              <a:rPr lang="en-US" altLang="ko-KR" sz="1000">
                <a:solidFill>
                  <a:srgbClr val="000000"/>
                </a:solidFill>
                <a:latin typeface="고도 M" panose="02000503000000020004" pitchFamily="2" charset="-127"/>
                <a:ea typeface="고도 M" panose="02000503000000020004" pitchFamily="2" charset="-127"/>
              </a:rPr>
              <a:t>...</a:t>
            </a:r>
          </a:p>
          <a:p>
            <a:pPr lvl="0">
              <a:defRPr/>
            </a:pPr>
            <a:r>
              <a:rPr lang="en-US" altLang="ko-KR" sz="1000">
                <a:solidFill>
                  <a:srgbClr val="000000"/>
                </a:solidFill>
                <a:latin typeface="고도 M" panose="02000503000000020004" pitchFamily="2" charset="-127"/>
                <a:ea typeface="고도 M" panose="02000503000000020004" pitchFamily="2" charset="-127"/>
              </a:rPr>
              <a:t>Epoch 20/20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172us/sample - loss: 0.0356 - accuracy: 0.9875 -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0.4264 -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0.9135</a:t>
            </a:r>
          </a:p>
        </p:txBody>
      </p:sp>
    </p:spTree>
    <p:extLst>
      <p:ext uri="{BB962C8B-B14F-4D97-AF65-F5344CB8AC3E}">
        <p14:creationId xmlns:p14="http://schemas.microsoft.com/office/powerpoint/2010/main" val="22454872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초창기 신경망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4" name="직사각형 3">
            <a:extLst>
              <a:ext uri="{FF2B5EF4-FFF2-40B4-BE49-F238E27FC236}">
                <a16:creationId xmlns:a16="http://schemas.microsoft.com/office/drawing/2014/main" id="{5E3177A7-CD8F-4F8F-B383-D02EA322DD29}"/>
              </a:ext>
            </a:extLst>
          </p:cNvPr>
          <p:cNvSpPr/>
          <p:nvPr/>
        </p:nvSpPr>
        <p:spPr>
          <a:xfrm>
            <a:off x="1165399" y="1422286"/>
            <a:ext cx="8526501" cy="3693319"/>
          </a:xfrm>
          <a:prstGeom prst="rect">
            <a:avLst/>
          </a:prstGeom>
        </p:spPr>
        <p:txBody>
          <a:bodyPr wrap="square">
            <a:spAutoFit/>
          </a:bodyPr>
          <a:lstStyle/>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1950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신경망의 핵심 아이디어 등장</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본격적으로 시작되지 못함</a:t>
            </a:r>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1980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err="1">
                <a:solidFill>
                  <a:srgbClr val="494E52"/>
                </a:solidFill>
                <a:latin typeface="맑은 고딕" panose="020B0503020000020004" pitchFamily="50" charset="-127"/>
                <a:ea typeface="맑은 고딕" panose="020B0503020000020004" pitchFamily="50" charset="-127"/>
              </a:rPr>
              <a:t>역전파</a:t>
            </a:r>
            <a:r>
              <a:rPr lang="ko-KR" altLang="en-US" sz="1800">
                <a:solidFill>
                  <a:srgbClr val="494E52"/>
                </a:solidFill>
                <a:latin typeface="맑은 고딕" panose="020B0503020000020004" pitchFamily="50" charset="-127"/>
                <a:ea typeface="맑은 고딕" panose="020B0503020000020004" pitchFamily="50" charset="-127"/>
              </a:rPr>
              <a:t> 알고리즘 재발견</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신경망에 </a:t>
            </a:r>
            <a:r>
              <a:rPr lang="ko-KR" altLang="en-US" sz="1800" err="1">
                <a:solidFill>
                  <a:srgbClr val="494E52"/>
                </a:solidFill>
                <a:latin typeface="맑은 고딕" panose="020B0503020000020004" pitchFamily="50" charset="-127"/>
                <a:ea typeface="맑은 고딕" panose="020B0503020000020004" pitchFamily="50" charset="-127"/>
              </a:rPr>
              <a:t>역전파</a:t>
            </a:r>
            <a:r>
              <a:rPr lang="ko-KR" altLang="en-US" sz="1800">
                <a:solidFill>
                  <a:srgbClr val="494E52"/>
                </a:solidFill>
                <a:latin typeface="맑은 고딕" panose="020B0503020000020004" pitchFamily="50" charset="-127"/>
                <a:ea typeface="맑은 고딕" panose="020B0503020000020004" pitchFamily="50" charset="-127"/>
              </a:rPr>
              <a:t> 알고리즘 적용 시작</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1990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초창기 </a:t>
            </a:r>
            <a:r>
              <a:rPr lang="ko-KR" altLang="en-US" sz="1800" err="1">
                <a:solidFill>
                  <a:srgbClr val="494E52"/>
                </a:solidFill>
                <a:latin typeface="맑은 고딕" panose="020B0503020000020004" pitchFamily="50" charset="-127"/>
                <a:ea typeface="맑은 고딕" panose="020B0503020000020004" pitchFamily="50" charset="-127"/>
              </a:rPr>
              <a:t>합성곱</a:t>
            </a:r>
            <a:r>
              <a:rPr lang="ko-KR" altLang="en-US" sz="1800">
                <a:solidFill>
                  <a:srgbClr val="494E52"/>
                </a:solidFill>
                <a:latin typeface="맑은 고딕" panose="020B0503020000020004" pitchFamily="50" charset="-127"/>
                <a:ea typeface="맑은 고딕" panose="020B0503020000020004" pitchFamily="50" charset="-127"/>
              </a:rPr>
              <a:t> 신경망과 </a:t>
            </a:r>
            <a:r>
              <a:rPr lang="ko-KR" altLang="en-US" sz="1800" err="1">
                <a:solidFill>
                  <a:srgbClr val="494E52"/>
                </a:solidFill>
                <a:latin typeface="맑은 고딕" panose="020B0503020000020004" pitchFamily="50" charset="-127"/>
                <a:ea typeface="맑은 고딕" panose="020B0503020000020004" pitchFamily="50" charset="-127"/>
              </a:rPr>
              <a:t>역전파을</a:t>
            </a:r>
            <a:r>
              <a:rPr lang="ko-KR" altLang="en-US" sz="1800">
                <a:solidFill>
                  <a:srgbClr val="494E52"/>
                </a:solidFill>
                <a:latin typeface="맑은 고딕" panose="020B0503020000020004" pitchFamily="50" charset="-127"/>
                <a:ea typeface="맑은 고딕" panose="020B0503020000020004" pitchFamily="50" charset="-127"/>
              </a:rPr>
              <a:t> 연결</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미국 우편 서비스에 이용</a:t>
            </a: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3998322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79314"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모델 훈련하기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1062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 그래프와 정확도 그래프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4332083" cy="1200329"/>
          </a:xfrm>
          <a:prstGeom prst="rect">
            <a:avLst/>
          </a:prstGeom>
          <a:solidFill>
            <a:srgbClr val="E2E2F6"/>
          </a:solidFill>
        </p:spPr>
        <p:txBody>
          <a:bodyPr wrap="square">
            <a:spAutoFit/>
          </a:bodyPr>
          <a:lstStyle/>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['loss'])</a:t>
            </a:r>
          </a:p>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val_loss</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plt.ylabel</a:t>
            </a:r>
            <a:r>
              <a:rPr lang="en-US" altLang="ko-KR" sz="1200">
                <a:solidFill>
                  <a:srgbClr val="000000"/>
                </a:solidFill>
                <a:latin typeface="Consolas" panose="020B0609020204030204" pitchFamily="49" charset="0"/>
              </a:rPr>
              <a:t>('loss')</a:t>
            </a:r>
          </a:p>
          <a:p>
            <a:pPr lvl="0"/>
            <a:r>
              <a:rPr lang="en-US" altLang="ko-KR" sz="1200" err="1">
                <a:solidFill>
                  <a:srgbClr val="000000"/>
                </a:solidFill>
                <a:latin typeface="Consolas" panose="020B0609020204030204" pitchFamily="49" charset="0"/>
              </a:rPr>
              <a:t>plt.xlabel</a:t>
            </a:r>
            <a:r>
              <a:rPr lang="en-US" altLang="ko-KR" sz="1200">
                <a:solidFill>
                  <a:srgbClr val="000000"/>
                </a:solidFill>
                <a:latin typeface="Consolas" panose="020B0609020204030204" pitchFamily="49" charset="0"/>
              </a:rPr>
              <a:t>('epoch')</a:t>
            </a:r>
          </a:p>
          <a:p>
            <a:pPr lvl="0"/>
            <a:r>
              <a:rPr lang="en-US" altLang="ko-KR" sz="1200" err="1">
                <a:solidFill>
                  <a:srgbClr val="000000"/>
                </a:solidFill>
                <a:latin typeface="Consolas" panose="020B0609020204030204" pitchFamily="49" charset="0"/>
              </a:rPr>
              <a:t>plt.legend</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train_loss</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val_loss</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plt.show</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pic>
        <p:nvPicPr>
          <p:cNvPr id="139266" name="Picture 2">
            <a:extLst>
              <a:ext uri="{FF2B5EF4-FFF2-40B4-BE49-F238E27FC236}">
                <a16:creationId xmlns:a16="http://schemas.microsoft.com/office/drawing/2014/main" id="{1BD00E00-AF91-4F44-B0FF-2330C687C7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5076" y="1523700"/>
            <a:ext cx="3733800" cy="2495550"/>
          </a:xfrm>
          <a:prstGeom prst="rect">
            <a:avLst/>
          </a:prstGeom>
          <a:noFill/>
          <a:extLst>
            <a:ext uri="{909E8E84-426E-40DD-AFC4-6F175D3DCCD1}">
              <a14:hiddenFill xmlns:a14="http://schemas.microsoft.com/office/drawing/2010/main">
                <a:solidFill>
                  <a:srgbClr val="FFFFFF"/>
                </a:solidFill>
              </a14:hiddenFill>
            </a:ext>
          </a:extLst>
        </p:spPr>
      </p:pic>
      <p:sp>
        <p:nvSpPr>
          <p:cNvPr id="15" name="직사각형 14">
            <a:extLst>
              <a:ext uri="{FF2B5EF4-FFF2-40B4-BE49-F238E27FC236}">
                <a16:creationId xmlns:a16="http://schemas.microsoft.com/office/drawing/2014/main" id="{CA35A171-A918-4BDE-AC10-3719C5F7AB43}"/>
              </a:ext>
            </a:extLst>
          </p:cNvPr>
          <p:cNvSpPr/>
          <p:nvPr/>
        </p:nvSpPr>
        <p:spPr>
          <a:xfrm>
            <a:off x="1254330" y="4558397"/>
            <a:ext cx="4332083" cy="1200329"/>
          </a:xfrm>
          <a:prstGeom prst="rect">
            <a:avLst/>
          </a:prstGeom>
          <a:solidFill>
            <a:srgbClr val="E2E2F6"/>
          </a:solidFill>
        </p:spPr>
        <p:txBody>
          <a:bodyPr wrap="square">
            <a:spAutoFit/>
          </a:bodyPr>
          <a:lstStyle/>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['accuracy'])</a:t>
            </a:r>
          </a:p>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val_accuracy</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plt.ylabel</a:t>
            </a:r>
            <a:r>
              <a:rPr lang="en-US" altLang="ko-KR" sz="1200">
                <a:solidFill>
                  <a:srgbClr val="000000"/>
                </a:solidFill>
                <a:latin typeface="Consolas" panose="020B0609020204030204" pitchFamily="49" charset="0"/>
              </a:rPr>
              <a:t>('accuracy')</a:t>
            </a:r>
          </a:p>
          <a:p>
            <a:pPr lvl="0"/>
            <a:r>
              <a:rPr lang="en-US" altLang="ko-KR" sz="1200" err="1">
                <a:solidFill>
                  <a:srgbClr val="000000"/>
                </a:solidFill>
                <a:latin typeface="Consolas" panose="020B0609020204030204" pitchFamily="49" charset="0"/>
              </a:rPr>
              <a:t>plt.xlabel</a:t>
            </a:r>
            <a:r>
              <a:rPr lang="en-US" altLang="ko-KR" sz="1200">
                <a:solidFill>
                  <a:srgbClr val="000000"/>
                </a:solidFill>
                <a:latin typeface="Consolas" panose="020B0609020204030204" pitchFamily="49" charset="0"/>
              </a:rPr>
              <a:t>('epoch')</a:t>
            </a:r>
          </a:p>
          <a:p>
            <a:pPr lvl="0"/>
            <a:r>
              <a:rPr lang="en-US" altLang="ko-KR" sz="1200" err="1">
                <a:solidFill>
                  <a:srgbClr val="000000"/>
                </a:solidFill>
                <a:latin typeface="Consolas" panose="020B0609020204030204" pitchFamily="49" charset="0"/>
              </a:rPr>
              <a:t>plt.legend</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train_accuracy</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val_accuracy</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plt.show</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pic>
        <p:nvPicPr>
          <p:cNvPr id="139270" name="Picture 6">
            <a:extLst>
              <a:ext uri="{FF2B5EF4-FFF2-40B4-BE49-F238E27FC236}">
                <a16:creationId xmlns:a16="http://schemas.microsoft.com/office/drawing/2014/main" id="{F163AEB8-51D8-4B30-A485-4921A40C9A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5076" y="4188701"/>
            <a:ext cx="37338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448724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024639"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54401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400" err="1">
                <a:solidFill>
                  <a:srgbClr val="000000"/>
                </a:solidFill>
                <a:latin typeface="고도 M" panose="02000503000000020004" pitchFamily="2" charset="-127"/>
                <a:ea typeface="고도 M" panose="02000503000000020004" pitchFamily="2" charset="-127"/>
              </a:rPr>
              <a:t>드롭아웃에</a:t>
            </a:r>
            <a:r>
              <a:rPr lang="ko-KR" altLang="en-US" sz="1400">
                <a:solidFill>
                  <a:srgbClr val="000000"/>
                </a:solidFill>
                <a:latin typeface="고도 M" panose="02000503000000020004" pitchFamily="2" charset="-127"/>
                <a:ea typeface="고도 M" panose="02000503000000020004" pitchFamily="2" charset="-127"/>
              </a:rPr>
              <a:t> 대하여</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pic>
        <p:nvPicPr>
          <p:cNvPr id="5" name="그래픽 4" descr="남자">
            <a:extLst>
              <a:ext uri="{FF2B5EF4-FFF2-40B4-BE49-F238E27FC236}">
                <a16:creationId xmlns:a16="http://schemas.microsoft.com/office/drawing/2014/main" id="{5CFF970E-151C-4261-97C2-3BF61549CE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41234" y="2913993"/>
            <a:ext cx="914400" cy="680545"/>
          </a:xfrm>
          <a:prstGeom prst="rect">
            <a:avLst/>
          </a:prstGeom>
        </p:spPr>
      </p:pic>
      <p:sp>
        <p:nvSpPr>
          <p:cNvPr id="6" name="TextBox 5">
            <a:extLst>
              <a:ext uri="{FF2B5EF4-FFF2-40B4-BE49-F238E27FC236}">
                <a16:creationId xmlns:a16="http://schemas.microsoft.com/office/drawing/2014/main" id="{BAEF324F-2396-4489-8089-2E5984A4AA54}"/>
              </a:ext>
            </a:extLst>
          </p:cNvPr>
          <p:cNvSpPr txBox="1"/>
          <p:nvPr/>
        </p:nvSpPr>
        <p:spPr>
          <a:xfrm>
            <a:off x="22676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pic>
        <p:nvPicPr>
          <p:cNvPr id="16" name="그래픽 15" descr="남자">
            <a:extLst>
              <a:ext uri="{FF2B5EF4-FFF2-40B4-BE49-F238E27FC236}">
                <a16:creationId xmlns:a16="http://schemas.microsoft.com/office/drawing/2014/main" id="{ED289B1A-B22E-4F81-823E-D5695B47D0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8434" y="2913993"/>
            <a:ext cx="914400" cy="680545"/>
          </a:xfrm>
          <a:prstGeom prst="rect">
            <a:avLst/>
          </a:prstGeom>
        </p:spPr>
      </p:pic>
      <p:sp>
        <p:nvSpPr>
          <p:cNvPr id="17" name="TextBox 16">
            <a:extLst>
              <a:ext uri="{FF2B5EF4-FFF2-40B4-BE49-F238E27FC236}">
                <a16:creationId xmlns:a16="http://schemas.microsoft.com/office/drawing/2014/main" id="{34A60212-9C1C-4D75-A2B0-AD38F7EBE466}"/>
              </a:ext>
            </a:extLst>
          </p:cNvPr>
          <p:cNvSpPr txBox="1"/>
          <p:nvPr/>
        </p:nvSpPr>
        <p:spPr>
          <a:xfrm>
            <a:off x="27248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2</a:t>
            </a:r>
            <a:endParaRPr lang="ko-KR" altLang="en-US" sz="1100">
              <a:solidFill>
                <a:schemeClr val="tx1"/>
              </a:solidFill>
              <a:latin typeface="Consolas" panose="020B0609020204030204" pitchFamily="49" charset="0"/>
            </a:endParaRPr>
          </a:p>
        </p:txBody>
      </p:sp>
      <p:pic>
        <p:nvPicPr>
          <p:cNvPr id="18" name="그래픽 17" descr="남자">
            <a:extLst>
              <a:ext uri="{FF2B5EF4-FFF2-40B4-BE49-F238E27FC236}">
                <a16:creationId xmlns:a16="http://schemas.microsoft.com/office/drawing/2014/main" id="{AA50621E-352C-4F97-A2FC-BC7CB117CD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55634" y="2913993"/>
            <a:ext cx="914400" cy="680545"/>
          </a:xfrm>
          <a:prstGeom prst="rect">
            <a:avLst/>
          </a:prstGeom>
        </p:spPr>
      </p:pic>
      <p:sp>
        <p:nvSpPr>
          <p:cNvPr id="19" name="TextBox 18">
            <a:extLst>
              <a:ext uri="{FF2B5EF4-FFF2-40B4-BE49-F238E27FC236}">
                <a16:creationId xmlns:a16="http://schemas.microsoft.com/office/drawing/2014/main" id="{66500140-2FA0-45A5-A448-C181F0649CCC}"/>
              </a:ext>
            </a:extLst>
          </p:cNvPr>
          <p:cNvSpPr txBox="1"/>
          <p:nvPr/>
        </p:nvSpPr>
        <p:spPr>
          <a:xfrm>
            <a:off x="31820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3</a:t>
            </a:r>
            <a:endParaRPr lang="ko-KR" altLang="en-US" sz="1100">
              <a:solidFill>
                <a:schemeClr val="tx1"/>
              </a:solidFill>
              <a:latin typeface="Consolas" panose="020B0609020204030204" pitchFamily="49" charset="0"/>
            </a:endParaRPr>
          </a:p>
        </p:txBody>
      </p:sp>
      <p:pic>
        <p:nvPicPr>
          <p:cNvPr id="20" name="그래픽 19" descr="남자">
            <a:extLst>
              <a:ext uri="{FF2B5EF4-FFF2-40B4-BE49-F238E27FC236}">
                <a16:creationId xmlns:a16="http://schemas.microsoft.com/office/drawing/2014/main" id="{476DA1D2-5AAE-4ACD-98A5-C9B1C86F1A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7320" y="2913993"/>
            <a:ext cx="914400" cy="680545"/>
          </a:xfrm>
          <a:prstGeom prst="rect">
            <a:avLst/>
          </a:prstGeom>
        </p:spPr>
      </p:pic>
      <p:sp>
        <p:nvSpPr>
          <p:cNvPr id="21" name="TextBox 20">
            <a:extLst>
              <a:ext uri="{FF2B5EF4-FFF2-40B4-BE49-F238E27FC236}">
                <a16:creationId xmlns:a16="http://schemas.microsoft.com/office/drawing/2014/main" id="{29354260-28F1-4EE3-90FE-270820806947}"/>
              </a:ext>
            </a:extLst>
          </p:cNvPr>
          <p:cNvSpPr txBox="1"/>
          <p:nvPr/>
        </p:nvSpPr>
        <p:spPr>
          <a:xfrm>
            <a:off x="3951675" y="3042744"/>
            <a:ext cx="338554"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30</a:t>
            </a: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71E23AA-C3D0-4534-96AF-8BCCBF671F97}"/>
                  </a:ext>
                </a:extLst>
              </p:cNvPr>
              <p:cNvSpPr txBox="1"/>
              <p:nvPr/>
            </p:nvSpPr>
            <p:spPr>
              <a:xfrm>
                <a:off x="3518864" y="3069599"/>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571E23AA-C3D0-4534-96AF-8BCCBF671F97}"/>
                  </a:ext>
                </a:extLst>
              </p:cNvPr>
              <p:cNvSpPr txBox="1">
                <a:spLocks noRot="1" noChangeAspect="1" noMove="1" noResize="1" noEditPoints="1" noAdjustHandles="1" noChangeArrowheads="1" noChangeShapeType="1" noTextEdit="1"/>
              </p:cNvSpPr>
              <p:nvPr/>
            </p:nvSpPr>
            <p:spPr>
              <a:xfrm>
                <a:off x="3518864" y="3069599"/>
                <a:ext cx="432811" cy="369332"/>
              </a:xfrm>
              <a:prstGeom prst="rect">
                <a:avLst/>
              </a:prstGeom>
              <a:blipFill>
                <a:blip r:embed="rId5"/>
                <a:stretch>
                  <a:fillRect/>
                </a:stretch>
              </a:blipFill>
            </p:spPr>
            <p:txBody>
              <a:bodyPr/>
              <a:lstStyle/>
              <a:p>
                <a:r>
                  <a:rPr lang="ko-KR" altLang="en-US">
                    <a:noFill/>
                  </a:rPr>
                  <a:t> </a:t>
                </a:r>
              </a:p>
            </p:txBody>
          </p:sp>
        </mc:Fallback>
      </mc:AlternateContent>
      <p:sp>
        <p:nvSpPr>
          <p:cNvPr id="8" name="사각형: 둥근 모서리 7">
            <a:extLst>
              <a:ext uri="{FF2B5EF4-FFF2-40B4-BE49-F238E27FC236}">
                <a16:creationId xmlns:a16="http://schemas.microsoft.com/office/drawing/2014/main" id="{A09D8B58-5A34-455B-B046-B17F24CFFB15}"/>
              </a:ext>
            </a:extLst>
          </p:cNvPr>
          <p:cNvSpPr/>
          <p:nvPr/>
        </p:nvSpPr>
        <p:spPr>
          <a:xfrm>
            <a:off x="2628057" y="2816771"/>
            <a:ext cx="908458" cy="846083"/>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사각형: 둥근 모서리 23">
            <a:extLst>
              <a:ext uri="{FF2B5EF4-FFF2-40B4-BE49-F238E27FC236}">
                <a16:creationId xmlns:a16="http://schemas.microsoft.com/office/drawing/2014/main" id="{B240936E-E2BF-4A47-AC79-E047D8FDF764}"/>
              </a:ext>
            </a:extLst>
          </p:cNvPr>
          <p:cNvSpPr/>
          <p:nvPr/>
        </p:nvSpPr>
        <p:spPr>
          <a:xfrm>
            <a:off x="3900839" y="2816771"/>
            <a:ext cx="450443" cy="846083"/>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pic>
        <p:nvPicPr>
          <p:cNvPr id="25" name="그래픽 24" descr="남자">
            <a:extLst>
              <a:ext uri="{FF2B5EF4-FFF2-40B4-BE49-F238E27FC236}">
                <a16:creationId xmlns:a16="http://schemas.microsoft.com/office/drawing/2014/main" id="{73A6C261-883A-45CB-AFEB-6BE6AE23C0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41234" y="4381729"/>
            <a:ext cx="914400" cy="680545"/>
          </a:xfrm>
          <a:prstGeom prst="rect">
            <a:avLst/>
          </a:prstGeom>
        </p:spPr>
      </p:pic>
      <p:sp>
        <p:nvSpPr>
          <p:cNvPr id="26" name="TextBox 25">
            <a:extLst>
              <a:ext uri="{FF2B5EF4-FFF2-40B4-BE49-F238E27FC236}">
                <a16:creationId xmlns:a16="http://schemas.microsoft.com/office/drawing/2014/main" id="{0ABD04BA-81D1-4F66-8F41-EFA9542FA30D}"/>
              </a:ext>
            </a:extLst>
          </p:cNvPr>
          <p:cNvSpPr txBox="1"/>
          <p:nvPr/>
        </p:nvSpPr>
        <p:spPr>
          <a:xfrm>
            <a:off x="22676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pic>
        <p:nvPicPr>
          <p:cNvPr id="27" name="그래픽 26" descr="남자">
            <a:extLst>
              <a:ext uri="{FF2B5EF4-FFF2-40B4-BE49-F238E27FC236}">
                <a16:creationId xmlns:a16="http://schemas.microsoft.com/office/drawing/2014/main" id="{DB06C3AC-46AA-458F-A6D3-F84DC923A7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8434" y="4381729"/>
            <a:ext cx="914400" cy="680545"/>
          </a:xfrm>
          <a:prstGeom prst="rect">
            <a:avLst/>
          </a:prstGeom>
        </p:spPr>
      </p:pic>
      <p:sp>
        <p:nvSpPr>
          <p:cNvPr id="28" name="TextBox 27">
            <a:extLst>
              <a:ext uri="{FF2B5EF4-FFF2-40B4-BE49-F238E27FC236}">
                <a16:creationId xmlns:a16="http://schemas.microsoft.com/office/drawing/2014/main" id="{D6AB066D-C54E-473E-B6B8-F0A20E3477E6}"/>
              </a:ext>
            </a:extLst>
          </p:cNvPr>
          <p:cNvSpPr txBox="1"/>
          <p:nvPr/>
        </p:nvSpPr>
        <p:spPr>
          <a:xfrm>
            <a:off x="27248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4</a:t>
            </a:r>
            <a:endParaRPr lang="ko-KR" altLang="en-US" sz="1100">
              <a:solidFill>
                <a:schemeClr val="tx1"/>
              </a:solidFill>
              <a:latin typeface="Consolas" panose="020B0609020204030204" pitchFamily="49" charset="0"/>
            </a:endParaRPr>
          </a:p>
        </p:txBody>
      </p:sp>
      <p:pic>
        <p:nvPicPr>
          <p:cNvPr id="29" name="그래픽 28" descr="남자">
            <a:extLst>
              <a:ext uri="{FF2B5EF4-FFF2-40B4-BE49-F238E27FC236}">
                <a16:creationId xmlns:a16="http://schemas.microsoft.com/office/drawing/2014/main" id="{3333F286-A0C5-4E0E-BECC-951DA18B73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55634" y="4381729"/>
            <a:ext cx="914400" cy="680545"/>
          </a:xfrm>
          <a:prstGeom prst="rect">
            <a:avLst/>
          </a:prstGeom>
        </p:spPr>
      </p:pic>
      <p:sp>
        <p:nvSpPr>
          <p:cNvPr id="30" name="TextBox 29">
            <a:extLst>
              <a:ext uri="{FF2B5EF4-FFF2-40B4-BE49-F238E27FC236}">
                <a16:creationId xmlns:a16="http://schemas.microsoft.com/office/drawing/2014/main" id="{2FAEBF53-69E0-4A33-B9D2-1A79D4092213}"/>
              </a:ext>
            </a:extLst>
          </p:cNvPr>
          <p:cNvSpPr txBox="1"/>
          <p:nvPr/>
        </p:nvSpPr>
        <p:spPr>
          <a:xfrm>
            <a:off x="31820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7</a:t>
            </a:r>
            <a:endParaRPr lang="ko-KR" altLang="en-US" sz="1100">
              <a:solidFill>
                <a:schemeClr val="tx1"/>
              </a:solidFill>
              <a:latin typeface="Consolas" panose="020B0609020204030204" pitchFamily="49" charset="0"/>
            </a:endParaRPr>
          </a:p>
        </p:txBody>
      </p:sp>
      <p:pic>
        <p:nvPicPr>
          <p:cNvPr id="31" name="그래픽 30" descr="남자">
            <a:extLst>
              <a:ext uri="{FF2B5EF4-FFF2-40B4-BE49-F238E27FC236}">
                <a16:creationId xmlns:a16="http://schemas.microsoft.com/office/drawing/2014/main" id="{D246E9D2-C6C8-473A-9632-DD917AAAD9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7320" y="4381729"/>
            <a:ext cx="914400" cy="680545"/>
          </a:xfrm>
          <a:prstGeom prst="rect">
            <a:avLst/>
          </a:prstGeom>
        </p:spPr>
      </p:pic>
      <p:sp>
        <p:nvSpPr>
          <p:cNvPr id="32" name="TextBox 31">
            <a:extLst>
              <a:ext uri="{FF2B5EF4-FFF2-40B4-BE49-F238E27FC236}">
                <a16:creationId xmlns:a16="http://schemas.microsoft.com/office/drawing/2014/main" id="{80A959F6-BA69-409B-A942-5D13CF7ABFA9}"/>
              </a:ext>
            </a:extLst>
          </p:cNvPr>
          <p:cNvSpPr txBox="1"/>
          <p:nvPr/>
        </p:nvSpPr>
        <p:spPr>
          <a:xfrm>
            <a:off x="3951675" y="4510480"/>
            <a:ext cx="338554"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25</a:t>
            </a: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849F150-9EB5-42F3-9C85-5581058A448D}"/>
                  </a:ext>
                </a:extLst>
              </p:cNvPr>
              <p:cNvSpPr txBox="1"/>
              <p:nvPr/>
            </p:nvSpPr>
            <p:spPr>
              <a:xfrm>
                <a:off x="3518864" y="4537335"/>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5849F150-9EB5-42F3-9C85-5581058A448D}"/>
                  </a:ext>
                </a:extLst>
              </p:cNvPr>
              <p:cNvSpPr txBox="1">
                <a:spLocks noRot="1" noChangeAspect="1" noMove="1" noResize="1" noEditPoints="1" noAdjustHandles="1" noChangeArrowheads="1" noChangeShapeType="1" noTextEdit="1"/>
              </p:cNvSpPr>
              <p:nvPr/>
            </p:nvSpPr>
            <p:spPr>
              <a:xfrm>
                <a:off x="3518864" y="4537335"/>
                <a:ext cx="432811" cy="369332"/>
              </a:xfrm>
              <a:prstGeom prst="rect">
                <a:avLst/>
              </a:prstGeom>
              <a:blipFill>
                <a:blip r:embed="rId6"/>
                <a:stretch>
                  <a:fillRect/>
                </a:stretch>
              </a:blipFill>
            </p:spPr>
            <p:txBody>
              <a:bodyPr/>
              <a:lstStyle/>
              <a:p>
                <a:r>
                  <a:rPr lang="ko-KR" altLang="en-US">
                    <a:noFill/>
                  </a:rPr>
                  <a:t> </a:t>
                </a:r>
              </a:p>
            </p:txBody>
          </p:sp>
        </mc:Fallback>
      </mc:AlternateContent>
      <p:sp>
        <p:nvSpPr>
          <p:cNvPr id="9" name="화살표: 아래쪽 8">
            <a:extLst>
              <a:ext uri="{FF2B5EF4-FFF2-40B4-BE49-F238E27FC236}">
                <a16:creationId xmlns:a16="http://schemas.microsoft.com/office/drawing/2014/main" id="{41832E45-0CD6-4D99-8822-B4F5CC50367B}"/>
              </a:ext>
            </a:extLst>
          </p:cNvPr>
          <p:cNvSpPr/>
          <p:nvPr/>
        </p:nvSpPr>
        <p:spPr>
          <a:xfrm>
            <a:off x="3157829" y="3824288"/>
            <a:ext cx="281678" cy="391903"/>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TextBox 36">
            <a:extLst>
              <a:ext uri="{FF2B5EF4-FFF2-40B4-BE49-F238E27FC236}">
                <a16:creationId xmlns:a16="http://schemas.microsoft.com/office/drawing/2014/main" id="{8888228B-C6BD-4A4A-A924-C4EE404B09DB}"/>
              </a:ext>
            </a:extLst>
          </p:cNvPr>
          <p:cNvSpPr txBox="1"/>
          <p:nvPr/>
        </p:nvSpPr>
        <p:spPr>
          <a:xfrm>
            <a:off x="3239834" y="2440930"/>
            <a:ext cx="737702" cy="2616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출전 제외</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cxnSp>
        <p:nvCxnSpPr>
          <p:cNvPr id="11" name="연결선: 구부러짐 10">
            <a:extLst>
              <a:ext uri="{FF2B5EF4-FFF2-40B4-BE49-F238E27FC236}">
                <a16:creationId xmlns:a16="http://schemas.microsoft.com/office/drawing/2014/main" id="{F098EFC9-7800-4BB9-9D3E-507B635CA679}"/>
              </a:ext>
            </a:extLst>
          </p:cNvPr>
          <p:cNvCxnSpPr>
            <a:stCxn id="37" idx="1"/>
            <a:endCxn id="8" idx="0"/>
          </p:cNvCxnSpPr>
          <p:nvPr/>
        </p:nvCxnSpPr>
        <p:spPr>
          <a:xfrm rot="10800000" flipV="1">
            <a:off x="3082286" y="2571735"/>
            <a:ext cx="157548" cy="245036"/>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연결선: 구부러짐 39">
            <a:extLst>
              <a:ext uri="{FF2B5EF4-FFF2-40B4-BE49-F238E27FC236}">
                <a16:creationId xmlns:a16="http://schemas.microsoft.com/office/drawing/2014/main" id="{AD3CDF5A-91C5-4547-800E-A8A8DBBBA9DC}"/>
              </a:ext>
            </a:extLst>
          </p:cNvPr>
          <p:cNvCxnSpPr>
            <a:cxnSpLocks/>
            <a:stCxn id="37" idx="3"/>
            <a:endCxn id="24" idx="0"/>
          </p:cNvCxnSpPr>
          <p:nvPr/>
        </p:nvCxnSpPr>
        <p:spPr>
          <a:xfrm>
            <a:off x="3977536" y="2571735"/>
            <a:ext cx="148525" cy="245036"/>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C42CCF99-BAEA-479B-A169-AD7373C662BA}"/>
              </a:ext>
            </a:extLst>
          </p:cNvPr>
          <p:cNvSpPr/>
          <p:nvPr/>
        </p:nvSpPr>
        <p:spPr>
          <a:xfrm>
            <a:off x="5941183" y="276965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C4B351D8-44E9-4A17-872B-9750CB228A08}"/>
              </a:ext>
            </a:extLst>
          </p:cNvPr>
          <p:cNvSpPr/>
          <p:nvPr/>
        </p:nvSpPr>
        <p:spPr>
          <a:xfrm>
            <a:off x="5941183" y="320807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61D5F8E6-D53F-4B94-BFA4-03966EE73860}"/>
              </a:ext>
            </a:extLst>
          </p:cNvPr>
          <p:cNvSpPr/>
          <p:nvPr/>
        </p:nvSpPr>
        <p:spPr>
          <a:xfrm>
            <a:off x="5941183" y="364649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41D021E3-7AFF-4441-BEEC-B5BD8956B693}"/>
              </a:ext>
            </a:extLst>
          </p:cNvPr>
          <p:cNvSpPr/>
          <p:nvPr/>
        </p:nvSpPr>
        <p:spPr>
          <a:xfrm>
            <a:off x="5941183" y="4945112"/>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92E863BA-5ED3-4B81-88C4-8216718B9A54}"/>
              </a:ext>
            </a:extLst>
          </p:cNvPr>
          <p:cNvSpPr txBox="1"/>
          <p:nvPr/>
        </p:nvSpPr>
        <p:spPr>
          <a:xfrm>
            <a:off x="5958779" y="5001180"/>
            <a:ext cx="35458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30</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D6E09AC5-032B-46F6-9B4A-19F1CAF45AFA}"/>
                  </a:ext>
                </a:extLst>
              </p:cNvPr>
              <p:cNvSpPr txBox="1"/>
              <p:nvPr/>
            </p:nvSpPr>
            <p:spPr>
              <a:xfrm rot="5400000">
                <a:off x="5909586" y="4265387"/>
                <a:ext cx="467718" cy="369332"/>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D6E09AC5-032B-46F6-9B4A-19F1CAF45AFA}"/>
                  </a:ext>
                </a:extLst>
              </p:cNvPr>
              <p:cNvSpPr txBox="1">
                <a:spLocks noRot="1" noChangeAspect="1" noMove="1" noResize="1" noEditPoints="1" noAdjustHandles="1" noChangeArrowheads="1" noChangeShapeType="1" noTextEdit="1"/>
              </p:cNvSpPr>
              <p:nvPr/>
            </p:nvSpPr>
            <p:spPr>
              <a:xfrm rot="5400000">
                <a:off x="5909586" y="4265387"/>
                <a:ext cx="467718" cy="369332"/>
              </a:xfrm>
              <a:prstGeom prst="rect">
                <a:avLst/>
              </a:prstGeom>
              <a:blipFill>
                <a:blip r:embed="rId7"/>
                <a:stretch>
                  <a:fillRect/>
                </a:stretch>
              </a:blipFill>
            </p:spPr>
            <p:txBody>
              <a:bodyPr/>
              <a:lstStyle/>
              <a:p>
                <a:r>
                  <a:rPr lang="ko-KR" altLang="en-US">
                    <a:noFill/>
                  </a:rPr>
                  <a:t> </a:t>
                </a:r>
              </a:p>
            </p:txBody>
          </p:sp>
        </mc:Fallback>
      </mc:AlternateContent>
      <p:sp>
        <p:nvSpPr>
          <p:cNvPr id="49" name="화살표: 아래쪽 48">
            <a:extLst>
              <a:ext uri="{FF2B5EF4-FFF2-40B4-BE49-F238E27FC236}">
                <a16:creationId xmlns:a16="http://schemas.microsoft.com/office/drawing/2014/main" id="{27D16D59-AAE1-4534-AA89-A9F5A3D3644B}"/>
              </a:ext>
            </a:extLst>
          </p:cNvPr>
          <p:cNvSpPr/>
          <p:nvPr/>
        </p:nvSpPr>
        <p:spPr>
          <a:xfrm rot="16200000">
            <a:off x="6844665" y="3824287"/>
            <a:ext cx="281678" cy="391903"/>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7A54D94B-A180-495A-A8B4-61ED94A93F5A}"/>
              </a:ext>
            </a:extLst>
          </p:cNvPr>
          <p:cNvSpPr/>
          <p:nvPr/>
        </p:nvSpPr>
        <p:spPr>
          <a:xfrm>
            <a:off x="7598538" y="276965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4AF27E8E-6B20-481F-B68C-64423C9EAC9F}"/>
              </a:ext>
            </a:extLst>
          </p:cNvPr>
          <p:cNvSpPr/>
          <p:nvPr/>
        </p:nvSpPr>
        <p:spPr>
          <a:xfrm>
            <a:off x="7598538" y="320807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159E1025-0E57-4749-9AB6-82BE1D55FF3A}"/>
              </a:ext>
            </a:extLst>
          </p:cNvPr>
          <p:cNvSpPr/>
          <p:nvPr/>
        </p:nvSpPr>
        <p:spPr>
          <a:xfrm>
            <a:off x="7598538" y="364649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EA0E10AA-4C00-4046-9FEF-90BCB0462BAD}"/>
              </a:ext>
            </a:extLst>
          </p:cNvPr>
          <p:cNvSpPr/>
          <p:nvPr/>
        </p:nvSpPr>
        <p:spPr>
          <a:xfrm>
            <a:off x="7598538" y="4945112"/>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9C00DFD7-1285-4EAF-B996-620E8C8EF74F}"/>
              </a:ext>
            </a:extLst>
          </p:cNvPr>
          <p:cNvSpPr txBox="1"/>
          <p:nvPr/>
        </p:nvSpPr>
        <p:spPr>
          <a:xfrm>
            <a:off x="7616134" y="5001180"/>
            <a:ext cx="35458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25</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009E646-B600-438B-920D-60BC6EC52565}"/>
                  </a:ext>
                </a:extLst>
              </p:cNvPr>
              <p:cNvSpPr txBox="1"/>
              <p:nvPr/>
            </p:nvSpPr>
            <p:spPr>
              <a:xfrm rot="5400000">
                <a:off x="7566941" y="4265387"/>
                <a:ext cx="467718" cy="369332"/>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2009E646-B600-438B-920D-60BC6EC52565}"/>
                  </a:ext>
                </a:extLst>
              </p:cNvPr>
              <p:cNvSpPr txBox="1">
                <a:spLocks noRot="1" noChangeAspect="1" noMove="1" noResize="1" noEditPoints="1" noAdjustHandles="1" noChangeArrowheads="1" noChangeShapeType="1" noTextEdit="1"/>
              </p:cNvSpPr>
              <p:nvPr/>
            </p:nvSpPr>
            <p:spPr>
              <a:xfrm rot="5400000">
                <a:off x="7566941" y="4265387"/>
                <a:ext cx="467718" cy="369332"/>
              </a:xfrm>
              <a:prstGeom prst="rect">
                <a:avLst/>
              </a:prstGeom>
              <a:blipFill>
                <a:blip r:embed="rId8"/>
                <a:stretch>
                  <a:fillRect/>
                </a:stretch>
              </a:blipFill>
            </p:spPr>
            <p:txBody>
              <a:bodyPr/>
              <a:lstStyle/>
              <a:p>
                <a:r>
                  <a:rPr lang="ko-KR" altLang="en-US">
                    <a:noFill/>
                  </a:rPr>
                  <a:t> </a:t>
                </a:r>
              </a:p>
            </p:txBody>
          </p:sp>
        </mc:Fallback>
      </mc:AlternateContent>
      <p:sp>
        <p:nvSpPr>
          <p:cNvPr id="58" name="사각형: 둥근 모서리 57">
            <a:extLst>
              <a:ext uri="{FF2B5EF4-FFF2-40B4-BE49-F238E27FC236}">
                <a16:creationId xmlns:a16="http://schemas.microsoft.com/office/drawing/2014/main" id="{BF1A6AA0-53F4-47AA-B909-6BBAEBA720C2}"/>
              </a:ext>
            </a:extLst>
          </p:cNvPr>
          <p:cNvSpPr/>
          <p:nvPr/>
        </p:nvSpPr>
        <p:spPr>
          <a:xfrm>
            <a:off x="5875035" y="3185858"/>
            <a:ext cx="520509" cy="882414"/>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사각형: 둥근 모서리 58">
            <a:extLst>
              <a:ext uri="{FF2B5EF4-FFF2-40B4-BE49-F238E27FC236}">
                <a16:creationId xmlns:a16="http://schemas.microsoft.com/office/drawing/2014/main" id="{F14C576E-4101-4C11-93F1-07D59BAF1FDE}"/>
              </a:ext>
            </a:extLst>
          </p:cNvPr>
          <p:cNvSpPr/>
          <p:nvPr/>
        </p:nvSpPr>
        <p:spPr>
          <a:xfrm>
            <a:off x="5867801" y="4877651"/>
            <a:ext cx="520509" cy="508901"/>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TextBox 61">
            <a:extLst>
              <a:ext uri="{FF2B5EF4-FFF2-40B4-BE49-F238E27FC236}">
                <a16:creationId xmlns:a16="http://schemas.microsoft.com/office/drawing/2014/main" id="{51CAA2C3-29BF-4650-95D9-FDD04D07BFA6}"/>
              </a:ext>
            </a:extLst>
          </p:cNvPr>
          <p:cNvSpPr txBox="1"/>
          <p:nvPr/>
        </p:nvSpPr>
        <p:spPr>
          <a:xfrm>
            <a:off x="6615049" y="3042744"/>
            <a:ext cx="740908" cy="2616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드롭 아웃</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cxnSp>
        <p:nvCxnSpPr>
          <p:cNvPr id="63" name="연결선: 구부러짐 62">
            <a:extLst>
              <a:ext uri="{FF2B5EF4-FFF2-40B4-BE49-F238E27FC236}">
                <a16:creationId xmlns:a16="http://schemas.microsoft.com/office/drawing/2014/main" id="{4503A97E-D71A-4E3D-8900-A078650A24E8}"/>
              </a:ext>
            </a:extLst>
          </p:cNvPr>
          <p:cNvCxnSpPr>
            <a:cxnSpLocks/>
            <a:stCxn id="62" idx="1"/>
            <a:endCxn id="58" idx="3"/>
          </p:cNvCxnSpPr>
          <p:nvPr/>
        </p:nvCxnSpPr>
        <p:spPr>
          <a:xfrm rot="10800000" flipV="1">
            <a:off x="6395545" y="3173549"/>
            <a:ext cx="219505" cy="453516"/>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F8D84B95-6149-4F74-92D6-0318D99026EE}"/>
              </a:ext>
            </a:extLst>
          </p:cNvPr>
          <p:cNvCxnSpPr>
            <a:cxnSpLocks/>
            <a:stCxn id="62" idx="1"/>
            <a:endCxn id="59" idx="3"/>
          </p:cNvCxnSpPr>
          <p:nvPr/>
        </p:nvCxnSpPr>
        <p:spPr>
          <a:xfrm rot="10800000" flipV="1">
            <a:off x="6388311" y="3173548"/>
            <a:ext cx="226739" cy="1958553"/>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01289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024639"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54401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400" err="1">
                <a:solidFill>
                  <a:srgbClr val="000000"/>
                </a:solidFill>
                <a:latin typeface="고도 M" panose="02000503000000020004" pitchFamily="2" charset="-127"/>
                <a:ea typeface="고도 M" panose="02000503000000020004" pitchFamily="2" charset="-127"/>
              </a:rPr>
              <a:t>드롭아웃에</a:t>
            </a:r>
            <a:r>
              <a:rPr lang="ko-KR" altLang="en-US" sz="1400">
                <a:solidFill>
                  <a:srgbClr val="000000"/>
                </a:solidFill>
                <a:latin typeface="고도 M" panose="02000503000000020004" pitchFamily="2" charset="-127"/>
                <a:ea typeface="고도 M" panose="02000503000000020004" pitchFamily="2" charset="-127"/>
              </a:rPr>
              <a:t> 대하여</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6" name="타원 55">
            <a:extLst>
              <a:ext uri="{FF2B5EF4-FFF2-40B4-BE49-F238E27FC236}">
                <a16:creationId xmlns:a16="http://schemas.microsoft.com/office/drawing/2014/main" id="{72C58E92-353E-4A5E-AA7E-DEC00BBA10CA}"/>
              </a:ext>
            </a:extLst>
          </p:cNvPr>
          <p:cNvSpPr/>
          <p:nvPr/>
        </p:nvSpPr>
        <p:spPr>
          <a:xfrm>
            <a:off x="2493783" y="281523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A1682746-B436-405D-883D-C9DCDDBD7AF1}"/>
              </a:ext>
            </a:extLst>
          </p:cNvPr>
          <p:cNvSpPr/>
          <p:nvPr/>
        </p:nvSpPr>
        <p:spPr>
          <a:xfrm>
            <a:off x="2493783" y="3989338"/>
            <a:ext cx="315900" cy="315900"/>
          </a:xfrm>
          <a:prstGeom prst="ellipse">
            <a:avLst/>
          </a:prstGeom>
          <a:solidFill>
            <a:schemeClr val="bg1">
              <a:lumMod val="85000"/>
            </a:schemeClr>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60" name="타원 59">
            <a:extLst>
              <a:ext uri="{FF2B5EF4-FFF2-40B4-BE49-F238E27FC236}">
                <a16:creationId xmlns:a16="http://schemas.microsoft.com/office/drawing/2014/main" id="{6DA4D935-11E8-4744-8392-342F172B3EDA}"/>
              </a:ext>
            </a:extLst>
          </p:cNvPr>
          <p:cNvSpPr/>
          <p:nvPr/>
        </p:nvSpPr>
        <p:spPr>
          <a:xfrm>
            <a:off x="3774417" y="3675989"/>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4" name="직선 화살표 연결선 63">
            <a:extLst>
              <a:ext uri="{FF2B5EF4-FFF2-40B4-BE49-F238E27FC236}">
                <a16:creationId xmlns:a16="http://schemas.microsoft.com/office/drawing/2014/main" id="{816DF9AC-EB3D-4004-A298-43678AD147A4}"/>
              </a:ext>
            </a:extLst>
          </p:cNvPr>
          <p:cNvCxnSpPr>
            <a:cxnSpLocks/>
            <a:stCxn id="56" idx="6"/>
            <a:endCxn id="60" idx="2"/>
          </p:cNvCxnSpPr>
          <p:nvPr/>
        </p:nvCxnSpPr>
        <p:spPr>
          <a:xfrm>
            <a:off x="2809683" y="2973182"/>
            <a:ext cx="964734" cy="86075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6F25745A-CD30-48ED-B25B-E4AA56E2BDC4}"/>
              </a:ext>
            </a:extLst>
          </p:cNvPr>
          <p:cNvCxnSpPr>
            <a:cxnSpLocks/>
            <a:stCxn id="84" idx="6"/>
            <a:endCxn id="60" idx="2"/>
          </p:cNvCxnSpPr>
          <p:nvPr/>
        </p:nvCxnSpPr>
        <p:spPr>
          <a:xfrm>
            <a:off x="2821356" y="3560235"/>
            <a:ext cx="953061" cy="27370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85AACBDB-9CC5-43B6-A0A8-86D45336865A}"/>
              </a:ext>
            </a:extLst>
          </p:cNvPr>
          <p:cNvSpPr txBox="1"/>
          <p:nvPr/>
        </p:nvSpPr>
        <p:spPr>
          <a:xfrm>
            <a:off x="3085876" y="2433296"/>
            <a:ext cx="1425557" cy="261610"/>
          </a:xfrm>
          <a:prstGeom prst="rect">
            <a:avLst/>
          </a:prstGeom>
          <a:noFill/>
        </p:spPr>
        <p:txBody>
          <a:bodyPr wrap="square" rtlCol="0">
            <a:spAutoFit/>
          </a:bodyPr>
          <a:lstStyle/>
          <a:p>
            <a:pPr algn="l"/>
            <a:r>
              <a:rPr lang="ko-KR" altLang="en-US" sz="1100">
                <a:solidFill>
                  <a:schemeClr val="tx1"/>
                </a:solidFill>
                <a:latin typeface="고도 M" panose="02000503000000020004" pitchFamily="2" charset="-127"/>
                <a:ea typeface="고도 M" panose="02000503000000020004" pitchFamily="2" charset="-127"/>
              </a:rPr>
              <a:t>훈련</a:t>
            </a:r>
          </a:p>
        </p:txBody>
      </p:sp>
      <p:sp>
        <p:nvSpPr>
          <p:cNvPr id="68" name="타원 67">
            <a:extLst>
              <a:ext uri="{FF2B5EF4-FFF2-40B4-BE49-F238E27FC236}">
                <a16:creationId xmlns:a16="http://schemas.microsoft.com/office/drawing/2014/main" id="{0CB3172C-0444-45A8-B584-8853584C342F}"/>
              </a:ext>
            </a:extLst>
          </p:cNvPr>
          <p:cNvSpPr/>
          <p:nvPr/>
        </p:nvSpPr>
        <p:spPr>
          <a:xfrm>
            <a:off x="2493783" y="457639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17B6B21F-7BE6-451C-B321-477DEB095B55}"/>
              </a:ext>
            </a:extLst>
          </p:cNvPr>
          <p:cNvCxnSpPr>
            <a:cxnSpLocks/>
            <a:stCxn id="68" idx="6"/>
            <a:endCxn id="60" idx="2"/>
          </p:cNvCxnSpPr>
          <p:nvPr/>
        </p:nvCxnSpPr>
        <p:spPr>
          <a:xfrm flipV="1">
            <a:off x="2809683" y="3833939"/>
            <a:ext cx="964734" cy="90040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연결선: 구부러짐 69">
            <a:extLst>
              <a:ext uri="{FF2B5EF4-FFF2-40B4-BE49-F238E27FC236}">
                <a16:creationId xmlns:a16="http://schemas.microsoft.com/office/drawing/2014/main" id="{B5A0B891-C0C4-4D3A-9B9B-FE86833FC943}"/>
              </a:ext>
            </a:extLst>
          </p:cNvPr>
          <p:cNvCxnSpPr>
            <a:cxnSpLocks/>
            <a:stCxn id="92" idx="1"/>
          </p:cNvCxnSpPr>
          <p:nvPr/>
        </p:nvCxnSpPr>
        <p:spPr>
          <a:xfrm rot="10800000">
            <a:off x="3245654" y="4618031"/>
            <a:ext cx="258479" cy="49337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1" name="타원 70">
            <a:extLst>
              <a:ext uri="{FF2B5EF4-FFF2-40B4-BE49-F238E27FC236}">
                <a16:creationId xmlns:a16="http://schemas.microsoft.com/office/drawing/2014/main" id="{28271C26-3F3D-45E5-A324-1E6590599B47}"/>
              </a:ext>
            </a:extLst>
          </p:cNvPr>
          <p:cNvSpPr/>
          <p:nvPr/>
        </p:nvSpPr>
        <p:spPr>
          <a:xfrm>
            <a:off x="3774417" y="3065339"/>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C2FECF3E-3C38-47F7-8702-EF8F31591C52}"/>
              </a:ext>
            </a:extLst>
          </p:cNvPr>
          <p:cNvSpPr/>
          <p:nvPr/>
        </p:nvSpPr>
        <p:spPr>
          <a:xfrm>
            <a:off x="3774417" y="428828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EEE730DD-1374-4819-ADDF-1905FE55E5AD}"/>
              </a:ext>
            </a:extLst>
          </p:cNvPr>
          <p:cNvCxnSpPr>
            <a:cxnSpLocks/>
            <a:stCxn id="56" idx="6"/>
            <a:endCxn id="72" idx="2"/>
          </p:cNvCxnSpPr>
          <p:nvPr/>
        </p:nvCxnSpPr>
        <p:spPr>
          <a:xfrm>
            <a:off x="2809683" y="2973182"/>
            <a:ext cx="964734" cy="147305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C562E7FC-32E8-4F35-A2EC-E38C2BFD3A46}"/>
              </a:ext>
            </a:extLst>
          </p:cNvPr>
          <p:cNvCxnSpPr>
            <a:cxnSpLocks/>
            <a:stCxn id="56" idx="6"/>
            <a:endCxn id="71" idx="2"/>
          </p:cNvCxnSpPr>
          <p:nvPr/>
        </p:nvCxnSpPr>
        <p:spPr>
          <a:xfrm>
            <a:off x="2809683" y="2973182"/>
            <a:ext cx="964734" cy="2501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0E6A4DD1-DAE1-4C7A-A001-72BD4AEE7A85}"/>
              </a:ext>
            </a:extLst>
          </p:cNvPr>
          <p:cNvCxnSpPr>
            <a:cxnSpLocks/>
            <a:stCxn id="84" idx="6"/>
            <a:endCxn id="71" idx="2"/>
          </p:cNvCxnSpPr>
          <p:nvPr/>
        </p:nvCxnSpPr>
        <p:spPr>
          <a:xfrm flipV="1">
            <a:off x="2821356" y="3223289"/>
            <a:ext cx="953061" cy="33694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DEAC616A-8290-4350-9168-235FA5EF9F1A}"/>
              </a:ext>
            </a:extLst>
          </p:cNvPr>
          <p:cNvCxnSpPr>
            <a:cxnSpLocks/>
            <a:stCxn id="68" idx="6"/>
            <a:endCxn id="71" idx="2"/>
          </p:cNvCxnSpPr>
          <p:nvPr/>
        </p:nvCxnSpPr>
        <p:spPr>
          <a:xfrm flipV="1">
            <a:off x="2809683" y="3223289"/>
            <a:ext cx="964734" cy="15110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id="{1215F43F-8816-46AA-95CA-55CDEAF8F383}"/>
              </a:ext>
            </a:extLst>
          </p:cNvPr>
          <p:cNvCxnSpPr>
            <a:cxnSpLocks/>
            <a:stCxn id="84" idx="6"/>
            <a:endCxn id="72" idx="2"/>
          </p:cNvCxnSpPr>
          <p:nvPr/>
        </p:nvCxnSpPr>
        <p:spPr>
          <a:xfrm>
            <a:off x="2821356" y="3560235"/>
            <a:ext cx="953061" cy="88599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a16="http://schemas.microsoft.com/office/drawing/2014/main" id="{7F6A6375-C3A8-4822-A32E-CF9D35EB5DE1}"/>
              </a:ext>
            </a:extLst>
          </p:cNvPr>
          <p:cNvCxnSpPr>
            <a:cxnSpLocks/>
            <a:stCxn id="68" idx="6"/>
            <a:endCxn id="72" idx="2"/>
          </p:cNvCxnSpPr>
          <p:nvPr/>
        </p:nvCxnSpPr>
        <p:spPr>
          <a:xfrm flipV="1">
            <a:off x="2809683" y="4446232"/>
            <a:ext cx="964734" cy="28811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ABADC111-DAB7-4FDD-9C6D-21EB76F2203B}"/>
              </a:ext>
            </a:extLst>
          </p:cNvPr>
          <p:cNvSpPr/>
          <p:nvPr/>
        </p:nvSpPr>
        <p:spPr>
          <a:xfrm>
            <a:off x="2505456" y="3402285"/>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91" name="TextBox 90">
            <a:extLst>
              <a:ext uri="{FF2B5EF4-FFF2-40B4-BE49-F238E27FC236}">
                <a16:creationId xmlns:a16="http://schemas.microsoft.com/office/drawing/2014/main" id="{93CA5B7F-7CA6-40C0-B673-448D1A6B84BB}"/>
              </a:ext>
            </a:extLst>
          </p:cNvPr>
          <p:cNvSpPr txBox="1"/>
          <p:nvPr/>
        </p:nvSpPr>
        <p:spPr>
          <a:xfrm>
            <a:off x="2707339" y="5387201"/>
            <a:ext cx="1308371"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아웃 비율 </a:t>
            </a:r>
            <a:r>
              <a:rPr lang="en-US" altLang="ko-KR" sz="1050">
                <a:solidFill>
                  <a:srgbClr val="000000"/>
                </a:solidFill>
                <a:latin typeface="고도 M" panose="02000503000000020004" pitchFamily="2" charset="-127"/>
                <a:ea typeface="고도 M" panose="02000503000000020004" pitchFamily="2" charset="-127"/>
              </a:rPr>
              <a:t>0.25</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5655F9DB-5B3B-44AA-8CDA-14CE2CB41997}"/>
              </a:ext>
            </a:extLst>
          </p:cNvPr>
          <p:cNvSpPr txBox="1"/>
          <p:nvPr/>
        </p:nvSpPr>
        <p:spPr>
          <a:xfrm>
            <a:off x="3504132" y="4984449"/>
            <a:ext cx="102784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33% </a:t>
            </a:r>
            <a:r>
              <a:rPr lang="ko-KR" altLang="en-US" sz="1050">
                <a:solidFill>
                  <a:srgbClr val="000000"/>
                </a:solidFill>
                <a:latin typeface="고도 M" panose="02000503000000020004" pitchFamily="2" charset="-127"/>
                <a:ea typeface="고도 M" panose="02000503000000020004" pitchFamily="2" charset="-127"/>
              </a:rPr>
              <a:t>출력 증가</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95" name="TextBox 94">
            <a:extLst>
              <a:ext uri="{FF2B5EF4-FFF2-40B4-BE49-F238E27FC236}">
                <a16:creationId xmlns:a16="http://schemas.microsoft.com/office/drawing/2014/main" id="{29FA9AB2-FB42-40AE-B6AB-41691E1CC399}"/>
              </a:ext>
            </a:extLst>
          </p:cNvPr>
          <p:cNvSpPr txBox="1"/>
          <p:nvPr/>
        </p:nvSpPr>
        <p:spPr>
          <a:xfrm>
            <a:off x="1299138" y="4364115"/>
            <a:ext cx="1119217"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a:t>
            </a:r>
            <a:r>
              <a:rPr lang="ko-KR" altLang="en-US" sz="1050" err="1">
                <a:solidFill>
                  <a:srgbClr val="000000"/>
                </a:solidFill>
                <a:latin typeface="고도 M" panose="02000503000000020004" pitchFamily="2" charset="-127"/>
                <a:ea typeface="고도 M" panose="02000503000000020004" pitchFamily="2" charset="-127"/>
              </a:rPr>
              <a:t>아웃된</a:t>
            </a:r>
            <a:r>
              <a:rPr lang="ko-KR" altLang="en-US" sz="1050">
                <a:solidFill>
                  <a:srgbClr val="000000"/>
                </a:solidFill>
                <a:latin typeface="고도 M" panose="02000503000000020004" pitchFamily="2" charset="-127"/>
                <a:ea typeface="고도 M" panose="02000503000000020004" pitchFamily="2" charset="-127"/>
              </a:rPr>
              <a:t> 뉴런</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96" name="연결선: 구부러짐 95">
            <a:extLst>
              <a:ext uri="{FF2B5EF4-FFF2-40B4-BE49-F238E27FC236}">
                <a16:creationId xmlns:a16="http://schemas.microsoft.com/office/drawing/2014/main" id="{5CEF883C-9679-4425-A0EA-03D9B1A8A3BB}"/>
              </a:ext>
            </a:extLst>
          </p:cNvPr>
          <p:cNvCxnSpPr>
            <a:cxnSpLocks/>
            <a:stCxn id="95" idx="3"/>
            <a:endCxn id="57" idx="3"/>
          </p:cNvCxnSpPr>
          <p:nvPr/>
        </p:nvCxnSpPr>
        <p:spPr>
          <a:xfrm flipV="1">
            <a:off x="2418355" y="4258976"/>
            <a:ext cx="121690" cy="2320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9" name="타원 98">
            <a:extLst>
              <a:ext uri="{FF2B5EF4-FFF2-40B4-BE49-F238E27FC236}">
                <a16:creationId xmlns:a16="http://schemas.microsoft.com/office/drawing/2014/main" id="{6EE3DA60-9B11-4D46-80E2-A2128AF1D6F9}"/>
              </a:ext>
            </a:extLst>
          </p:cNvPr>
          <p:cNvSpPr/>
          <p:nvPr/>
        </p:nvSpPr>
        <p:spPr>
          <a:xfrm>
            <a:off x="5868306" y="280133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00" name="타원 99">
            <a:extLst>
              <a:ext uri="{FF2B5EF4-FFF2-40B4-BE49-F238E27FC236}">
                <a16:creationId xmlns:a16="http://schemas.microsoft.com/office/drawing/2014/main" id="{BB9A25CC-1D89-4679-A5AC-6B6F0042C053}"/>
              </a:ext>
            </a:extLst>
          </p:cNvPr>
          <p:cNvSpPr/>
          <p:nvPr/>
        </p:nvSpPr>
        <p:spPr>
          <a:xfrm>
            <a:off x="5868306" y="3975443"/>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01" name="타원 100">
            <a:extLst>
              <a:ext uri="{FF2B5EF4-FFF2-40B4-BE49-F238E27FC236}">
                <a16:creationId xmlns:a16="http://schemas.microsoft.com/office/drawing/2014/main" id="{19DB3EB3-FB9A-48A5-BB2D-9444364DF908}"/>
              </a:ext>
            </a:extLst>
          </p:cNvPr>
          <p:cNvSpPr/>
          <p:nvPr/>
        </p:nvSpPr>
        <p:spPr>
          <a:xfrm>
            <a:off x="7148940" y="3662094"/>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2" name="직선 화살표 연결선 101">
            <a:extLst>
              <a:ext uri="{FF2B5EF4-FFF2-40B4-BE49-F238E27FC236}">
                <a16:creationId xmlns:a16="http://schemas.microsoft.com/office/drawing/2014/main" id="{7AF6C4E8-F3C2-4354-8054-E6D8F12CB702}"/>
              </a:ext>
            </a:extLst>
          </p:cNvPr>
          <p:cNvCxnSpPr>
            <a:cxnSpLocks/>
            <a:stCxn id="99" idx="6"/>
            <a:endCxn id="101" idx="2"/>
          </p:cNvCxnSpPr>
          <p:nvPr/>
        </p:nvCxnSpPr>
        <p:spPr>
          <a:xfrm>
            <a:off x="6184206" y="2959287"/>
            <a:ext cx="964734" cy="86075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B762C330-3C05-4B54-9BDC-45B0C341C667}"/>
              </a:ext>
            </a:extLst>
          </p:cNvPr>
          <p:cNvCxnSpPr>
            <a:cxnSpLocks/>
            <a:stCxn id="116" idx="6"/>
            <a:endCxn id="101" idx="2"/>
          </p:cNvCxnSpPr>
          <p:nvPr/>
        </p:nvCxnSpPr>
        <p:spPr>
          <a:xfrm>
            <a:off x="6195879" y="3546340"/>
            <a:ext cx="953061" cy="27370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C63F6436-9FD5-4F82-9099-B42DAF1BD933}"/>
              </a:ext>
            </a:extLst>
          </p:cNvPr>
          <p:cNvSpPr txBox="1"/>
          <p:nvPr/>
        </p:nvSpPr>
        <p:spPr>
          <a:xfrm>
            <a:off x="6460399" y="2419401"/>
            <a:ext cx="1425557" cy="261610"/>
          </a:xfrm>
          <a:prstGeom prst="rect">
            <a:avLst/>
          </a:prstGeom>
          <a:noFill/>
        </p:spPr>
        <p:txBody>
          <a:bodyPr wrap="square" rtlCol="0">
            <a:spAutoFit/>
          </a:bodyPr>
          <a:lstStyle/>
          <a:p>
            <a:pPr algn="l"/>
            <a:r>
              <a:rPr lang="ko-KR" altLang="en-US" sz="1100">
                <a:solidFill>
                  <a:schemeClr val="tx1"/>
                </a:solidFill>
                <a:latin typeface="고도 M" panose="02000503000000020004" pitchFamily="2" charset="-127"/>
                <a:ea typeface="고도 M" panose="02000503000000020004" pitchFamily="2" charset="-127"/>
              </a:rPr>
              <a:t>테스트</a:t>
            </a:r>
          </a:p>
        </p:txBody>
      </p:sp>
      <p:sp>
        <p:nvSpPr>
          <p:cNvPr id="105" name="타원 104">
            <a:extLst>
              <a:ext uri="{FF2B5EF4-FFF2-40B4-BE49-F238E27FC236}">
                <a16:creationId xmlns:a16="http://schemas.microsoft.com/office/drawing/2014/main" id="{2EB7278F-F372-4DA6-8B1B-872D503568F8}"/>
              </a:ext>
            </a:extLst>
          </p:cNvPr>
          <p:cNvSpPr/>
          <p:nvPr/>
        </p:nvSpPr>
        <p:spPr>
          <a:xfrm>
            <a:off x="5868306" y="456249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106" name="직선 화살표 연결선 105">
            <a:extLst>
              <a:ext uri="{FF2B5EF4-FFF2-40B4-BE49-F238E27FC236}">
                <a16:creationId xmlns:a16="http://schemas.microsoft.com/office/drawing/2014/main" id="{C25C61C2-50E4-4A97-82C4-765CD53D76EA}"/>
              </a:ext>
            </a:extLst>
          </p:cNvPr>
          <p:cNvCxnSpPr>
            <a:cxnSpLocks/>
            <a:stCxn id="105" idx="6"/>
            <a:endCxn id="101" idx="2"/>
          </p:cNvCxnSpPr>
          <p:nvPr/>
        </p:nvCxnSpPr>
        <p:spPr>
          <a:xfrm flipV="1">
            <a:off x="6184206" y="3820044"/>
            <a:ext cx="964734" cy="90040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8" name="타원 107">
            <a:extLst>
              <a:ext uri="{FF2B5EF4-FFF2-40B4-BE49-F238E27FC236}">
                <a16:creationId xmlns:a16="http://schemas.microsoft.com/office/drawing/2014/main" id="{22E744EC-AF64-408D-9A39-C7275D0FAB82}"/>
              </a:ext>
            </a:extLst>
          </p:cNvPr>
          <p:cNvSpPr/>
          <p:nvPr/>
        </p:nvSpPr>
        <p:spPr>
          <a:xfrm>
            <a:off x="7148940" y="3051444"/>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93834AAD-87E7-4157-8BB9-2F73B8F63DCE}"/>
              </a:ext>
            </a:extLst>
          </p:cNvPr>
          <p:cNvSpPr/>
          <p:nvPr/>
        </p:nvSpPr>
        <p:spPr>
          <a:xfrm>
            <a:off x="7148940" y="427438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E5F5DB68-70E8-44C6-A3EF-ED913C150D59}"/>
              </a:ext>
            </a:extLst>
          </p:cNvPr>
          <p:cNvCxnSpPr>
            <a:cxnSpLocks/>
            <a:stCxn id="99" idx="6"/>
            <a:endCxn id="109" idx="2"/>
          </p:cNvCxnSpPr>
          <p:nvPr/>
        </p:nvCxnSpPr>
        <p:spPr>
          <a:xfrm>
            <a:off x="6184206" y="2959287"/>
            <a:ext cx="964734" cy="147305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0354A7B7-C204-42CA-AF11-779C1E3BCDA5}"/>
              </a:ext>
            </a:extLst>
          </p:cNvPr>
          <p:cNvCxnSpPr>
            <a:cxnSpLocks/>
            <a:stCxn id="99" idx="6"/>
            <a:endCxn id="108" idx="2"/>
          </p:cNvCxnSpPr>
          <p:nvPr/>
        </p:nvCxnSpPr>
        <p:spPr>
          <a:xfrm>
            <a:off x="6184206" y="2959287"/>
            <a:ext cx="964734" cy="2501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6A11033E-64A5-4376-8B32-05C1B48F1773}"/>
              </a:ext>
            </a:extLst>
          </p:cNvPr>
          <p:cNvCxnSpPr>
            <a:cxnSpLocks/>
            <a:stCxn id="116" idx="6"/>
            <a:endCxn id="108" idx="2"/>
          </p:cNvCxnSpPr>
          <p:nvPr/>
        </p:nvCxnSpPr>
        <p:spPr>
          <a:xfrm flipV="1">
            <a:off x="6195879" y="3209394"/>
            <a:ext cx="953061" cy="33694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BD530622-7342-4951-957D-AF46DAE164B1}"/>
              </a:ext>
            </a:extLst>
          </p:cNvPr>
          <p:cNvCxnSpPr>
            <a:cxnSpLocks/>
            <a:stCxn id="105" idx="6"/>
            <a:endCxn id="108" idx="2"/>
          </p:cNvCxnSpPr>
          <p:nvPr/>
        </p:nvCxnSpPr>
        <p:spPr>
          <a:xfrm flipV="1">
            <a:off x="6184206" y="3209394"/>
            <a:ext cx="964734" cy="15110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D016A22F-B66A-45B9-8BDD-A014B988A528}"/>
              </a:ext>
            </a:extLst>
          </p:cNvPr>
          <p:cNvCxnSpPr>
            <a:cxnSpLocks/>
            <a:stCxn id="116" idx="6"/>
            <a:endCxn id="109" idx="2"/>
          </p:cNvCxnSpPr>
          <p:nvPr/>
        </p:nvCxnSpPr>
        <p:spPr>
          <a:xfrm>
            <a:off x="6195879" y="3546340"/>
            <a:ext cx="953061" cy="88599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8916D48-3161-4F4C-ADC9-F28147ED7D4F}"/>
              </a:ext>
            </a:extLst>
          </p:cNvPr>
          <p:cNvCxnSpPr>
            <a:cxnSpLocks/>
            <a:stCxn id="105" idx="6"/>
            <a:endCxn id="109" idx="2"/>
          </p:cNvCxnSpPr>
          <p:nvPr/>
        </p:nvCxnSpPr>
        <p:spPr>
          <a:xfrm flipV="1">
            <a:off x="6184206" y="4432337"/>
            <a:ext cx="964734" cy="28811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6" name="타원 115">
            <a:extLst>
              <a:ext uri="{FF2B5EF4-FFF2-40B4-BE49-F238E27FC236}">
                <a16:creationId xmlns:a16="http://schemas.microsoft.com/office/drawing/2014/main" id="{6FD51A73-ED59-450C-8B6E-C1278DF3998E}"/>
              </a:ext>
            </a:extLst>
          </p:cNvPr>
          <p:cNvSpPr/>
          <p:nvPr/>
        </p:nvSpPr>
        <p:spPr>
          <a:xfrm>
            <a:off x="5879979" y="3388390"/>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68C88E3A-A633-473A-9233-A824BB3927E5}"/>
              </a:ext>
            </a:extLst>
          </p:cNvPr>
          <p:cNvSpPr txBox="1"/>
          <p:nvPr/>
        </p:nvSpPr>
        <p:spPr>
          <a:xfrm>
            <a:off x="6081862" y="5373306"/>
            <a:ext cx="998991"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아웃 없음</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122" name="직선 화살표 연결선 121">
            <a:extLst>
              <a:ext uri="{FF2B5EF4-FFF2-40B4-BE49-F238E27FC236}">
                <a16:creationId xmlns:a16="http://schemas.microsoft.com/office/drawing/2014/main" id="{FD2C3658-33B5-42D9-86C0-CDBDEF83A621}"/>
              </a:ext>
            </a:extLst>
          </p:cNvPr>
          <p:cNvCxnSpPr>
            <a:cxnSpLocks/>
            <a:stCxn id="100" idx="6"/>
            <a:endCxn id="108" idx="2"/>
          </p:cNvCxnSpPr>
          <p:nvPr/>
        </p:nvCxnSpPr>
        <p:spPr>
          <a:xfrm flipV="1">
            <a:off x="6184206" y="3209394"/>
            <a:ext cx="964734" cy="92399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E6019339-BBFE-4CBB-BC5B-F0FDF2A3F383}"/>
              </a:ext>
            </a:extLst>
          </p:cNvPr>
          <p:cNvCxnSpPr>
            <a:cxnSpLocks/>
            <a:stCxn id="100" idx="6"/>
            <a:endCxn id="101" idx="2"/>
          </p:cNvCxnSpPr>
          <p:nvPr/>
        </p:nvCxnSpPr>
        <p:spPr>
          <a:xfrm flipV="1">
            <a:off x="6184206" y="3820044"/>
            <a:ext cx="964734" cy="3133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7C107F55-2D4D-4B22-9DEA-EA749AFC6472}"/>
              </a:ext>
            </a:extLst>
          </p:cNvPr>
          <p:cNvCxnSpPr>
            <a:cxnSpLocks/>
            <a:stCxn id="100" idx="6"/>
            <a:endCxn id="109" idx="2"/>
          </p:cNvCxnSpPr>
          <p:nvPr/>
        </p:nvCxnSpPr>
        <p:spPr>
          <a:xfrm>
            <a:off x="6184206" y="4133393"/>
            <a:ext cx="964734" cy="29894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017537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586238"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적용해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구현</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4044697"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err="1">
                <a:solidFill>
                  <a:srgbClr val="000000"/>
                </a:solidFill>
                <a:latin typeface="고도 M" panose="02000503000000020004" pitchFamily="2" charset="-127"/>
                <a:ea typeface="고도 M" panose="02000503000000020004" pitchFamily="2" charset="-127"/>
              </a:rPr>
              <a:t>케라스로</a:t>
            </a:r>
            <a:r>
              <a:rPr lang="ko-KR" altLang="en-US" sz="1400">
                <a:solidFill>
                  <a:srgbClr val="000000"/>
                </a:solidFill>
                <a:latin typeface="고도 M" panose="02000503000000020004" pitchFamily="2" charset="-127"/>
                <a:ea typeface="고도 M" panose="02000503000000020004" pitchFamily="2" charset="-127"/>
              </a:rPr>
              <a:t> 만든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신경망에 </a:t>
            </a:r>
            <a:r>
              <a:rPr lang="ko-KR" altLang="en-US" sz="1400" err="1">
                <a:solidFill>
                  <a:srgbClr val="000000"/>
                </a:solidFill>
                <a:latin typeface="고도 M" panose="02000503000000020004" pitchFamily="2" charset="-127"/>
                <a:ea typeface="고도 M" panose="02000503000000020004" pitchFamily="2" charset="-127"/>
              </a:rPr>
              <a:t>드롭아웃</a:t>
            </a:r>
            <a:r>
              <a:rPr lang="ko-KR" altLang="en-US" sz="1400">
                <a:solidFill>
                  <a:srgbClr val="000000"/>
                </a:solidFill>
                <a:latin typeface="고도 M" panose="02000503000000020004" pitchFamily="2" charset="-127"/>
                <a:ea typeface="고도 M" panose="02000503000000020004" pitchFamily="2" charset="-127"/>
              </a:rPr>
              <a:t> 적용하기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254330" y="2085757"/>
            <a:ext cx="8622487"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Dropout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conv2 = </a:t>
            </a:r>
            <a:r>
              <a:rPr lang="en-US" altLang="ko-KR" sz="1200" err="1">
                <a:solidFill>
                  <a:schemeClr val="tx1"/>
                </a:solidFill>
                <a:latin typeface="Consolas" panose="020B0609020204030204" pitchFamily="49" charset="0"/>
              </a:rPr>
              <a:t>tf.keras.Sequential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conv2.add(Conv2D(10, (3, 3),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 padding='same',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=(28, 28, 1)))</a:t>
            </a:r>
          </a:p>
          <a:p>
            <a:r>
              <a:rPr lang="en-US" altLang="ko-KR" sz="1200">
                <a:solidFill>
                  <a:schemeClr val="tx1"/>
                </a:solidFill>
                <a:latin typeface="Consolas" panose="020B0609020204030204" pitchFamily="49" charset="0"/>
              </a:rPr>
              <a:t>conv2.add(MaxPooling2D((2, 2)))</a:t>
            </a:r>
          </a:p>
          <a:p>
            <a:r>
              <a:rPr lang="en-US" altLang="ko-KR" sz="1200">
                <a:solidFill>
                  <a:schemeClr val="tx1"/>
                </a:solidFill>
                <a:latin typeface="Consolas" panose="020B0609020204030204" pitchFamily="49" charset="0"/>
              </a:rPr>
              <a:t>conv2.add(Flatten())</a:t>
            </a:r>
          </a:p>
          <a:p>
            <a:r>
              <a:rPr lang="en-US" altLang="ko-KR" sz="1200">
                <a:solidFill>
                  <a:schemeClr val="tx1"/>
                </a:solidFill>
                <a:latin typeface="Consolas" panose="020B0609020204030204" pitchFamily="49" charset="0"/>
              </a:rPr>
              <a:t>conv2.add(Dropout(0.5))</a:t>
            </a:r>
          </a:p>
          <a:p>
            <a:r>
              <a:rPr lang="en-US" altLang="ko-KR" sz="1200">
                <a:solidFill>
                  <a:schemeClr val="tx1"/>
                </a:solidFill>
                <a:latin typeface="Consolas" panose="020B0609020204030204" pitchFamily="49" charset="0"/>
              </a:rPr>
              <a:t>conv2.add(Dense(100,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conv2.add(Dense(10, activation='</a:t>
            </a:r>
            <a:r>
              <a:rPr lang="en-US" altLang="ko-KR" sz="1200" err="1">
                <a:solidFill>
                  <a:schemeClr val="tx1"/>
                </a:solidFill>
                <a:latin typeface="Consolas" panose="020B0609020204030204" pitchFamily="49" charset="0"/>
              </a:rPr>
              <a:t>softmax</a:t>
            </a:r>
            <a:r>
              <a:rPr lang="en-US" altLang="ko-KR" sz="1200">
                <a:solidFill>
                  <a:schemeClr val="tx1"/>
                </a:solidFill>
                <a:latin typeface="Consolas" panose="020B0609020204030204" pitchFamily="49" charset="0"/>
              </a:rPr>
              <a:t>'))</a:t>
            </a:r>
          </a:p>
        </p:txBody>
      </p:sp>
      <p:sp>
        <p:nvSpPr>
          <p:cNvPr id="50" name="TextBox 49">
            <a:extLst>
              <a:ext uri="{FF2B5EF4-FFF2-40B4-BE49-F238E27FC236}">
                <a16:creationId xmlns:a16="http://schemas.microsoft.com/office/drawing/2014/main" id="{757D570C-92FA-48DC-B030-9F9598270A8B}"/>
              </a:ext>
            </a:extLst>
          </p:cNvPr>
          <p:cNvSpPr txBox="1"/>
          <p:nvPr/>
        </p:nvSpPr>
        <p:spPr>
          <a:xfrm>
            <a:off x="952666" y="3950128"/>
            <a:ext cx="1904689"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드롭아웃층</a:t>
            </a:r>
            <a:r>
              <a:rPr lang="ko-KR" altLang="en-US" sz="1400">
                <a:solidFill>
                  <a:srgbClr val="000000"/>
                </a:solidFill>
                <a:latin typeface="고도 M" panose="02000503000000020004" pitchFamily="2" charset="-127"/>
                <a:ea typeface="고도 M" panose="02000503000000020004" pitchFamily="2" charset="-127"/>
              </a:rPr>
              <a:t> 확인하기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1" name="직사각형 50">
            <a:extLst>
              <a:ext uri="{FF2B5EF4-FFF2-40B4-BE49-F238E27FC236}">
                <a16:creationId xmlns:a16="http://schemas.microsoft.com/office/drawing/2014/main" id="{860EEA09-7297-49B2-B451-D56FF0440548}"/>
              </a:ext>
            </a:extLst>
          </p:cNvPr>
          <p:cNvSpPr/>
          <p:nvPr/>
        </p:nvSpPr>
        <p:spPr>
          <a:xfrm>
            <a:off x="1254330" y="4292929"/>
            <a:ext cx="8622487"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conv2.summary()</a:t>
            </a:r>
          </a:p>
        </p:txBody>
      </p:sp>
      <p:sp>
        <p:nvSpPr>
          <p:cNvPr id="52" name="TextBox 51">
            <a:extLst>
              <a:ext uri="{FF2B5EF4-FFF2-40B4-BE49-F238E27FC236}">
                <a16:creationId xmlns:a16="http://schemas.microsoft.com/office/drawing/2014/main" id="{21F20873-1EB3-49C2-B0AE-4DAD1C41AC87}"/>
              </a:ext>
            </a:extLst>
          </p:cNvPr>
          <p:cNvSpPr txBox="1"/>
          <p:nvPr/>
        </p:nvSpPr>
        <p:spPr>
          <a:xfrm>
            <a:off x="952666" y="4698169"/>
            <a:ext cx="1032655"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훈련하기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3" name="직사각형 52">
            <a:extLst>
              <a:ext uri="{FF2B5EF4-FFF2-40B4-BE49-F238E27FC236}">
                <a16:creationId xmlns:a16="http://schemas.microsoft.com/office/drawing/2014/main" id="{0971C9AD-3C87-46C5-827F-57C159074FC7}"/>
              </a:ext>
            </a:extLst>
          </p:cNvPr>
          <p:cNvSpPr/>
          <p:nvPr/>
        </p:nvSpPr>
        <p:spPr>
          <a:xfrm>
            <a:off x="1254330" y="5040970"/>
            <a:ext cx="8622487"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conv2.compile(optimizer='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categorical_crossentropy</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metrics=['accuracy'])</a:t>
            </a:r>
          </a:p>
          <a:p>
            <a:r>
              <a:rPr lang="en-US" altLang="ko-KR" sz="1200">
                <a:solidFill>
                  <a:schemeClr val="tx1"/>
                </a:solidFill>
                <a:latin typeface="Consolas" panose="020B0609020204030204" pitchFamily="49" charset="0"/>
              </a:rPr>
              <a:t>history = conv2.fit(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epochs=20,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369115417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586238"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적용해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구현</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3042821"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4. </a:t>
            </a:r>
            <a:r>
              <a:rPr lang="ko-KR" altLang="en-US" sz="1400">
                <a:solidFill>
                  <a:srgbClr val="000000"/>
                </a:solidFill>
                <a:latin typeface="고도 M" panose="02000503000000020004" pitchFamily="2" charset="-127"/>
                <a:ea typeface="고도 M" panose="02000503000000020004" pitchFamily="2" charset="-127"/>
              </a:rPr>
              <a:t>손실 그래프와 정확도 그래프 그리기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254330" y="2085757"/>
            <a:ext cx="4332083"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11" name="직사각형 10">
            <a:extLst>
              <a:ext uri="{FF2B5EF4-FFF2-40B4-BE49-F238E27FC236}">
                <a16:creationId xmlns:a16="http://schemas.microsoft.com/office/drawing/2014/main" id="{5477DFB9-3BA4-4991-904F-2AA1F7974167}"/>
              </a:ext>
            </a:extLst>
          </p:cNvPr>
          <p:cNvSpPr/>
          <p:nvPr/>
        </p:nvSpPr>
        <p:spPr>
          <a:xfrm>
            <a:off x="1254330" y="4566199"/>
            <a:ext cx="4332083"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train_accuracy</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140290" name="Picture 2">
            <a:extLst>
              <a:ext uri="{FF2B5EF4-FFF2-40B4-BE49-F238E27FC236}">
                <a16:creationId xmlns:a16="http://schemas.microsoft.com/office/drawing/2014/main" id="{0AB43319-B877-44E8-89B6-710A7E9ED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922" y="4089400"/>
            <a:ext cx="373380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140292" name="Picture 4">
            <a:extLst>
              <a:ext uri="{FF2B5EF4-FFF2-40B4-BE49-F238E27FC236}">
                <a16:creationId xmlns:a16="http://schemas.microsoft.com/office/drawing/2014/main" id="{33046462-1875-43EC-A897-E425ECFE50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922" y="1477032"/>
            <a:ext cx="37338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1029025"/>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977529"/>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신경망에 대해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신경망의 오차역전파를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신경망을 구현하여 텍스트를 분류한다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케라스를</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이용하여 순환 신경망을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LSTM </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신경망을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케라스를</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이용하여 </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LSTM </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신경망을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03665572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66002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6.1 </a:t>
            </a:r>
            <a:r>
              <a:rPr kumimoji="0" lang="ko-KR" altLang="en-US" sz="1800" b="1">
                <a:solidFill>
                  <a:prstClr val="black">
                    <a:lumMod val="75000"/>
                    <a:lumOff val="25000"/>
                  </a:prstClr>
                </a:solidFill>
                <a:latin typeface="맑은 고딕" pitchFamily="50" charset="-127"/>
                <a:ea typeface="맑은 고딕" pitchFamily="50" charset="-127"/>
              </a:rPr>
              <a:t>순환 신경망</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6.2 </a:t>
            </a:r>
            <a:r>
              <a:rPr kumimoji="0" lang="ko-KR" altLang="en-US" sz="1800" b="1">
                <a:solidFill>
                  <a:prstClr val="black">
                    <a:lumMod val="75000"/>
                    <a:lumOff val="25000"/>
                  </a:prstClr>
                </a:solidFill>
                <a:latin typeface="맑은 고딕" pitchFamily="50" charset="-127"/>
                <a:ea typeface="맑은 고딕" pitchFamily="50" charset="-127"/>
              </a:rPr>
              <a:t>순환 신경망의 오차역전파</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6.3 </a:t>
            </a:r>
            <a:r>
              <a:rPr kumimoji="0" lang="ko-KR" altLang="en-US" sz="1800" b="1">
                <a:solidFill>
                  <a:prstClr val="black">
                    <a:lumMod val="75000"/>
                    <a:lumOff val="25000"/>
                  </a:prstClr>
                </a:solidFill>
                <a:latin typeface="맑은 고딕" pitchFamily="50" charset="-127"/>
                <a:ea typeface="맑은 고딕" pitchFamily="50" charset="-127"/>
              </a:rPr>
              <a:t>순환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6.4 </a:t>
            </a:r>
            <a:r>
              <a:rPr kumimoji="0" lang="ko-KR" altLang="en-US" sz="1800" b="1" err="1">
                <a:solidFill>
                  <a:prstClr val="black">
                    <a:lumMod val="75000"/>
                    <a:lumOff val="25000"/>
                  </a:prstClr>
                </a:solidFill>
                <a:latin typeface="맑은 고딕" pitchFamily="50" charset="-127"/>
                <a:ea typeface="맑은 고딕" pitchFamily="50" charset="-127"/>
              </a:rPr>
              <a:t>케라스를</a:t>
            </a:r>
            <a:r>
              <a:rPr kumimoji="0" lang="ko-KR" altLang="en-US" sz="1800" b="1">
                <a:solidFill>
                  <a:prstClr val="black">
                    <a:lumMod val="75000"/>
                    <a:lumOff val="25000"/>
                  </a:prstClr>
                </a:solidFill>
                <a:latin typeface="맑은 고딕" pitchFamily="50" charset="-127"/>
                <a:ea typeface="맑은 고딕" pitchFamily="50" charset="-127"/>
              </a:rPr>
              <a:t> 이용한 순환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6.5 LSTM </a:t>
            </a:r>
            <a:r>
              <a:rPr kumimoji="0" lang="ko-KR" altLang="en-US" sz="1800" b="1">
                <a:solidFill>
                  <a:prstClr val="black">
                    <a:lumMod val="75000"/>
                    <a:lumOff val="25000"/>
                  </a:prstClr>
                </a:solidFill>
                <a:latin typeface="맑은 고딕" pitchFamily="50" charset="-127"/>
                <a:ea typeface="맑은 고딕" pitchFamily="50" charset="-127"/>
              </a:rPr>
              <a:t>신경망</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6.6 </a:t>
            </a:r>
            <a:r>
              <a:rPr kumimoji="0" lang="ko-KR" altLang="en-US" sz="1800" b="1" err="1">
                <a:solidFill>
                  <a:prstClr val="black">
                    <a:lumMod val="75000"/>
                    <a:lumOff val="25000"/>
                  </a:prstClr>
                </a:solidFill>
                <a:latin typeface="맑은 고딕" pitchFamily="50" charset="-127"/>
                <a:ea typeface="맑은 고딕" pitchFamily="50" charset="-127"/>
              </a:rPr>
              <a:t>케라스를</a:t>
            </a:r>
            <a:r>
              <a:rPr kumimoji="0" lang="ko-KR" altLang="en-US" sz="1800" b="1">
                <a:solidFill>
                  <a:prstClr val="black">
                    <a:lumMod val="75000"/>
                    <a:lumOff val="25000"/>
                  </a:prstClr>
                </a:solidFill>
                <a:latin typeface="맑은 고딕" pitchFamily="50" charset="-127"/>
                <a:ea typeface="맑은 고딕" pitchFamily="50" charset="-127"/>
              </a:rPr>
              <a:t> 이용한 </a:t>
            </a:r>
            <a:r>
              <a:rPr kumimoji="0" lang="en-US" altLang="ko-KR" sz="1800" b="1">
                <a:solidFill>
                  <a:prstClr val="black">
                    <a:lumMod val="75000"/>
                    <a:lumOff val="25000"/>
                  </a:prstClr>
                </a:solidFill>
                <a:latin typeface="맑은 고딕" pitchFamily="50" charset="-127"/>
                <a:ea typeface="맑은 고딕" pitchFamily="50" charset="-127"/>
              </a:rPr>
              <a:t>LSTM </a:t>
            </a:r>
            <a:r>
              <a:rPr kumimoji="0" lang="ko-KR" altLang="en-US" sz="1800" b="1">
                <a:solidFill>
                  <a:prstClr val="black">
                    <a:lumMod val="75000"/>
                    <a:lumOff val="25000"/>
                  </a:prstClr>
                </a:solidFill>
                <a:latin typeface="맑은 고딕" pitchFamily="50" charset="-127"/>
                <a:ea typeface="맑은 고딕" pitchFamily="50" charset="-127"/>
              </a:rPr>
              <a:t>신경망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358084468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6.1 </a:t>
            </a:r>
            <a:r>
              <a:rPr kumimoji="0" lang="ko-KR" altLang="en-US" sz="1800" b="1" u="sng">
                <a:solidFill>
                  <a:prstClr val="black"/>
                </a:solidFill>
                <a:latin typeface="맑은 고딕" pitchFamily="50" charset="-127"/>
                <a:ea typeface="맑은 고딕" pitchFamily="50" charset="-127"/>
              </a:rPr>
              <a:t>순환 신경망</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6.2 </a:t>
            </a:r>
            <a:r>
              <a:rPr kumimoji="0" lang="ko-KR" altLang="en-US" sz="1800">
                <a:solidFill>
                  <a:prstClr val="black"/>
                </a:solidFill>
                <a:latin typeface="맑은 고딕" pitchFamily="50" charset="-127"/>
                <a:ea typeface="맑은 고딕" pitchFamily="50" charset="-127"/>
              </a:rPr>
              <a:t>순환 신경망의 오차역전파</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6.3 </a:t>
            </a:r>
            <a:r>
              <a:rPr kumimoji="0" lang="ko-KR" altLang="en-US" sz="1800">
                <a:solidFill>
                  <a:prstClr val="black"/>
                </a:solidFill>
                <a:latin typeface="맑은 고딕" pitchFamily="50" charset="-127"/>
                <a:ea typeface="맑은 고딕" pitchFamily="50" charset="-127"/>
              </a:rPr>
              <a:t>순환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6.4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순환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6.5 LSTM </a:t>
            </a:r>
            <a:r>
              <a:rPr kumimoji="0" lang="ko-KR" altLang="en-US" sz="1800">
                <a:solidFill>
                  <a:prstClr val="black"/>
                </a:solidFill>
                <a:latin typeface="맑은 고딕" pitchFamily="50" charset="-127"/>
                <a:ea typeface="맑은 고딕" pitchFamily="50" charset="-127"/>
              </a:rPr>
              <a:t>신경망</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6.6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a:t>
            </a:r>
            <a:r>
              <a:rPr kumimoji="0" lang="en-US" altLang="ko-KR" sz="1800">
                <a:solidFill>
                  <a:prstClr val="black"/>
                </a:solidFill>
                <a:latin typeface="맑은 고딕" pitchFamily="50" charset="-127"/>
                <a:ea typeface="맑은 고딕" pitchFamily="50" charset="-127"/>
              </a:rPr>
              <a:t>LSTM </a:t>
            </a:r>
            <a:r>
              <a:rPr kumimoji="0" lang="ko-KR" altLang="en-US" sz="1800">
                <a:solidFill>
                  <a:prstClr val="black"/>
                </a:solidFill>
                <a:latin typeface="맑은 고딕" pitchFamily="50" charset="-127"/>
                <a:ea typeface="맑은 고딕" pitchFamily="50" charset="-127"/>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6. </a:t>
            </a:r>
            <a:r>
              <a:rPr kumimoji="0" lang="ko-KR" altLang="en-US" sz="3600" b="1">
                <a:solidFill>
                  <a:srgbClr val="C5003D"/>
                </a:solidFill>
                <a:latin typeface="맑은 고딕" panose="020B0503020000020004" pitchFamily="50" charset="-127"/>
                <a:ea typeface="맑은 고딕" panose="020B0503020000020004" pitchFamily="50" charset="-127"/>
              </a:rPr>
              <a:t>순환 신경망 이해</a:t>
            </a:r>
          </a:p>
        </p:txBody>
      </p:sp>
    </p:spTree>
    <p:extLst>
      <p:ext uri="{BB962C8B-B14F-4D97-AF65-F5344CB8AC3E}">
        <p14:creationId xmlns:p14="http://schemas.microsoft.com/office/powerpoint/2010/main" val="75865334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순차 데이터</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5262979"/>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순차 데이터 소개</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우리가 다루는 데이터 중에는 독립적이지 않고 샘플이 서로 연관되어 있는 경우가 많다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예</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날씨 </a:t>
            </a:r>
            <a:r>
              <a:rPr lang="en-US" altLang="ko-KR" sz="1400">
                <a:solidFill>
                  <a:srgbClr val="000000"/>
                </a:solidFill>
                <a:latin typeface="고도 M" panose="02000503000000020004" pitchFamily="2" charset="-127"/>
                <a:ea typeface="고도 M" panose="02000503000000020004" pitchFamily="2" charset="-127"/>
              </a:rPr>
              <a:t>-&gt; </a:t>
            </a:r>
            <a:r>
              <a:rPr lang="ko-KR" altLang="en-US" sz="1400">
                <a:solidFill>
                  <a:srgbClr val="000000"/>
                </a:solidFill>
                <a:latin typeface="고도 M" panose="02000503000000020004" pitchFamily="2" charset="-127"/>
                <a:ea typeface="고도 M" panose="02000503000000020004" pitchFamily="2" charset="-127"/>
              </a:rPr>
              <a:t>오후 </a:t>
            </a:r>
            <a:r>
              <a:rPr lang="en-US" altLang="ko-KR" sz="1400">
                <a:solidFill>
                  <a:srgbClr val="000000"/>
                </a:solidFill>
                <a:latin typeface="고도 M" panose="02000503000000020004" pitchFamily="2" charset="-127"/>
                <a:ea typeface="고도 M" panose="02000503000000020004" pitchFamily="2" charset="-127"/>
              </a:rPr>
              <a:t>3</a:t>
            </a:r>
            <a:r>
              <a:rPr lang="ko-KR" altLang="en-US" sz="1400">
                <a:solidFill>
                  <a:srgbClr val="000000"/>
                </a:solidFill>
                <a:latin typeface="고도 M" panose="02000503000000020004" pitchFamily="2" charset="-127"/>
                <a:ea typeface="고도 M" panose="02000503000000020004" pitchFamily="2" charset="-127"/>
              </a:rPr>
              <a:t>시의 온도를 알고 있다면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시간 후의 온도를 비슷하게 예상할 수 있다</a:t>
            </a: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즉</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온도를 매시간 측정하여 데이터 세트를 만들었다면 각 시간의 온도는 이전 시간의 온도와 깊은 연관이 있다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이렇게 일정 시간 간격으로 배치된 데이터를 시계열</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time series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데이터라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순차 데이터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시계열 데이터를 포함하여 샘플에 순서가 있는 데이터를 일반적으로 순차 데이터</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sequential data)</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라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텍스트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대표적인 순차 데이터</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 </a:t>
            </a:r>
            <a:r>
              <a:rPr lang="ko-KR" altLang="en-US" sz="1400">
                <a:solidFill>
                  <a:srgbClr val="000000"/>
                </a:solidFill>
                <a:latin typeface="고도 M" panose="02000503000000020004" pitchFamily="2" charset="-127"/>
                <a:ea typeface="고도 M" panose="02000503000000020004" pitchFamily="2" charset="-127"/>
              </a:rPr>
              <a:t>글을 구성하는 글자와 단어들의 순서가 맞아야 의미가 제대로 전달되기 때문</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모델에서 순차 데이터를 처리하는 각 단계를 타임 스텝</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(time step)</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이라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ㅎ하낟</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Hello Deep Learning</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다음은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단어로 이루어진 순차 데이터이다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데이터의 처리 단위가 단어라면 총 타임 스텝은 </a:t>
            </a:r>
            <a:r>
              <a:rPr lang="en-US" altLang="ko-KR" sz="1400">
                <a:solidFill>
                  <a:srgbClr val="000000"/>
                </a:solidFill>
                <a:latin typeface="고도 M" panose="02000503000000020004" pitchFamily="2" charset="-127"/>
                <a:ea typeface="고도 M" panose="02000503000000020004" pitchFamily="2" charset="-127"/>
              </a:rPr>
              <a:t>3</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단어가 순서를 바꾸어 나열될 경우의 수는 </a:t>
            </a: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인 </a:t>
            </a:r>
            <a:r>
              <a:rPr lang="en-US" altLang="ko-KR" sz="1400">
                <a:solidFill>
                  <a:srgbClr val="000000"/>
                </a:solidFill>
                <a:latin typeface="고도 M" panose="02000503000000020004" pitchFamily="2" charset="-127"/>
                <a:ea typeface="고도 M" panose="02000503000000020004" pitchFamily="2" charset="-127"/>
              </a:rPr>
              <a:t>6</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4008472427"/>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순차 데이터</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5519318" y="195430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5519318" y="1954302"/>
                <a:ext cx="323667" cy="323666"/>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5519318" y="2528730"/>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5519318" y="2528730"/>
                <a:ext cx="323667" cy="323666"/>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6895887" y="2124539"/>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6895888" y="312787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7219554" y="2208608"/>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7219555" y="3211941"/>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8208007" y="312787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8541047" y="3211941"/>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5842984" y="2116135"/>
            <a:ext cx="1052903" cy="17023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5842984" y="2690564"/>
            <a:ext cx="1052903" cy="5991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5842984" y="2286373"/>
            <a:ext cx="1052903" cy="4041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5842984" y="2116135"/>
            <a:ext cx="1052903" cy="11735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7375082" y="2286372"/>
            <a:ext cx="832926" cy="10033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7375082" y="3289704"/>
            <a:ext cx="83292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8696574" y="3289705"/>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6895888" y="410083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7219555" y="4184907"/>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7375082" y="3289705"/>
            <a:ext cx="832926" cy="9729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5519318" y="310315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5519318" y="3103158"/>
                <a:ext cx="323667" cy="323666"/>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5519317" y="423082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5519317" y="4230828"/>
                <a:ext cx="323667" cy="323666"/>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5842984" y="2690564"/>
            <a:ext cx="1052903" cy="157210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5842984" y="2116135"/>
            <a:ext cx="1052903" cy="214653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5842983" y="2286373"/>
            <a:ext cx="1052903" cy="97861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5842983" y="3264991"/>
            <a:ext cx="1052904" cy="247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5842983" y="3264991"/>
            <a:ext cx="1052904" cy="99768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5842983" y="2286373"/>
            <a:ext cx="1052904" cy="210628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5842983" y="3289705"/>
            <a:ext cx="1052904" cy="11029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5842983" y="4262672"/>
            <a:ext cx="1052904" cy="1299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5571834" y="3649288"/>
                <a:ext cx="200741" cy="27862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5571834" y="3649288"/>
                <a:ext cx="200741" cy="278620"/>
              </a:xfrm>
              <a:prstGeom prst="rect">
                <a:avLst/>
              </a:prstGeom>
              <a:blipFill>
                <a:blip r:embed="rId7"/>
                <a:stretch>
                  <a:fillRect l="-21212" r="-27273" b="-4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6956716" y="3585379"/>
                <a:ext cx="200741" cy="27862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6956716" y="3585379"/>
                <a:ext cx="200741" cy="278620"/>
              </a:xfrm>
              <a:prstGeom prst="rect">
                <a:avLst/>
              </a:prstGeom>
              <a:blipFill>
                <a:blip r:embed="rId8"/>
                <a:stretch>
                  <a:fillRect l="-21212" r="-27273" b="-39130"/>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8208007" y="250220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8208007" y="3755217"/>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7375082" y="2286372"/>
            <a:ext cx="832926" cy="1630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8538267" y="2584584"/>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8693795" y="2662348"/>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9310059" y="2531829"/>
                <a:ext cx="404482"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9310059" y="2531829"/>
                <a:ext cx="404482" cy="278620"/>
              </a:xfrm>
              <a:prstGeom prst="rect">
                <a:avLst/>
              </a:prstGeom>
              <a:blipFill>
                <a:blip r:embed="rId9"/>
                <a:stretch>
                  <a:fillRect t="-8696" r="-7463" b="-41304"/>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8538267" y="3841150"/>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8693795" y="3918915"/>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7375082" y="2286372"/>
            <a:ext cx="832926" cy="3776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7375082" y="2664042"/>
            <a:ext cx="832926" cy="62566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7375082" y="2664042"/>
            <a:ext cx="832926" cy="159862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7375082" y="3289704"/>
            <a:ext cx="832926" cy="6273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7375082" y="3917051"/>
            <a:ext cx="832926" cy="34562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9310058" y="3109519"/>
                <a:ext cx="408498"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9310058" y="3109519"/>
                <a:ext cx="408498" cy="278620"/>
              </a:xfrm>
              <a:prstGeom prst="rect">
                <a:avLst/>
              </a:prstGeom>
              <a:blipFill>
                <a:blip r:embed="rId10"/>
                <a:stretch>
                  <a:fillRect t="-8696" r="-8955" b="-4130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9310058" y="3761579"/>
                <a:ext cx="408498"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9310058" y="3761579"/>
                <a:ext cx="408498" cy="278620"/>
              </a:xfrm>
              <a:prstGeom prst="rect">
                <a:avLst/>
              </a:prstGeom>
              <a:blipFill>
                <a:blip r:embed="rId11"/>
                <a:stretch>
                  <a:fillRect t="-8696" r="-8955" b="-41304"/>
                </a:stretch>
              </a:blipFill>
            </p:spPr>
            <p:txBody>
              <a:bodyPr/>
              <a:lstStyle/>
              <a:p>
                <a:r>
                  <a:rPr lang="ko-KR" altLang="en-US">
                    <a:noFill/>
                  </a:rPr>
                  <a:t> </a:t>
                </a:r>
              </a:p>
            </p:txBody>
          </p:sp>
        </mc:Fallback>
      </mc:AlternateContent>
      <p:sp>
        <p:nvSpPr>
          <p:cNvPr id="62" name="오른쪽 중괄호 61">
            <a:extLst>
              <a:ext uri="{FF2B5EF4-FFF2-40B4-BE49-F238E27FC236}">
                <a16:creationId xmlns:a16="http://schemas.microsoft.com/office/drawing/2014/main" id="{38BB7C29-6F06-4ED0-A114-B9A939600F98}"/>
              </a:ext>
            </a:extLst>
          </p:cNvPr>
          <p:cNvSpPr/>
          <p:nvPr/>
        </p:nvSpPr>
        <p:spPr>
          <a:xfrm rot="5400000" flipH="1">
            <a:off x="2226670" y="273391"/>
            <a:ext cx="221884" cy="4127746"/>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3" name="직사각형 2">
            <a:extLst>
              <a:ext uri="{FF2B5EF4-FFF2-40B4-BE49-F238E27FC236}">
                <a16:creationId xmlns:a16="http://schemas.microsoft.com/office/drawing/2014/main" id="{7BC74A20-4EA2-4F8F-81FB-475D84801ACC}"/>
              </a:ext>
            </a:extLst>
          </p:cNvPr>
          <p:cNvSpPr/>
          <p:nvPr/>
        </p:nvSpPr>
        <p:spPr>
          <a:xfrm>
            <a:off x="232522" y="3437633"/>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Hello Deep Learning</a:t>
            </a:r>
            <a:endParaRPr lang="ko-KR" altLang="en-US" sz="1400"/>
          </a:p>
        </p:txBody>
      </p:sp>
      <p:sp>
        <p:nvSpPr>
          <p:cNvPr id="65" name="직사각형 64">
            <a:extLst>
              <a:ext uri="{FF2B5EF4-FFF2-40B4-BE49-F238E27FC236}">
                <a16:creationId xmlns:a16="http://schemas.microsoft.com/office/drawing/2014/main" id="{E1689DD0-A7C5-42A4-A856-057CB4D0BA93}"/>
              </a:ext>
            </a:extLst>
          </p:cNvPr>
          <p:cNvSpPr/>
          <p:nvPr/>
        </p:nvSpPr>
        <p:spPr>
          <a:xfrm>
            <a:off x="2561632" y="2621793"/>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Learning Deep Hello</a:t>
            </a:r>
            <a:endParaRPr lang="ko-KR" altLang="en-US" sz="1400"/>
          </a:p>
        </p:txBody>
      </p:sp>
      <p:sp>
        <p:nvSpPr>
          <p:cNvPr id="66" name="직사각형 65">
            <a:extLst>
              <a:ext uri="{FF2B5EF4-FFF2-40B4-BE49-F238E27FC236}">
                <a16:creationId xmlns:a16="http://schemas.microsoft.com/office/drawing/2014/main" id="{A78B0ED9-7412-4B5C-98D4-0EA62D4BDAC2}"/>
              </a:ext>
            </a:extLst>
          </p:cNvPr>
          <p:cNvSpPr/>
          <p:nvPr/>
        </p:nvSpPr>
        <p:spPr>
          <a:xfrm>
            <a:off x="2545847" y="4089861"/>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Deep Hello Learning</a:t>
            </a:r>
            <a:endParaRPr lang="ko-KR" altLang="en-US" sz="1400"/>
          </a:p>
        </p:txBody>
      </p:sp>
      <p:cxnSp>
        <p:nvCxnSpPr>
          <p:cNvPr id="67" name="직선 화살표 연결선 66">
            <a:extLst>
              <a:ext uri="{FF2B5EF4-FFF2-40B4-BE49-F238E27FC236}">
                <a16:creationId xmlns:a16="http://schemas.microsoft.com/office/drawing/2014/main" id="{684A6859-EA00-49DC-BEC8-FF3335F07906}"/>
              </a:ext>
            </a:extLst>
          </p:cNvPr>
          <p:cNvCxnSpPr>
            <a:cxnSpLocks/>
          </p:cNvCxnSpPr>
          <p:nvPr/>
        </p:nvCxnSpPr>
        <p:spPr>
          <a:xfrm flipV="1">
            <a:off x="2088157" y="3030392"/>
            <a:ext cx="398571" cy="3785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6A7D505C-F63F-4530-8869-CBDFC71983EE}"/>
              </a:ext>
            </a:extLst>
          </p:cNvPr>
          <p:cNvCxnSpPr>
            <a:cxnSpLocks/>
          </p:cNvCxnSpPr>
          <p:nvPr/>
        </p:nvCxnSpPr>
        <p:spPr>
          <a:xfrm>
            <a:off x="2090237" y="3747001"/>
            <a:ext cx="359039" cy="4305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A0FA429B-C261-42E1-91A5-BDF553AA3813}"/>
              </a:ext>
            </a:extLst>
          </p:cNvPr>
          <p:cNvCxnSpPr>
            <a:cxnSpLocks/>
          </p:cNvCxnSpPr>
          <p:nvPr/>
        </p:nvCxnSpPr>
        <p:spPr>
          <a:xfrm flipV="1">
            <a:off x="4477346" y="2739999"/>
            <a:ext cx="55618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FF976DE-2F7F-43F9-A1F0-69EAB20C33D7}"/>
              </a:ext>
            </a:extLst>
          </p:cNvPr>
          <p:cNvCxnSpPr>
            <a:cxnSpLocks/>
          </p:cNvCxnSpPr>
          <p:nvPr/>
        </p:nvCxnSpPr>
        <p:spPr>
          <a:xfrm flipV="1">
            <a:off x="4477346" y="4298774"/>
            <a:ext cx="55618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32E42C7C-5A09-4BCF-8218-0B5FF8952290}"/>
              </a:ext>
            </a:extLst>
          </p:cNvPr>
          <p:cNvSpPr txBox="1"/>
          <p:nvPr/>
        </p:nvSpPr>
        <p:spPr>
          <a:xfrm>
            <a:off x="1558236" y="1859210"/>
            <a:ext cx="1851789"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샘플을 무작위로 주입한다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77" name="TextBox 76">
            <a:extLst>
              <a:ext uri="{FF2B5EF4-FFF2-40B4-BE49-F238E27FC236}">
                <a16:creationId xmlns:a16="http://schemas.microsoft.com/office/drawing/2014/main" id="{FFD9507C-4337-4FD9-93EC-1C0B25FD4DCF}"/>
              </a:ext>
            </a:extLst>
          </p:cNvPr>
          <p:cNvSpPr txBox="1"/>
          <p:nvPr/>
        </p:nvSpPr>
        <p:spPr>
          <a:xfrm>
            <a:off x="3802792" y="1294652"/>
            <a:ext cx="261161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완전 신경망에 순차데이터를 주입</a:t>
            </a:r>
          </a:p>
        </p:txBody>
      </p:sp>
    </p:spTree>
    <p:extLst>
      <p:ext uri="{BB962C8B-B14F-4D97-AF65-F5344CB8AC3E}">
        <p14:creationId xmlns:p14="http://schemas.microsoft.com/office/powerpoint/2010/main" val="37912896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커널 방법</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989207" y="1378477"/>
            <a:ext cx="7872296" cy="646331"/>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커널 방법</a:t>
            </a:r>
            <a:r>
              <a:rPr lang="en-US" altLang="ko-KR" sz="1800" i="1">
                <a:solidFill>
                  <a:srgbClr val="494E52"/>
                </a:solidFill>
                <a:latin typeface="나눔스퀘어 ExtraBold" panose="020B0600000101010101" pitchFamily="50" charset="-127"/>
                <a:ea typeface="나눔스퀘어 ExtraBold" panose="020B0600000101010101" pitchFamily="50" charset="-127"/>
              </a:rPr>
              <a:t>(Kernel method) </a:t>
            </a:r>
            <a:r>
              <a:rPr lang="ko-KR" altLang="en-US" sz="1800" i="1">
                <a:solidFill>
                  <a:srgbClr val="494E52"/>
                </a:solidFill>
                <a:latin typeface="나눔스퀘어 ExtraBold" panose="020B0600000101010101" pitchFamily="50" charset="-127"/>
                <a:ea typeface="나눔스퀘어 ExtraBold" panose="020B0600000101010101" pitchFamily="50" charset="-127"/>
              </a:rPr>
              <a:t>분류 알고리즘의 한 종류로 그 중에서는 서포트 벡터 머신</a:t>
            </a:r>
            <a:r>
              <a:rPr lang="en-US" altLang="ko-KR" sz="1800" i="1">
                <a:solidFill>
                  <a:srgbClr val="494E52"/>
                </a:solidFill>
                <a:latin typeface="나눔스퀘어 ExtraBold" panose="020B0600000101010101" pitchFamily="50" charset="-127"/>
                <a:ea typeface="나눔스퀘어 ExtraBold" panose="020B0600000101010101" pitchFamily="50" charset="-127"/>
              </a:rPr>
              <a:t>(Support Vector Machine, SVM) </a:t>
            </a:r>
            <a:r>
              <a:rPr lang="ko-KR" altLang="en-US" sz="1800" i="1">
                <a:solidFill>
                  <a:srgbClr val="494E52"/>
                </a:solidFill>
                <a:latin typeface="나눔스퀘어 ExtraBold" panose="020B0600000101010101" pitchFamily="50" charset="-127"/>
                <a:ea typeface="나눔스퀘어 ExtraBold" panose="020B0600000101010101" pitchFamily="50" charset="-127"/>
              </a:rPr>
              <a:t>이 가장 유명하다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144859" y="2542478"/>
            <a:ext cx="7709162" cy="707886"/>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SVM</a:t>
            </a:r>
            <a:r>
              <a:rPr lang="ko-KR" altLang="en-US" sz="2000">
                <a:solidFill>
                  <a:schemeClr val="tx1"/>
                </a:solidFill>
                <a:latin typeface="고도 M" panose="02000503000000020004" pitchFamily="2" charset="-127"/>
                <a:ea typeface="고도 M" panose="02000503000000020004" pitchFamily="2" charset="-127"/>
              </a:rPr>
              <a:t>은 분류 문제를 해결하기 위해 </a:t>
            </a:r>
            <a:r>
              <a:rPr lang="en-US" altLang="ko-KR" sz="2000">
                <a:solidFill>
                  <a:schemeClr val="tx1"/>
                </a:solidFill>
                <a:latin typeface="고도 M" panose="02000503000000020004" pitchFamily="2" charset="-127"/>
                <a:ea typeface="고도 M" panose="02000503000000020004" pitchFamily="2" charset="-127"/>
              </a:rPr>
              <a:t>2</a:t>
            </a:r>
            <a:r>
              <a:rPr lang="ko-KR" altLang="en-US" sz="2000">
                <a:solidFill>
                  <a:schemeClr val="tx1"/>
                </a:solidFill>
                <a:latin typeface="고도 M" panose="02000503000000020004" pitchFamily="2" charset="-127"/>
                <a:ea typeface="고도 M" panose="02000503000000020004" pitchFamily="2" charset="-127"/>
              </a:rPr>
              <a:t>개의 다른 범주에 속한</a:t>
            </a:r>
            <a:endParaRPr lang="en-US" altLang="ko-KR" sz="2000">
              <a:solidFill>
                <a:schemeClr val="tx1"/>
              </a:solidFill>
              <a:latin typeface="고도 M" panose="02000503000000020004" pitchFamily="2" charset="-127"/>
              <a:ea typeface="고도 M" panose="02000503000000020004" pitchFamily="2" charset="-127"/>
            </a:endParaRPr>
          </a:p>
          <a:p>
            <a:pPr algn="l"/>
            <a:r>
              <a:rPr lang="ko-KR" altLang="en-US" sz="2000">
                <a:solidFill>
                  <a:schemeClr val="tx1"/>
                </a:solidFill>
                <a:latin typeface="고도 M" panose="02000503000000020004" pitchFamily="2" charset="-127"/>
                <a:ea typeface="고도 M" panose="02000503000000020004" pitchFamily="2" charset="-127"/>
              </a:rPr>
              <a:t>데이터 포인트 그룹 사이에 좋은 결정 경계</a:t>
            </a:r>
            <a:r>
              <a:rPr lang="en-US" altLang="ko-KR" sz="2000">
                <a:solidFill>
                  <a:schemeClr val="tx1"/>
                </a:solidFill>
                <a:latin typeface="고도 M" panose="02000503000000020004" pitchFamily="2" charset="-127"/>
                <a:ea typeface="고도 M" panose="02000503000000020004" pitchFamily="2" charset="-127"/>
              </a:rPr>
              <a:t>(decision boundary)</a:t>
            </a:r>
            <a:r>
              <a:rPr lang="ko-KR" altLang="en-US" sz="2000">
                <a:solidFill>
                  <a:schemeClr val="tx1"/>
                </a:solidFill>
                <a:latin typeface="고도 M" panose="02000503000000020004" pitchFamily="2" charset="-127"/>
                <a:ea typeface="고도 M" panose="02000503000000020004" pitchFamily="2" charset="-127"/>
              </a:rPr>
              <a:t>를 찾음</a:t>
            </a:r>
          </a:p>
        </p:txBody>
      </p:sp>
      <p:sp>
        <p:nvSpPr>
          <p:cNvPr id="3" name="타원 2">
            <a:extLst>
              <a:ext uri="{FF2B5EF4-FFF2-40B4-BE49-F238E27FC236}">
                <a16:creationId xmlns:a16="http://schemas.microsoft.com/office/drawing/2014/main" id="{46F55D4E-A1B0-47CD-B327-BB4688044FA9}"/>
              </a:ext>
            </a:extLst>
          </p:cNvPr>
          <p:cNvSpPr/>
          <p:nvPr/>
        </p:nvSpPr>
        <p:spPr>
          <a:xfrm>
            <a:off x="3992137" y="371707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3258CA34-1ABC-4356-AA0B-9990E93B06B9}"/>
              </a:ext>
            </a:extLst>
          </p:cNvPr>
          <p:cNvSpPr/>
          <p:nvPr/>
        </p:nvSpPr>
        <p:spPr>
          <a:xfrm>
            <a:off x="4401015" y="3768034"/>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8454C86E-9949-44CA-87A9-044442AA9040}"/>
              </a:ext>
            </a:extLst>
          </p:cNvPr>
          <p:cNvSpPr/>
          <p:nvPr/>
        </p:nvSpPr>
        <p:spPr>
          <a:xfrm>
            <a:off x="3992137" y="4287860"/>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894A424-B0F3-4C0D-A33C-300BB600188C}"/>
              </a:ext>
            </a:extLst>
          </p:cNvPr>
          <p:cNvSpPr/>
          <p:nvPr/>
        </p:nvSpPr>
        <p:spPr>
          <a:xfrm>
            <a:off x="4717199" y="4629831"/>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94A37587-257A-4A24-81F0-9579861EBF9E}"/>
              </a:ext>
            </a:extLst>
          </p:cNvPr>
          <p:cNvSpPr/>
          <p:nvPr/>
        </p:nvSpPr>
        <p:spPr>
          <a:xfrm>
            <a:off x="4505093" y="5001539"/>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1371FB63-2AF2-44F2-BA35-4D1E6A2F62D2}"/>
              </a:ext>
            </a:extLst>
          </p:cNvPr>
          <p:cNvSpPr/>
          <p:nvPr/>
        </p:nvSpPr>
        <p:spPr>
          <a:xfrm>
            <a:off x="5227928" y="547952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201DCC08-C523-4B47-A560-2B1C64516D7E}"/>
              </a:ext>
            </a:extLst>
          </p:cNvPr>
          <p:cNvSpPr/>
          <p:nvPr/>
        </p:nvSpPr>
        <p:spPr>
          <a:xfrm>
            <a:off x="5220494" y="5001539"/>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3518533A-9698-4E46-B42C-681B7858A947}"/>
              </a:ext>
            </a:extLst>
          </p:cNvPr>
          <p:cNvSpPr/>
          <p:nvPr/>
        </p:nvSpPr>
        <p:spPr>
          <a:xfrm>
            <a:off x="4505093" y="410036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9F05C84-0826-4E90-857C-4689121866C3}"/>
              </a:ext>
            </a:extLst>
          </p:cNvPr>
          <p:cNvSpPr/>
          <p:nvPr/>
        </p:nvSpPr>
        <p:spPr>
          <a:xfrm>
            <a:off x="5527019" y="4974000"/>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145125A-1DA5-4910-A8C2-680C58BDE88A}"/>
              </a:ext>
            </a:extLst>
          </p:cNvPr>
          <p:cNvSpPr/>
          <p:nvPr/>
        </p:nvSpPr>
        <p:spPr>
          <a:xfrm>
            <a:off x="5104917" y="4458845"/>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B71E1E30-8470-4933-A365-793FA5F7DBE4}"/>
              </a:ext>
            </a:extLst>
          </p:cNvPr>
          <p:cNvSpPr/>
          <p:nvPr/>
        </p:nvSpPr>
        <p:spPr>
          <a:xfrm>
            <a:off x="5123850" y="3974547"/>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43414815-DA4B-4BAB-89F2-A591A5F80FD2}"/>
              </a:ext>
            </a:extLst>
          </p:cNvPr>
          <p:cNvSpPr/>
          <p:nvPr/>
        </p:nvSpPr>
        <p:spPr>
          <a:xfrm>
            <a:off x="5524677" y="4421675"/>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4B4F9BBB-65C7-4020-8CA8-745D6D4CCFFC}"/>
              </a:ext>
            </a:extLst>
          </p:cNvPr>
          <p:cNvSpPr/>
          <p:nvPr/>
        </p:nvSpPr>
        <p:spPr>
          <a:xfrm>
            <a:off x="3417985" y="4100363"/>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자유형: 도형 5">
            <a:extLst>
              <a:ext uri="{FF2B5EF4-FFF2-40B4-BE49-F238E27FC236}">
                <a16:creationId xmlns:a16="http://schemas.microsoft.com/office/drawing/2014/main" id="{7161E372-7214-4972-9B49-5A1FB9208D91}"/>
              </a:ext>
            </a:extLst>
          </p:cNvPr>
          <p:cNvSpPr/>
          <p:nvPr/>
        </p:nvSpPr>
        <p:spPr>
          <a:xfrm>
            <a:off x="3746810" y="3560956"/>
            <a:ext cx="2382061" cy="2691551"/>
          </a:xfrm>
          <a:custGeom>
            <a:avLst/>
            <a:gdLst>
              <a:gd name="connsiteX0" fmla="*/ 156117 w 2382061"/>
              <a:gd name="connsiteY0" fmla="*/ 0 h 2691551"/>
              <a:gd name="connsiteX1" fmla="*/ 148683 w 2382061"/>
              <a:gd name="connsiteY1" fmla="*/ 66907 h 2691551"/>
              <a:gd name="connsiteX2" fmla="*/ 118946 w 2382061"/>
              <a:gd name="connsiteY2" fmla="*/ 126381 h 2691551"/>
              <a:gd name="connsiteX3" fmla="*/ 111512 w 2382061"/>
              <a:gd name="connsiteY3" fmla="*/ 163551 h 2691551"/>
              <a:gd name="connsiteX4" fmla="*/ 81775 w 2382061"/>
              <a:gd name="connsiteY4" fmla="*/ 223024 h 2691551"/>
              <a:gd name="connsiteX5" fmla="*/ 66907 w 2382061"/>
              <a:gd name="connsiteY5" fmla="*/ 289932 h 2691551"/>
              <a:gd name="connsiteX6" fmla="*/ 52039 w 2382061"/>
              <a:gd name="connsiteY6" fmla="*/ 319668 h 2691551"/>
              <a:gd name="connsiteX7" fmla="*/ 44605 w 2382061"/>
              <a:gd name="connsiteY7" fmla="*/ 349405 h 2691551"/>
              <a:gd name="connsiteX8" fmla="*/ 37170 w 2382061"/>
              <a:gd name="connsiteY8" fmla="*/ 386576 h 2691551"/>
              <a:gd name="connsiteX9" fmla="*/ 22302 w 2382061"/>
              <a:gd name="connsiteY9" fmla="*/ 416312 h 2691551"/>
              <a:gd name="connsiteX10" fmla="*/ 14868 w 2382061"/>
              <a:gd name="connsiteY10" fmla="*/ 460917 h 2691551"/>
              <a:gd name="connsiteX11" fmla="*/ 7434 w 2382061"/>
              <a:gd name="connsiteY11" fmla="*/ 490654 h 2691551"/>
              <a:gd name="connsiteX12" fmla="*/ 0 w 2382061"/>
              <a:gd name="connsiteY12" fmla="*/ 527824 h 2691551"/>
              <a:gd name="connsiteX13" fmla="*/ 14868 w 2382061"/>
              <a:gd name="connsiteY13" fmla="*/ 921834 h 2691551"/>
              <a:gd name="connsiteX14" fmla="*/ 22302 w 2382061"/>
              <a:gd name="connsiteY14" fmla="*/ 959005 h 2691551"/>
              <a:gd name="connsiteX15" fmla="*/ 52039 w 2382061"/>
              <a:gd name="connsiteY15" fmla="*/ 996176 h 2691551"/>
              <a:gd name="connsiteX16" fmla="*/ 104078 w 2382061"/>
              <a:gd name="connsiteY16" fmla="*/ 1048215 h 2691551"/>
              <a:gd name="connsiteX17" fmla="*/ 148683 w 2382061"/>
              <a:gd name="connsiteY17" fmla="*/ 1100254 h 2691551"/>
              <a:gd name="connsiteX18" fmla="*/ 170985 w 2382061"/>
              <a:gd name="connsiteY18" fmla="*/ 1115122 h 2691551"/>
              <a:gd name="connsiteX19" fmla="*/ 260195 w 2382061"/>
              <a:gd name="connsiteY19" fmla="*/ 1152293 h 2691551"/>
              <a:gd name="connsiteX20" fmla="*/ 289931 w 2382061"/>
              <a:gd name="connsiteY20" fmla="*/ 1167161 h 2691551"/>
              <a:gd name="connsiteX21" fmla="*/ 312234 w 2382061"/>
              <a:gd name="connsiteY21" fmla="*/ 1182029 h 2691551"/>
              <a:gd name="connsiteX22" fmla="*/ 334536 w 2382061"/>
              <a:gd name="connsiteY22" fmla="*/ 1189464 h 2691551"/>
              <a:gd name="connsiteX23" fmla="*/ 356839 w 2382061"/>
              <a:gd name="connsiteY23" fmla="*/ 1204332 h 2691551"/>
              <a:gd name="connsiteX24" fmla="*/ 401444 w 2382061"/>
              <a:gd name="connsiteY24" fmla="*/ 1211766 h 2691551"/>
              <a:gd name="connsiteX25" fmla="*/ 438614 w 2382061"/>
              <a:gd name="connsiteY25" fmla="*/ 1226634 h 2691551"/>
              <a:gd name="connsiteX26" fmla="*/ 468351 w 2382061"/>
              <a:gd name="connsiteY26" fmla="*/ 1234068 h 2691551"/>
              <a:gd name="connsiteX27" fmla="*/ 490653 w 2382061"/>
              <a:gd name="connsiteY27" fmla="*/ 1248937 h 2691551"/>
              <a:gd name="connsiteX28" fmla="*/ 527824 w 2382061"/>
              <a:gd name="connsiteY28" fmla="*/ 1293542 h 2691551"/>
              <a:gd name="connsiteX29" fmla="*/ 564995 w 2382061"/>
              <a:gd name="connsiteY29" fmla="*/ 1360449 h 2691551"/>
              <a:gd name="connsiteX30" fmla="*/ 579863 w 2382061"/>
              <a:gd name="connsiteY30" fmla="*/ 1382751 h 2691551"/>
              <a:gd name="connsiteX31" fmla="*/ 594731 w 2382061"/>
              <a:gd name="connsiteY31" fmla="*/ 1546303 h 2691551"/>
              <a:gd name="connsiteX32" fmla="*/ 609600 w 2382061"/>
              <a:gd name="connsiteY32" fmla="*/ 1590907 h 2691551"/>
              <a:gd name="connsiteX33" fmla="*/ 624468 w 2382061"/>
              <a:gd name="connsiteY33" fmla="*/ 1687551 h 2691551"/>
              <a:gd name="connsiteX34" fmla="*/ 631902 w 2382061"/>
              <a:gd name="connsiteY34" fmla="*/ 1709854 h 2691551"/>
              <a:gd name="connsiteX35" fmla="*/ 646770 w 2382061"/>
              <a:gd name="connsiteY35" fmla="*/ 1732156 h 2691551"/>
              <a:gd name="connsiteX36" fmla="*/ 669073 w 2382061"/>
              <a:gd name="connsiteY36" fmla="*/ 1799064 h 2691551"/>
              <a:gd name="connsiteX37" fmla="*/ 698810 w 2382061"/>
              <a:gd name="connsiteY37" fmla="*/ 1851103 h 2691551"/>
              <a:gd name="connsiteX38" fmla="*/ 743414 w 2382061"/>
              <a:gd name="connsiteY38" fmla="*/ 1895707 h 2691551"/>
              <a:gd name="connsiteX39" fmla="*/ 1033346 w 2382061"/>
              <a:gd name="connsiteY39" fmla="*/ 1910576 h 2691551"/>
              <a:gd name="connsiteX40" fmla="*/ 1204331 w 2382061"/>
              <a:gd name="connsiteY40" fmla="*/ 1918010 h 2691551"/>
              <a:gd name="connsiteX41" fmla="*/ 1241502 w 2382061"/>
              <a:gd name="connsiteY41" fmla="*/ 1947746 h 2691551"/>
              <a:gd name="connsiteX42" fmla="*/ 1286107 w 2382061"/>
              <a:gd name="connsiteY42" fmla="*/ 1999785 h 2691551"/>
              <a:gd name="connsiteX43" fmla="*/ 1308410 w 2382061"/>
              <a:gd name="connsiteY43" fmla="*/ 2022088 h 2691551"/>
              <a:gd name="connsiteX44" fmla="*/ 1338146 w 2382061"/>
              <a:gd name="connsiteY44" fmla="*/ 2088995 h 2691551"/>
              <a:gd name="connsiteX45" fmla="*/ 1353014 w 2382061"/>
              <a:gd name="connsiteY45" fmla="*/ 2118732 h 2691551"/>
              <a:gd name="connsiteX46" fmla="*/ 1360449 w 2382061"/>
              <a:gd name="connsiteY46" fmla="*/ 2141034 h 2691551"/>
              <a:gd name="connsiteX47" fmla="*/ 1375317 w 2382061"/>
              <a:gd name="connsiteY47" fmla="*/ 2163337 h 2691551"/>
              <a:gd name="connsiteX48" fmla="*/ 1405053 w 2382061"/>
              <a:gd name="connsiteY48" fmla="*/ 2207942 h 2691551"/>
              <a:gd name="connsiteX49" fmla="*/ 1419922 w 2382061"/>
              <a:gd name="connsiteY49" fmla="*/ 2230244 h 2691551"/>
              <a:gd name="connsiteX50" fmla="*/ 1442224 w 2382061"/>
              <a:gd name="connsiteY50" fmla="*/ 2237678 h 2691551"/>
              <a:gd name="connsiteX51" fmla="*/ 1479395 w 2382061"/>
              <a:gd name="connsiteY51" fmla="*/ 2252546 h 2691551"/>
              <a:gd name="connsiteX52" fmla="*/ 1494263 w 2382061"/>
              <a:gd name="connsiteY52" fmla="*/ 2274849 h 2691551"/>
              <a:gd name="connsiteX53" fmla="*/ 1553736 w 2382061"/>
              <a:gd name="connsiteY53" fmla="*/ 2312020 h 2691551"/>
              <a:gd name="connsiteX54" fmla="*/ 1590907 w 2382061"/>
              <a:gd name="connsiteY54" fmla="*/ 2319454 h 2691551"/>
              <a:gd name="connsiteX55" fmla="*/ 1672683 w 2382061"/>
              <a:gd name="connsiteY55" fmla="*/ 2356624 h 2691551"/>
              <a:gd name="connsiteX56" fmla="*/ 1732156 w 2382061"/>
              <a:gd name="connsiteY56" fmla="*/ 2386361 h 2691551"/>
              <a:gd name="connsiteX57" fmla="*/ 1799063 w 2382061"/>
              <a:gd name="connsiteY57" fmla="*/ 2393795 h 2691551"/>
              <a:gd name="connsiteX58" fmla="*/ 1828800 w 2382061"/>
              <a:gd name="connsiteY58" fmla="*/ 2408664 h 2691551"/>
              <a:gd name="connsiteX59" fmla="*/ 1858536 w 2382061"/>
              <a:gd name="connsiteY59" fmla="*/ 2416098 h 2691551"/>
              <a:gd name="connsiteX60" fmla="*/ 1880839 w 2382061"/>
              <a:gd name="connsiteY60" fmla="*/ 2423532 h 2691551"/>
              <a:gd name="connsiteX61" fmla="*/ 1910575 w 2382061"/>
              <a:gd name="connsiteY61" fmla="*/ 2430966 h 2691551"/>
              <a:gd name="connsiteX62" fmla="*/ 1984917 w 2382061"/>
              <a:gd name="connsiteY62" fmla="*/ 2460703 h 2691551"/>
              <a:gd name="connsiteX63" fmla="*/ 2059258 w 2382061"/>
              <a:gd name="connsiteY63" fmla="*/ 2475571 h 2691551"/>
              <a:gd name="connsiteX64" fmla="*/ 2074127 w 2382061"/>
              <a:gd name="connsiteY64" fmla="*/ 2490439 h 2691551"/>
              <a:gd name="connsiteX65" fmla="*/ 2126166 w 2382061"/>
              <a:gd name="connsiteY65" fmla="*/ 2505307 h 2691551"/>
              <a:gd name="connsiteX66" fmla="*/ 2163336 w 2382061"/>
              <a:gd name="connsiteY66" fmla="*/ 2527610 h 2691551"/>
              <a:gd name="connsiteX67" fmla="*/ 2207941 w 2382061"/>
              <a:gd name="connsiteY67" fmla="*/ 2549912 h 2691551"/>
              <a:gd name="connsiteX68" fmla="*/ 2245112 w 2382061"/>
              <a:gd name="connsiteY68" fmla="*/ 2579649 h 2691551"/>
              <a:gd name="connsiteX69" fmla="*/ 2274849 w 2382061"/>
              <a:gd name="connsiteY69" fmla="*/ 2616820 h 2691551"/>
              <a:gd name="connsiteX70" fmla="*/ 2297151 w 2382061"/>
              <a:gd name="connsiteY70" fmla="*/ 2631688 h 2691551"/>
              <a:gd name="connsiteX71" fmla="*/ 2356624 w 2382061"/>
              <a:gd name="connsiteY71" fmla="*/ 2676293 h 2691551"/>
              <a:gd name="connsiteX72" fmla="*/ 2378927 w 2382061"/>
              <a:gd name="connsiteY72" fmla="*/ 2691161 h 2691551"/>
              <a:gd name="connsiteX73" fmla="*/ 2378927 w 2382061"/>
              <a:gd name="connsiteY73" fmla="*/ 2668859 h 269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382061" h="2691551">
                <a:moveTo>
                  <a:pt x="156117" y="0"/>
                </a:moveTo>
                <a:cubicBezTo>
                  <a:pt x="153639" y="22302"/>
                  <a:pt x="153385" y="44966"/>
                  <a:pt x="148683" y="66907"/>
                </a:cubicBezTo>
                <a:cubicBezTo>
                  <a:pt x="142940" y="93706"/>
                  <a:pt x="132884" y="105473"/>
                  <a:pt x="118946" y="126381"/>
                </a:cubicBezTo>
                <a:cubicBezTo>
                  <a:pt x="116468" y="138771"/>
                  <a:pt x="116048" y="151758"/>
                  <a:pt x="111512" y="163551"/>
                </a:cubicBezTo>
                <a:cubicBezTo>
                  <a:pt x="103555" y="184238"/>
                  <a:pt x="81775" y="223024"/>
                  <a:pt x="81775" y="223024"/>
                </a:cubicBezTo>
                <a:cubicBezTo>
                  <a:pt x="79757" y="233117"/>
                  <a:pt x="71406" y="277934"/>
                  <a:pt x="66907" y="289932"/>
                </a:cubicBezTo>
                <a:cubicBezTo>
                  <a:pt x="63016" y="300308"/>
                  <a:pt x="56995" y="309756"/>
                  <a:pt x="52039" y="319668"/>
                </a:cubicBezTo>
                <a:cubicBezTo>
                  <a:pt x="49561" y="329580"/>
                  <a:pt x="46822" y="339431"/>
                  <a:pt x="44605" y="349405"/>
                </a:cubicBezTo>
                <a:cubicBezTo>
                  <a:pt x="41864" y="361740"/>
                  <a:pt x="41166" y="374589"/>
                  <a:pt x="37170" y="386576"/>
                </a:cubicBezTo>
                <a:cubicBezTo>
                  <a:pt x="33665" y="397089"/>
                  <a:pt x="27258" y="406400"/>
                  <a:pt x="22302" y="416312"/>
                </a:cubicBezTo>
                <a:cubicBezTo>
                  <a:pt x="19824" y="431180"/>
                  <a:pt x="17824" y="446136"/>
                  <a:pt x="14868" y="460917"/>
                </a:cubicBezTo>
                <a:cubicBezTo>
                  <a:pt x="12864" y="470936"/>
                  <a:pt x="9650" y="480680"/>
                  <a:pt x="7434" y="490654"/>
                </a:cubicBezTo>
                <a:cubicBezTo>
                  <a:pt x="4693" y="502988"/>
                  <a:pt x="2478" y="515434"/>
                  <a:pt x="0" y="527824"/>
                </a:cubicBezTo>
                <a:cubicBezTo>
                  <a:pt x="4956" y="659161"/>
                  <a:pt x="8079" y="790579"/>
                  <a:pt x="14868" y="921834"/>
                </a:cubicBezTo>
                <a:cubicBezTo>
                  <a:pt x="15521" y="934453"/>
                  <a:pt x="17865" y="947174"/>
                  <a:pt x="22302" y="959005"/>
                </a:cubicBezTo>
                <a:cubicBezTo>
                  <a:pt x="30377" y="980540"/>
                  <a:pt x="39232" y="980167"/>
                  <a:pt x="52039" y="996176"/>
                </a:cubicBezTo>
                <a:cubicBezTo>
                  <a:pt x="119267" y="1080210"/>
                  <a:pt x="-17427" y="926710"/>
                  <a:pt x="104078" y="1048215"/>
                </a:cubicBezTo>
                <a:cubicBezTo>
                  <a:pt x="182997" y="1127134"/>
                  <a:pt x="24333" y="993668"/>
                  <a:pt x="148683" y="1100254"/>
                </a:cubicBezTo>
                <a:cubicBezTo>
                  <a:pt x="155467" y="1106069"/>
                  <a:pt x="163141" y="1110844"/>
                  <a:pt x="170985" y="1115122"/>
                </a:cubicBezTo>
                <a:cubicBezTo>
                  <a:pt x="229042" y="1146790"/>
                  <a:pt x="213821" y="1140700"/>
                  <a:pt x="260195" y="1152293"/>
                </a:cubicBezTo>
                <a:cubicBezTo>
                  <a:pt x="270107" y="1157249"/>
                  <a:pt x="280309" y="1161663"/>
                  <a:pt x="289931" y="1167161"/>
                </a:cubicBezTo>
                <a:cubicBezTo>
                  <a:pt x="297689" y="1171594"/>
                  <a:pt x="304242" y="1178033"/>
                  <a:pt x="312234" y="1182029"/>
                </a:cubicBezTo>
                <a:cubicBezTo>
                  <a:pt x="319243" y="1185534"/>
                  <a:pt x="327527" y="1185959"/>
                  <a:pt x="334536" y="1189464"/>
                </a:cubicBezTo>
                <a:cubicBezTo>
                  <a:pt x="342528" y="1193460"/>
                  <a:pt x="348363" y="1201507"/>
                  <a:pt x="356839" y="1204332"/>
                </a:cubicBezTo>
                <a:cubicBezTo>
                  <a:pt x="371139" y="1209099"/>
                  <a:pt x="386576" y="1209288"/>
                  <a:pt x="401444" y="1211766"/>
                </a:cubicBezTo>
                <a:cubicBezTo>
                  <a:pt x="413834" y="1216722"/>
                  <a:pt x="425954" y="1222414"/>
                  <a:pt x="438614" y="1226634"/>
                </a:cubicBezTo>
                <a:cubicBezTo>
                  <a:pt x="448307" y="1229865"/>
                  <a:pt x="458960" y="1230043"/>
                  <a:pt x="468351" y="1234068"/>
                </a:cubicBezTo>
                <a:cubicBezTo>
                  <a:pt x="476563" y="1237588"/>
                  <a:pt x="483676" y="1243355"/>
                  <a:pt x="490653" y="1248937"/>
                </a:cubicBezTo>
                <a:cubicBezTo>
                  <a:pt x="505426" y="1260755"/>
                  <a:pt x="516975" y="1279076"/>
                  <a:pt x="527824" y="1293542"/>
                </a:cubicBezTo>
                <a:cubicBezTo>
                  <a:pt x="540909" y="1332797"/>
                  <a:pt x="530911" y="1309324"/>
                  <a:pt x="564995" y="1360449"/>
                </a:cubicBezTo>
                <a:lnTo>
                  <a:pt x="579863" y="1382751"/>
                </a:lnTo>
                <a:cubicBezTo>
                  <a:pt x="580640" y="1392070"/>
                  <a:pt x="591610" y="1529660"/>
                  <a:pt x="594731" y="1546303"/>
                </a:cubicBezTo>
                <a:cubicBezTo>
                  <a:pt x="597619" y="1561707"/>
                  <a:pt x="604644" y="1576039"/>
                  <a:pt x="609600" y="1590907"/>
                </a:cubicBezTo>
                <a:cubicBezTo>
                  <a:pt x="615592" y="1644834"/>
                  <a:pt x="612762" y="1646579"/>
                  <a:pt x="624468" y="1687551"/>
                </a:cubicBezTo>
                <a:cubicBezTo>
                  <a:pt x="626621" y="1695086"/>
                  <a:pt x="628398" y="1702845"/>
                  <a:pt x="631902" y="1709854"/>
                </a:cubicBezTo>
                <a:cubicBezTo>
                  <a:pt x="635898" y="1717845"/>
                  <a:pt x="641814" y="1724722"/>
                  <a:pt x="646770" y="1732156"/>
                </a:cubicBezTo>
                <a:cubicBezTo>
                  <a:pt x="655400" y="1766672"/>
                  <a:pt x="653078" y="1763074"/>
                  <a:pt x="669073" y="1799064"/>
                </a:cubicBezTo>
                <a:cubicBezTo>
                  <a:pt x="675057" y="1812528"/>
                  <a:pt x="688179" y="1839143"/>
                  <a:pt x="698810" y="1851103"/>
                </a:cubicBezTo>
                <a:cubicBezTo>
                  <a:pt x="712779" y="1866818"/>
                  <a:pt x="723015" y="1890607"/>
                  <a:pt x="743414" y="1895707"/>
                </a:cubicBezTo>
                <a:cubicBezTo>
                  <a:pt x="858200" y="1924406"/>
                  <a:pt x="755522" y="1900996"/>
                  <a:pt x="1033346" y="1910576"/>
                </a:cubicBezTo>
                <a:lnTo>
                  <a:pt x="1204331" y="1918010"/>
                </a:lnTo>
                <a:cubicBezTo>
                  <a:pt x="1254960" y="1968636"/>
                  <a:pt x="1175837" y="1891462"/>
                  <a:pt x="1241502" y="1947746"/>
                </a:cubicBezTo>
                <a:cubicBezTo>
                  <a:pt x="1293622" y="1992420"/>
                  <a:pt x="1253224" y="1960325"/>
                  <a:pt x="1286107" y="1999785"/>
                </a:cubicBezTo>
                <a:cubicBezTo>
                  <a:pt x="1292838" y="2007862"/>
                  <a:pt x="1300976" y="2014654"/>
                  <a:pt x="1308410" y="2022088"/>
                </a:cubicBezTo>
                <a:cubicBezTo>
                  <a:pt x="1334370" y="2099971"/>
                  <a:pt x="1309872" y="2039514"/>
                  <a:pt x="1338146" y="2088995"/>
                </a:cubicBezTo>
                <a:cubicBezTo>
                  <a:pt x="1343644" y="2098617"/>
                  <a:pt x="1348648" y="2108546"/>
                  <a:pt x="1353014" y="2118732"/>
                </a:cubicBezTo>
                <a:cubicBezTo>
                  <a:pt x="1356101" y="2125935"/>
                  <a:pt x="1356944" y="2134025"/>
                  <a:pt x="1360449" y="2141034"/>
                </a:cubicBezTo>
                <a:cubicBezTo>
                  <a:pt x="1364445" y="2149026"/>
                  <a:pt x="1370884" y="2155579"/>
                  <a:pt x="1375317" y="2163337"/>
                </a:cubicBezTo>
                <a:cubicBezTo>
                  <a:pt x="1420260" y="2241989"/>
                  <a:pt x="1365310" y="2158263"/>
                  <a:pt x="1405053" y="2207942"/>
                </a:cubicBezTo>
                <a:cubicBezTo>
                  <a:pt x="1410635" y="2214919"/>
                  <a:pt x="1412945" y="2224663"/>
                  <a:pt x="1419922" y="2230244"/>
                </a:cubicBezTo>
                <a:cubicBezTo>
                  <a:pt x="1426041" y="2235139"/>
                  <a:pt x="1434887" y="2234927"/>
                  <a:pt x="1442224" y="2237678"/>
                </a:cubicBezTo>
                <a:cubicBezTo>
                  <a:pt x="1454719" y="2242364"/>
                  <a:pt x="1467005" y="2247590"/>
                  <a:pt x="1479395" y="2252546"/>
                </a:cubicBezTo>
                <a:cubicBezTo>
                  <a:pt x="1484351" y="2259980"/>
                  <a:pt x="1487945" y="2268531"/>
                  <a:pt x="1494263" y="2274849"/>
                </a:cubicBezTo>
                <a:cubicBezTo>
                  <a:pt x="1506977" y="2287563"/>
                  <a:pt x="1536073" y="2306132"/>
                  <a:pt x="1553736" y="2312020"/>
                </a:cubicBezTo>
                <a:cubicBezTo>
                  <a:pt x="1565723" y="2316016"/>
                  <a:pt x="1578517" y="2316976"/>
                  <a:pt x="1590907" y="2319454"/>
                </a:cubicBezTo>
                <a:cubicBezTo>
                  <a:pt x="1686331" y="2376707"/>
                  <a:pt x="1565763" y="2308023"/>
                  <a:pt x="1672683" y="2356624"/>
                </a:cubicBezTo>
                <a:cubicBezTo>
                  <a:pt x="1700313" y="2369183"/>
                  <a:pt x="1704963" y="2381829"/>
                  <a:pt x="1732156" y="2386361"/>
                </a:cubicBezTo>
                <a:cubicBezTo>
                  <a:pt x="1754290" y="2390050"/>
                  <a:pt x="1776761" y="2391317"/>
                  <a:pt x="1799063" y="2393795"/>
                </a:cubicBezTo>
                <a:cubicBezTo>
                  <a:pt x="1808975" y="2398751"/>
                  <a:pt x="1818423" y="2404773"/>
                  <a:pt x="1828800" y="2408664"/>
                </a:cubicBezTo>
                <a:cubicBezTo>
                  <a:pt x="1838366" y="2412252"/>
                  <a:pt x="1848712" y="2413291"/>
                  <a:pt x="1858536" y="2416098"/>
                </a:cubicBezTo>
                <a:cubicBezTo>
                  <a:pt x="1866071" y="2418251"/>
                  <a:pt x="1873304" y="2421379"/>
                  <a:pt x="1880839" y="2423532"/>
                </a:cubicBezTo>
                <a:cubicBezTo>
                  <a:pt x="1890663" y="2426339"/>
                  <a:pt x="1900953" y="2427530"/>
                  <a:pt x="1910575" y="2430966"/>
                </a:cubicBezTo>
                <a:cubicBezTo>
                  <a:pt x="1935710" y="2439943"/>
                  <a:pt x="1959024" y="2454230"/>
                  <a:pt x="1984917" y="2460703"/>
                </a:cubicBezTo>
                <a:cubicBezTo>
                  <a:pt x="2029276" y="2471793"/>
                  <a:pt x="2004575" y="2466457"/>
                  <a:pt x="2059258" y="2475571"/>
                </a:cubicBezTo>
                <a:cubicBezTo>
                  <a:pt x="2064214" y="2480527"/>
                  <a:pt x="2068117" y="2486833"/>
                  <a:pt x="2074127" y="2490439"/>
                </a:cubicBezTo>
                <a:cubicBezTo>
                  <a:pt x="2081746" y="2495010"/>
                  <a:pt x="2120611" y="2503918"/>
                  <a:pt x="2126166" y="2505307"/>
                </a:cubicBezTo>
                <a:cubicBezTo>
                  <a:pt x="2138556" y="2512741"/>
                  <a:pt x="2150651" y="2520691"/>
                  <a:pt x="2163336" y="2527610"/>
                </a:cubicBezTo>
                <a:cubicBezTo>
                  <a:pt x="2177929" y="2535570"/>
                  <a:pt x="2194642" y="2539938"/>
                  <a:pt x="2207941" y="2549912"/>
                </a:cubicBezTo>
                <a:cubicBezTo>
                  <a:pt x="2261745" y="2590264"/>
                  <a:pt x="2183999" y="2559278"/>
                  <a:pt x="2245112" y="2579649"/>
                </a:cubicBezTo>
                <a:cubicBezTo>
                  <a:pt x="2256152" y="2596209"/>
                  <a:pt x="2259716" y="2604713"/>
                  <a:pt x="2274849" y="2616820"/>
                </a:cubicBezTo>
                <a:cubicBezTo>
                  <a:pt x="2281826" y="2622401"/>
                  <a:pt x="2290367" y="2625874"/>
                  <a:pt x="2297151" y="2631688"/>
                </a:cubicBezTo>
                <a:cubicBezTo>
                  <a:pt x="2366875" y="2691450"/>
                  <a:pt x="2288933" y="2637612"/>
                  <a:pt x="2356624" y="2676293"/>
                </a:cubicBezTo>
                <a:cubicBezTo>
                  <a:pt x="2364382" y="2680726"/>
                  <a:pt x="2370451" y="2693986"/>
                  <a:pt x="2378927" y="2691161"/>
                </a:cubicBezTo>
                <a:cubicBezTo>
                  <a:pt x="2385980" y="2688810"/>
                  <a:pt x="2378927" y="2676293"/>
                  <a:pt x="2378927" y="2668859"/>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타원 20">
            <a:extLst>
              <a:ext uri="{FF2B5EF4-FFF2-40B4-BE49-F238E27FC236}">
                <a16:creationId xmlns:a16="http://schemas.microsoft.com/office/drawing/2014/main" id="{8949697C-5237-4B0A-A394-2B8880F8641A}"/>
              </a:ext>
            </a:extLst>
          </p:cNvPr>
          <p:cNvSpPr/>
          <p:nvPr/>
        </p:nvSpPr>
        <p:spPr>
          <a:xfrm>
            <a:off x="3610412" y="4857004"/>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1B87713-C5E0-42AA-ABA4-80B1449E03A9}"/>
              </a:ext>
            </a:extLst>
          </p:cNvPr>
          <p:cNvSpPr/>
          <p:nvPr/>
        </p:nvSpPr>
        <p:spPr>
          <a:xfrm>
            <a:off x="4535141" y="5627023"/>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923EB6DE-7E4C-4D52-9876-EDA621E265AB}"/>
              </a:ext>
            </a:extLst>
          </p:cNvPr>
          <p:cNvSpPr/>
          <p:nvPr/>
        </p:nvSpPr>
        <p:spPr>
          <a:xfrm>
            <a:off x="3977580" y="52713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37EB180C-9027-4830-BBB5-BB84525759EC}"/>
              </a:ext>
            </a:extLst>
          </p:cNvPr>
          <p:cNvSpPr/>
          <p:nvPr/>
        </p:nvSpPr>
        <p:spPr>
          <a:xfrm>
            <a:off x="4007317" y="5842154"/>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6436350F-E1F8-42D8-BC5D-16C9FE7C3AF9}"/>
              </a:ext>
            </a:extLst>
          </p:cNvPr>
          <p:cNvSpPr/>
          <p:nvPr/>
        </p:nvSpPr>
        <p:spPr>
          <a:xfrm>
            <a:off x="4996370" y="596456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C95C01CF-3353-4E1C-90AC-B81A6C9EB140}"/>
              </a:ext>
            </a:extLst>
          </p:cNvPr>
          <p:cNvSpPr/>
          <p:nvPr/>
        </p:nvSpPr>
        <p:spPr>
          <a:xfrm>
            <a:off x="4468546" y="6179691"/>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7767DBEB-38E8-4C8D-A8E8-8779837DC15D}"/>
              </a:ext>
            </a:extLst>
          </p:cNvPr>
          <p:cNvSpPr/>
          <p:nvPr/>
        </p:nvSpPr>
        <p:spPr>
          <a:xfrm>
            <a:off x="3470455" y="55095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DF914A99-A995-4CC7-950C-3071DD690D17}"/>
              </a:ext>
            </a:extLst>
          </p:cNvPr>
          <p:cNvSpPr/>
          <p:nvPr/>
        </p:nvSpPr>
        <p:spPr>
          <a:xfrm>
            <a:off x="3112638" y="497400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E260C570-0658-498E-9A3D-13B1A7500F79}"/>
              </a:ext>
            </a:extLst>
          </p:cNvPr>
          <p:cNvSpPr/>
          <p:nvPr/>
        </p:nvSpPr>
        <p:spPr>
          <a:xfrm>
            <a:off x="2941411" y="54188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7EC1693A-F8DB-494C-86A3-80F48B587C20}"/>
              </a:ext>
            </a:extLst>
          </p:cNvPr>
          <p:cNvSpPr/>
          <p:nvPr/>
        </p:nvSpPr>
        <p:spPr>
          <a:xfrm>
            <a:off x="3364168" y="596456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FE69290B-9ED2-4B58-9580-1109EF797D97}"/>
              </a:ext>
            </a:extLst>
          </p:cNvPr>
          <p:cNvSpPr/>
          <p:nvPr/>
        </p:nvSpPr>
        <p:spPr>
          <a:xfrm>
            <a:off x="2876462" y="4458845"/>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6258125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순환 신경망</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2748456" y="217501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2748456" y="2175019"/>
                <a:ext cx="420582" cy="420581"/>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2748456" y="2921447"/>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2748456" y="2921447"/>
                <a:ext cx="420582" cy="420581"/>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4537209" y="2396230"/>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4537211" y="36999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4957791" y="2505472"/>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4957793" y="38092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6242216" y="36999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6674977" y="38092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3169037" y="2385309"/>
            <a:ext cx="1368172" cy="22121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3169037" y="3131739"/>
            <a:ext cx="1368172" cy="7785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3169037" y="2606522"/>
            <a:ext cx="1368172" cy="52521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3169037" y="2385309"/>
            <a:ext cx="1368172" cy="15249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5159889" y="2606520"/>
            <a:ext cx="1082328" cy="130376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5159889" y="3910279"/>
            <a:ext cx="1082328"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6877073" y="3910280"/>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4537211" y="49642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4957793" y="50735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5159889" y="3910280"/>
            <a:ext cx="1082328" cy="126429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2748456" y="3667875"/>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2748456" y="3667875"/>
                <a:ext cx="420582" cy="420581"/>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2748455" y="5133202"/>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2748455" y="5133202"/>
                <a:ext cx="420582" cy="420581"/>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3169037" y="3131739"/>
            <a:ext cx="1368172" cy="20428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3169037" y="2385309"/>
            <a:ext cx="1368172" cy="27892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3169036" y="2606522"/>
            <a:ext cx="1368172" cy="127164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3169036" y="3878166"/>
            <a:ext cx="1368174" cy="321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3169036" y="3878166"/>
            <a:ext cx="1368174" cy="12964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3169036" y="2606522"/>
            <a:ext cx="1368174" cy="273697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3169036" y="3910280"/>
            <a:ext cx="1368174" cy="14332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3169036" y="5174581"/>
            <a:ext cx="1368174" cy="1689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2816697" y="4377532"/>
                <a:ext cx="260849" cy="36204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2816697" y="4377532"/>
                <a:ext cx="260849" cy="362047"/>
              </a:xfrm>
              <a:prstGeom prst="rect">
                <a:avLst/>
              </a:prstGeom>
              <a:blipFill>
                <a:blip r:embed="rId7"/>
                <a:stretch>
                  <a:fillRect l="-4651" r="-9302" b="-84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4616252" y="4294487"/>
                <a:ext cx="260849" cy="36204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4616252" y="4294487"/>
                <a:ext cx="260849" cy="362047"/>
              </a:xfrm>
              <a:prstGeom prst="rect">
                <a:avLst/>
              </a:prstGeom>
              <a:blipFill>
                <a:blip r:embed="rId8"/>
                <a:stretch>
                  <a:fillRect l="-4651" r="-9302" b="-6667"/>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6242216" y="2886984"/>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6242216" y="4515180"/>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5159889" y="2606520"/>
            <a:ext cx="1082328" cy="211895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6671365" y="2994025"/>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6873462" y="3095074"/>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7674253" y="2925474"/>
                <a:ext cx="525595"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7674253" y="2925474"/>
                <a:ext cx="525595" cy="362047"/>
              </a:xfrm>
              <a:prstGeom prst="rect">
                <a:avLst/>
              </a:prstGeom>
              <a:blipFill>
                <a:blip r:embed="rId9"/>
                <a:stretch>
                  <a:fillRect t="-6780" r="-17442" b="-8475"/>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6671365" y="4626843"/>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6873462" y="4727893"/>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5159889" y="2606520"/>
            <a:ext cx="1082328" cy="49075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5159889" y="3097275"/>
            <a:ext cx="1082328" cy="81300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5159889" y="3097275"/>
            <a:ext cx="1082328" cy="207730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5159889" y="3910279"/>
            <a:ext cx="1082328" cy="8151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5159889" y="4725471"/>
            <a:ext cx="1082328" cy="4491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7674252" y="3676141"/>
                <a:ext cx="530814"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7674252" y="3676141"/>
                <a:ext cx="530814" cy="362047"/>
              </a:xfrm>
              <a:prstGeom prst="rect">
                <a:avLst/>
              </a:prstGeom>
              <a:blipFill>
                <a:blip r:embed="rId10"/>
                <a:stretch>
                  <a:fillRect t="-6780" r="-17241" b="-1016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7674252" y="4523447"/>
                <a:ext cx="530814"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7674252" y="4523447"/>
                <a:ext cx="530814" cy="362047"/>
              </a:xfrm>
              <a:prstGeom prst="rect">
                <a:avLst/>
              </a:prstGeom>
              <a:blipFill>
                <a:blip r:embed="rId11"/>
                <a:stretch>
                  <a:fillRect t="-6780" r="-17241" b="-10169"/>
                </a:stretch>
              </a:blipFill>
            </p:spPr>
            <p:txBody>
              <a:bodyPr/>
              <a:lstStyle/>
              <a:p>
                <a:r>
                  <a:rPr lang="ko-KR" altLang="en-US">
                    <a:noFill/>
                  </a:rPr>
                  <a:t> </a:t>
                </a:r>
              </a:p>
            </p:txBody>
          </p:sp>
        </mc:Fallback>
      </mc:AlternateContent>
      <p:cxnSp>
        <p:nvCxnSpPr>
          <p:cNvPr id="5" name="연결선: 구부러짐 4">
            <a:extLst>
              <a:ext uri="{FF2B5EF4-FFF2-40B4-BE49-F238E27FC236}">
                <a16:creationId xmlns:a16="http://schemas.microsoft.com/office/drawing/2014/main" id="{12A1F5EE-958D-4935-AE7B-19DF6E4817BD}"/>
              </a:ext>
            </a:extLst>
          </p:cNvPr>
          <p:cNvCxnSpPr>
            <a:stCxn id="10" idx="0"/>
            <a:endCxn id="8" idx="0"/>
          </p:cNvCxnSpPr>
          <p:nvPr/>
        </p:nvCxnSpPr>
        <p:spPr>
          <a:xfrm rot="16200000" flipV="1">
            <a:off x="4848549" y="2295181"/>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연결선: 구부러짐 60">
            <a:extLst>
              <a:ext uri="{FF2B5EF4-FFF2-40B4-BE49-F238E27FC236}">
                <a16:creationId xmlns:a16="http://schemas.microsoft.com/office/drawing/2014/main" id="{497189BA-B119-4FB6-9C47-1DAFAE7E27D7}"/>
              </a:ext>
            </a:extLst>
          </p:cNvPr>
          <p:cNvCxnSpPr>
            <a:cxnSpLocks/>
            <a:stCxn id="11" idx="0"/>
            <a:endCxn id="9" idx="0"/>
          </p:cNvCxnSpPr>
          <p:nvPr/>
        </p:nvCxnSpPr>
        <p:spPr>
          <a:xfrm rot="16200000" flipV="1">
            <a:off x="4848551" y="3598940"/>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연결선: 구부러짐 67">
            <a:extLst>
              <a:ext uri="{FF2B5EF4-FFF2-40B4-BE49-F238E27FC236}">
                <a16:creationId xmlns:a16="http://schemas.microsoft.com/office/drawing/2014/main" id="{69DB1FE0-B767-42B3-9584-DF7AAD8690F6}"/>
              </a:ext>
            </a:extLst>
          </p:cNvPr>
          <p:cNvCxnSpPr>
            <a:cxnSpLocks/>
            <a:stCxn id="26" idx="0"/>
            <a:endCxn id="25" idx="0"/>
          </p:cNvCxnSpPr>
          <p:nvPr/>
        </p:nvCxnSpPr>
        <p:spPr>
          <a:xfrm rot="16200000" flipV="1">
            <a:off x="4848551" y="4863240"/>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오른쪽 중괄호 68">
            <a:extLst>
              <a:ext uri="{FF2B5EF4-FFF2-40B4-BE49-F238E27FC236}">
                <a16:creationId xmlns:a16="http://schemas.microsoft.com/office/drawing/2014/main" id="{2C4169E2-23CE-4E1B-89AF-8C166FAF816B}"/>
              </a:ext>
            </a:extLst>
          </p:cNvPr>
          <p:cNvSpPr/>
          <p:nvPr/>
        </p:nvSpPr>
        <p:spPr>
          <a:xfrm rot="5400000">
            <a:off x="4791234" y="5207632"/>
            <a:ext cx="145552" cy="56476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71" name="TextBox 70">
            <a:extLst>
              <a:ext uri="{FF2B5EF4-FFF2-40B4-BE49-F238E27FC236}">
                <a16:creationId xmlns:a16="http://schemas.microsoft.com/office/drawing/2014/main" id="{E9A4F962-D10C-4F40-9661-4618091E3A8C}"/>
              </a:ext>
            </a:extLst>
          </p:cNvPr>
          <p:cNvSpPr txBox="1"/>
          <p:nvPr/>
        </p:nvSpPr>
        <p:spPr>
          <a:xfrm>
            <a:off x="4572102" y="5609629"/>
            <a:ext cx="604653" cy="276999"/>
          </a:xfrm>
          <a:prstGeom prst="rect">
            <a:avLst/>
          </a:prstGeom>
          <a:noFill/>
        </p:spPr>
        <p:txBody>
          <a:bodyPr wrap="none" rtlCol="0">
            <a:spAutoFit/>
          </a:bodyPr>
          <a:lstStyle/>
          <a:p>
            <a:pPr algn="l"/>
            <a:r>
              <a:rPr lang="ko-KR" altLang="en-US" sz="1200" err="1">
                <a:solidFill>
                  <a:schemeClr val="tx1"/>
                </a:solidFill>
                <a:latin typeface="고도 M" panose="02000503000000020004" pitchFamily="2" charset="-127"/>
                <a:ea typeface="고도 M" panose="02000503000000020004" pitchFamily="2" charset="-127"/>
              </a:rPr>
              <a:t>순환층</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B8A9E959-C395-414A-8AEE-CE34000A122D}"/>
              </a:ext>
            </a:extLst>
          </p:cNvPr>
          <p:cNvSpPr txBox="1"/>
          <p:nvPr/>
        </p:nvSpPr>
        <p:spPr>
          <a:xfrm>
            <a:off x="4516889" y="1872449"/>
            <a:ext cx="1069524"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순환되는 출력</a:t>
            </a:r>
          </a:p>
        </p:txBody>
      </p:sp>
    </p:spTree>
    <p:extLst>
      <p:ext uri="{BB962C8B-B14F-4D97-AF65-F5344CB8AC3E}">
        <p14:creationId xmlns:p14="http://schemas.microsoft.com/office/powerpoint/2010/main" val="1422038487"/>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순환 신경망</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p:sp>
        <p:nvSpPr>
          <p:cNvPr id="12" name="타원 11">
            <a:extLst>
              <a:ext uri="{FF2B5EF4-FFF2-40B4-BE49-F238E27FC236}">
                <a16:creationId xmlns:a16="http://schemas.microsoft.com/office/drawing/2014/main" id="{A99667E3-9477-4A16-B2C7-AE6FBA2C7520}"/>
              </a:ext>
            </a:extLst>
          </p:cNvPr>
          <p:cNvSpPr/>
          <p:nvPr/>
        </p:nvSpPr>
        <p:spPr>
          <a:xfrm>
            <a:off x="4207323" y="2307368"/>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F680C5F-9D7B-41EF-8565-A55C0D010DA5}"/>
              </a:ext>
            </a:extLst>
          </p:cNvPr>
          <p:cNvCxnSpPr>
            <a:cxnSpLocks/>
            <a:stCxn id="12" idx="6"/>
          </p:cNvCxnSpPr>
          <p:nvPr/>
        </p:nvCxnSpPr>
        <p:spPr>
          <a:xfrm>
            <a:off x="4627905" y="2517659"/>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5075555" y="2307368"/>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h</m:t>
                      </m:r>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5075555" y="2307368"/>
                <a:ext cx="443518" cy="369332"/>
              </a:xfrm>
              <a:prstGeom prst="rect">
                <a:avLst/>
              </a:prstGeom>
              <a:blipFill>
                <a:blip r:embed="rId6"/>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B8A9E959-C395-414A-8AEE-CE34000A122D}"/>
              </a:ext>
            </a:extLst>
          </p:cNvPr>
          <p:cNvSpPr txBox="1"/>
          <p:nvPr/>
        </p:nvSpPr>
        <p:spPr>
          <a:xfrm>
            <a:off x="1153579" y="1191897"/>
            <a:ext cx="326403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순환 신경망은 뉴런을 셀이라 부른다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E6FC987-904B-403C-ACD4-F80A79EE1FC1}"/>
                  </a:ext>
                </a:extLst>
              </p:cNvPr>
              <p:cNvSpPr txBox="1"/>
              <p:nvPr/>
            </p:nvSpPr>
            <p:spPr>
              <a:xfrm>
                <a:off x="3317856" y="2307368"/>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0E6FC987-904B-403C-ACD4-F80A79EE1FC1}"/>
                  </a:ext>
                </a:extLst>
              </p:cNvPr>
              <p:cNvSpPr txBox="1">
                <a:spLocks noRot="1" noChangeAspect="1" noMove="1" noResize="1" noEditPoints="1" noAdjustHandles="1" noChangeArrowheads="1" noChangeShapeType="1" noTextEdit="1"/>
              </p:cNvSpPr>
              <p:nvPr/>
            </p:nvSpPr>
            <p:spPr>
              <a:xfrm>
                <a:off x="3317856" y="2307368"/>
                <a:ext cx="443518" cy="369332"/>
              </a:xfrm>
              <a:prstGeom prst="rect">
                <a:avLst/>
              </a:prstGeom>
              <a:blipFill>
                <a:blip r:embed="rId7"/>
                <a:stretch>
                  <a:fillRect/>
                </a:stretch>
              </a:blipFill>
            </p:spPr>
            <p:txBody>
              <a:bodyPr/>
              <a:lstStyle/>
              <a:p>
                <a:r>
                  <a:rPr lang="ko-KR" altLang="en-US">
                    <a:noFill/>
                  </a:rPr>
                  <a:t> </a:t>
                </a:r>
              </a:p>
            </p:txBody>
          </p:sp>
        </mc:Fallback>
      </mc:AlternateContent>
      <p:cxnSp>
        <p:nvCxnSpPr>
          <p:cNvPr id="59" name="직선 화살표 연결선 58">
            <a:extLst>
              <a:ext uri="{FF2B5EF4-FFF2-40B4-BE49-F238E27FC236}">
                <a16:creationId xmlns:a16="http://schemas.microsoft.com/office/drawing/2014/main" id="{51E9FC20-5A06-4DEE-B859-FBC60703DC76}"/>
              </a:ext>
            </a:extLst>
          </p:cNvPr>
          <p:cNvCxnSpPr>
            <a:cxnSpLocks/>
          </p:cNvCxnSpPr>
          <p:nvPr/>
        </p:nvCxnSpPr>
        <p:spPr>
          <a:xfrm>
            <a:off x="3704400" y="2517658"/>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연결선: 꺾임 20">
            <a:extLst>
              <a:ext uri="{FF2B5EF4-FFF2-40B4-BE49-F238E27FC236}">
                <a16:creationId xmlns:a16="http://schemas.microsoft.com/office/drawing/2014/main" id="{A291F054-2C32-49E8-89FD-36787B64B0F7}"/>
              </a:ext>
            </a:extLst>
          </p:cNvPr>
          <p:cNvCxnSpPr>
            <a:cxnSpLocks/>
            <a:stCxn id="62" idx="0"/>
            <a:endCxn id="12" idx="0"/>
          </p:cNvCxnSpPr>
          <p:nvPr/>
        </p:nvCxnSpPr>
        <p:spPr>
          <a:xfrm rot="16200000" flipV="1">
            <a:off x="4529354" y="2195629"/>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타원 61">
            <a:extLst>
              <a:ext uri="{FF2B5EF4-FFF2-40B4-BE49-F238E27FC236}">
                <a16:creationId xmlns:a16="http://schemas.microsoft.com/office/drawing/2014/main" id="{F7B8ED0B-0ABB-4DDD-85EC-370468B864BC}"/>
              </a:ext>
            </a:extLst>
          </p:cNvPr>
          <p:cNvSpPr/>
          <p:nvPr/>
        </p:nvSpPr>
        <p:spPr>
          <a:xfrm>
            <a:off x="4809414" y="2518005"/>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66" name="타원 65">
            <a:extLst>
              <a:ext uri="{FF2B5EF4-FFF2-40B4-BE49-F238E27FC236}">
                <a16:creationId xmlns:a16="http://schemas.microsoft.com/office/drawing/2014/main" id="{CBA5D880-90F7-47BA-BA3D-82069112BE02}"/>
              </a:ext>
            </a:extLst>
          </p:cNvPr>
          <p:cNvSpPr/>
          <p:nvPr/>
        </p:nvSpPr>
        <p:spPr>
          <a:xfrm>
            <a:off x="4207323" y="3843477"/>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7" name="직선 화살표 연결선 66">
            <a:extLst>
              <a:ext uri="{FF2B5EF4-FFF2-40B4-BE49-F238E27FC236}">
                <a16:creationId xmlns:a16="http://schemas.microsoft.com/office/drawing/2014/main" id="{20317B7A-0934-44F5-A0D1-DB3B852079A2}"/>
              </a:ext>
            </a:extLst>
          </p:cNvPr>
          <p:cNvCxnSpPr>
            <a:cxnSpLocks/>
            <a:stCxn id="66" idx="6"/>
          </p:cNvCxnSpPr>
          <p:nvPr/>
        </p:nvCxnSpPr>
        <p:spPr>
          <a:xfrm>
            <a:off x="4627905" y="4053768"/>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806D9AE-CC48-43A5-AAB7-9F192828C0CF}"/>
                  </a:ext>
                </a:extLst>
              </p:cNvPr>
              <p:cNvSpPr txBox="1"/>
              <p:nvPr/>
            </p:nvSpPr>
            <p:spPr>
              <a:xfrm>
                <a:off x="5075555" y="3843477"/>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h</m:t>
                      </m:r>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9806D9AE-CC48-43A5-AAB7-9F192828C0CF}"/>
                  </a:ext>
                </a:extLst>
              </p:cNvPr>
              <p:cNvSpPr txBox="1">
                <a:spLocks noRot="1" noChangeAspect="1" noMove="1" noResize="1" noEditPoints="1" noAdjustHandles="1" noChangeArrowheads="1" noChangeShapeType="1" noTextEdit="1"/>
              </p:cNvSpPr>
              <p:nvPr/>
            </p:nvSpPr>
            <p:spPr>
              <a:xfrm>
                <a:off x="5075555" y="3843477"/>
                <a:ext cx="443518" cy="369332"/>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B740435-E32A-4FE4-8707-EC7D24FF1EB6}"/>
                  </a:ext>
                </a:extLst>
              </p:cNvPr>
              <p:cNvSpPr txBox="1"/>
              <p:nvPr/>
            </p:nvSpPr>
            <p:spPr>
              <a:xfrm>
                <a:off x="3317856" y="3843477"/>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2B740435-E32A-4FE4-8707-EC7D24FF1EB6}"/>
                  </a:ext>
                </a:extLst>
              </p:cNvPr>
              <p:cNvSpPr txBox="1">
                <a:spLocks noRot="1" noChangeAspect="1" noMove="1" noResize="1" noEditPoints="1" noAdjustHandles="1" noChangeArrowheads="1" noChangeShapeType="1" noTextEdit="1"/>
              </p:cNvSpPr>
              <p:nvPr/>
            </p:nvSpPr>
            <p:spPr>
              <a:xfrm>
                <a:off x="3317856" y="3843477"/>
                <a:ext cx="443518" cy="369332"/>
              </a:xfrm>
              <a:prstGeom prst="rect">
                <a:avLst/>
              </a:prstGeom>
              <a:blipFill>
                <a:blip r:embed="rId9"/>
                <a:stretch>
                  <a:fillRect/>
                </a:stretch>
              </a:blipFill>
            </p:spPr>
            <p:txBody>
              <a:bodyPr/>
              <a:lstStyle/>
              <a:p>
                <a:r>
                  <a:rPr lang="ko-KR" altLang="en-US">
                    <a:noFill/>
                  </a:rPr>
                  <a:t> </a:t>
                </a:r>
              </a:p>
            </p:txBody>
          </p:sp>
        </mc:Fallback>
      </mc:AlternateContent>
      <p:cxnSp>
        <p:nvCxnSpPr>
          <p:cNvPr id="74" name="직선 화살표 연결선 73">
            <a:extLst>
              <a:ext uri="{FF2B5EF4-FFF2-40B4-BE49-F238E27FC236}">
                <a16:creationId xmlns:a16="http://schemas.microsoft.com/office/drawing/2014/main" id="{EAB6B8A9-DBEA-40C2-9DE7-C30AA8AACBB1}"/>
              </a:ext>
            </a:extLst>
          </p:cNvPr>
          <p:cNvCxnSpPr>
            <a:cxnSpLocks/>
          </p:cNvCxnSpPr>
          <p:nvPr/>
        </p:nvCxnSpPr>
        <p:spPr>
          <a:xfrm>
            <a:off x="3704400" y="4053767"/>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연결선: 꺾임 74">
            <a:extLst>
              <a:ext uri="{FF2B5EF4-FFF2-40B4-BE49-F238E27FC236}">
                <a16:creationId xmlns:a16="http://schemas.microsoft.com/office/drawing/2014/main" id="{FCC1901F-598A-43C0-B0D9-D53714364D2C}"/>
              </a:ext>
            </a:extLst>
          </p:cNvPr>
          <p:cNvCxnSpPr>
            <a:cxnSpLocks/>
            <a:stCxn id="76" idx="0"/>
            <a:endCxn id="66" idx="0"/>
          </p:cNvCxnSpPr>
          <p:nvPr/>
        </p:nvCxnSpPr>
        <p:spPr>
          <a:xfrm rot="16200000" flipV="1">
            <a:off x="4529354" y="3731738"/>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타원 75">
            <a:extLst>
              <a:ext uri="{FF2B5EF4-FFF2-40B4-BE49-F238E27FC236}">
                <a16:creationId xmlns:a16="http://schemas.microsoft.com/office/drawing/2014/main" id="{A341FD91-8DC7-460D-8A65-795229C817CD}"/>
              </a:ext>
            </a:extLst>
          </p:cNvPr>
          <p:cNvSpPr/>
          <p:nvPr/>
        </p:nvSpPr>
        <p:spPr>
          <a:xfrm>
            <a:off x="4809414" y="4054114"/>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BA50F1F-32CA-4C32-B14B-4E1B3AA382DA}"/>
                  </a:ext>
                </a:extLst>
              </p:cNvPr>
              <p:cNvSpPr txBox="1"/>
              <p:nvPr/>
            </p:nvSpPr>
            <p:spPr>
              <a:xfrm>
                <a:off x="4425118" y="3121994"/>
                <a:ext cx="556947"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h</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77" name="TextBox 76">
                <a:extLst>
                  <a:ext uri="{FF2B5EF4-FFF2-40B4-BE49-F238E27FC236}">
                    <a16:creationId xmlns:a16="http://schemas.microsoft.com/office/drawing/2014/main" id="{7BA50F1F-32CA-4C32-B14B-4E1B3AA382DA}"/>
                  </a:ext>
                </a:extLst>
              </p:cNvPr>
              <p:cNvSpPr txBox="1">
                <a:spLocks noRot="1" noChangeAspect="1" noMove="1" noResize="1" noEditPoints="1" noAdjustHandles="1" noChangeArrowheads="1" noChangeShapeType="1" noTextEdit="1"/>
              </p:cNvSpPr>
              <p:nvPr/>
            </p:nvSpPr>
            <p:spPr>
              <a:xfrm>
                <a:off x="4425118" y="3121994"/>
                <a:ext cx="556947" cy="390748"/>
              </a:xfrm>
              <a:prstGeom prst="rect">
                <a:avLst/>
              </a:prstGeom>
              <a:blipFill>
                <a:blip r:embed="rId10"/>
                <a:stretch>
                  <a:fillRect b="-4688"/>
                </a:stretch>
              </a:blipFill>
            </p:spPr>
            <p:txBody>
              <a:bodyPr/>
              <a:lstStyle/>
              <a:p>
                <a:r>
                  <a:rPr lang="ko-KR" altLang="en-US">
                    <a:noFill/>
                  </a:rPr>
                  <a:t> </a:t>
                </a:r>
              </a:p>
            </p:txBody>
          </p:sp>
        </mc:Fallback>
      </mc:AlternateContent>
      <p:sp>
        <p:nvSpPr>
          <p:cNvPr id="78" name="타원 77">
            <a:extLst>
              <a:ext uri="{FF2B5EF4-FFF2-40B4-BE49-F238E27FC236}">
                <a16:creationId xmlns:a16="http://schemas.microsoft.com/office/drawing/2014/main" id="{402D9436-F253-4921-A70F-A01075DD7A61}"/>
              </a:ext>
            </a:extLst>
          </p:cNvPr>
          <p:cNvSpPr/>
          <p:nvPr/>
        </p:nvSpPr>
        <p:spPr>
          <a:xfrm>
            <a:off x="4215931" y="5601775"/>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latin typeface="고도 M" panose="02000503000000020004" pitchFamily="2" charset="-127"/>
                <a:ea typeface="고도 M" panose="02000503000000020004" pitchFamily="2" charset="-127"/>
              </a:rPr>
              <a:t>셀</a:t>
            </a:r>
          </a:p>
        </p:txBody>
      </p:sp>
      <p:cxnSp>
        <p:nvCxnSpPr>
          <p:cNvPr id="79" name="직선 화살표 연결선 78">
            <a:extLst>
              <a:ext uri="{FF2B5EF4-FFF2-40B4-BE49-F238E27FC236}">
                <a16:creationId xmlns:a16="http://schemas.microsoft.com/office/drawing/2014/main" id="{2AEEB392-DC81-4171-8ED0-E3C773C314F8}"/>
              </a:ext>
            </a:extLst>
          </p:cNvPr>
          <p:cNvCxnSpPr>
            <a:cxnSpLocks/>
            <a:stCxn id="78" idx="6"/>
          </p:cNvCxnSpPr>
          <p:nvPr/>
        </p:nvCxnSpPr>
        <p:spPr>
          <a:xfrm>
            <a:off x="4636513" y="5812066"/>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5084163" y="5601775"/>
                <a:ext cx="4863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5084163" y="5601775"/>
                <a:ext cx="486351" cy="369332"/>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6EDF3F0-5F0E-4F7D-A448-225F3EF76F33}"/>
                  </a:ext>
                </a:extLst>
              </p:cNvPr>
              <p:cNvSpPr txBox="1"/>
              <p:nvPr/>
            </p:nvSpPr>
            <p:spPr>
              <a:xfrm>
                <a:off x="3326464" y="5601775"/>
                <a:ext cx="4660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𝑋</m:t>
                      </m:r>
                    </m:oMath>
                  </m:oMathPara>
                </a14:m>
                <a:endParaRPr lang="ko-KR" altLang="en-US" sz="1800">
                  <a:solidFill>
                    <a:schemeClr val="tx1"/>
                  </a:solidFill>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F6EDF3F0-5F0E-4F7D-A448-225F3EF76F33}"/>
                  </a:ext>
                </a:extLst>
              </p:cNvPr>
              <p:cNvSpPr txBox="1">
                <a:spLocks noRot="1" noChangeAspect="1" noMove="1" noResize="1" noEditPoints="1" noAdjustHandles="1" noChangeArrowheads="1" noChangeShapeType="1" noTextEdit="1"/>
              </p:cNvSpPr>
              <p:nvPr/>
            </p:nvSpPr>
            <p:spPr>
              <a:xfrm>
                <a:off x="3326464" y="5601775"/>
                <a:ext cx="466025" cy="369332"/>
              </a:xfrm>
              <a:prstGeom prst="rect">
                <a:avLst/>
              </a:prstGeom>
              <a:blipFill>
                <a:blip r:embed="rId12"/>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044CAA0-C638-4CF8-A077-B145A141BEEE}"/>
              </a:ext>
            </a:extLst>
          </p:cNvPr>
          <p:cNvCxnSpPr>
            <a:cxnSpLocks/>
          </p:cNvCxnSpPr>
          <p:nvPr/>
        </p:nvCxnSpPr>
        <p:spPr>
          <a:xfrm>
            <a:off x="3713008" y="5812065"/>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연결선: 꺾임 82">
            <a:extLst>
              <a:ext uri="{FF2B5EF4-FFF2-40B4-BE49-F238E27FC236}">
                <a16:creationId xmlns:a16="http://schemas.microsoft.com/office/drawing/2014/main" id="{5A5E4864-8E9D-441D-922A-82AAEF666DBB}"/>
              </a:ext>
            </a:extLst>
          </p:cNvPr>
          <p:cNvCxnSpPr>
            <a:cxnSpLocks/>
            <a:stCxn id="84" idx="0"/>
            <a:endCxn id="78" idx="0"/>
          </p:cNvCxnSpPr>
          <p:nvPr/>
        </p:nvCxnSpPr>
        <p:spPr>
          <a:xfrm rot="16200000" flipV="1">
            <a:off x="4537962" y="5490036"/>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818022" y="5812412"/>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4433726" y="4880292"/>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4433726" y="4880292"/>
                <a:ext cx="583493" cy="390748"/>
              </a:xfrm>
              <a:prstGeom prst="rect">
                <a:avLst/>
              </a:prstGeom>
              <a:blipFill>
                <a:blip r:embed="rId13"/>
                <a:stretch>
                  <a:fillRect b="-31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3656481" y="4891000"/>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3656481" y="4891000"/>
                <a:ext cx="618310" cy="36933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64A81869-F674-4B13-9BB1-643E9344C66E}"/>
                  </a:ext>
                </a:extLst>
              </p:cNvPr>
              <p:cNvSpPr txBox="1"/>
              <p:nvPr/>
            </p:nvSpPr>
            <p:spPr>
              <a:xfrm>
                <a:off x="3267859" y="5223757"/>
                <a:ext cx="5947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𝑥</m:t>
                          </m:r>
                        </m:sub>
                      </m:sSub>
                    </m:oMath>
                  </m:oMathPara>
                </a14:m>
                <a:endParaRPr lang="ko-KR" altLang="en-US" sz="1800">
                  <a:solidFill>
                    <a:schemeClr val="tx1"/>
                  </a:solidFill>
                  <a:latin typeface="Consolas" panose="020B0609020204030204" pitchFamily="49" charset="0"/>
                </a:endParaRPr>
              </a:p>
            </p:txBody>
          </p:sp>
        </mc:Choice>
        <mc:Fallback xmlns="">
          <p:sp>
            <p:nvSpPr>
              <p:cNvPr id="87" name="TextBox 86">
                <a:extLst>
                  <a:ext uri="{FF2B5EF4-FFF2-40B4-BE49-F238E27FC236}">
                    <a16:creationId xmlns:a16="http://schemas.microsoft.com/office/drawing/2014/main" id="{64A81869-F674-4B13-9BB1-643E9344C66E}"/>
                  </a:ext>
                </a:extLst>
              </p:cNvPr>
              <p:cNvSpPr txBox="1">
                <a:spLocks noRot="1" noChangeAspect="1" noMove="1" noResize="1" noEditPoints="1" noAdjustHandles="1" noChangeArrowheads="1" noChangeShapeType="1" noTextEdit="1"/>
              </p:cNvSpPr>
              <p:nvPr/>
            </p:nvSpPr>
            <p:spPr>
              <a:xfrm>
                <a:off x="3267859" y="5223757"/>
                <a:ext cx="594778" cy="369332"/>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0A71BED-6C32-47AC-AAFF-AFF53FFDD921}"/>
                  </a:ext>
                </a:extLst>
              </p:cNvPr>
              <p:cNvSpPr txBox="1"/>
              <p:nvPr/>
            </p:nvSpPr>
            <p:spPr>
              <a:xfrm>
                <a:off x="3559476" y="6074740"/>
                <a:ext cx="4414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𝑏</m:t>
                      </m:r>
                    </m:oMath>
                  </m:oMathPara>
                </a14:m>
                <a:endParaRPr lang="ko-KR" altLang="en-US" sz="1800">
                  <a:solidFill>
                    <a:schemeClr val="tx1"/>
                  </a:solidFill>
                  <a:latin typeface="Consolas" panose="020B0609020204030204" pitchFamily="49" charset="0"/>
                </a:endParaRPr>
              </a:p>
            </p:txBody>
          </p:sp>
        </mc:Choice>
        <mc:Fallback xmlns="">
          <p:sp>
            <p:nvSpPr>
              <p:cNvPr id="88" name="TextBox 87">
                <a:extLst>
                  <a:ext uri="{FF2B5EF4-FFF2-40B4-BE49-F238E27FC236}">
                    <a16:creationId xmlns:a16="http://schemas.microsoft.com/office/drawing/2014/main" id="{30A71BED-6C32-47AC-AAFF-AFF53FFDD921}"/>
                  </a:ext>
                </a:extLst>
              </p:cNvPr>
              <p:cNvSpPr txBox="1">
                <a:spLocks noRot="1" noChangeAspect="1" noMove="1" noResize="1" noEditPoints="1" noAdjustHandles="1" noChangeArrowheads="1" noChangeShapeType="1" noTextEdit="1"/>
              </p:cNvSpPr>
              <p:nvPr/>
            </p:nvSpPr>
            <p:spPr>
              <a:xfrm>
                <a:off x="3559476" y="6074740"/>
                <a:ext cx="441403" cy="369332"/>
              </a:xfrm>
              <a:prstGeom prst="rect">
                <a:avLst/>
              </a:prstGeom>
              <a:blipFill>
                <a:blip r:embed="rId16"/>
                <a:stretch>
                  <a:fillRect/>
                </a:stretch>
              </a:blipFill>
            </p:spPr>
            <p:txBody>
              <a:bodyPr/>
              <a:lstStyle/>
              <a:p>
                <a:r>
                  <a:rPr lang="ko-KR" altLang="en-US">
                    <a:noFill/>
                  </a:rPr>
                  <a:t> </a:t>
                </a:r>
              </a:p>
            </p:txBody>
          </p:sp>
        </mc:Fallback>
      </mc:AlternateContent>
      <p:cxnSp>
        <p:nvCxnSpPr>
          <p:cNvPr id="89" name="직선 화살표 연결선 88">
            <a:extLst>
              <a:ext uri="{FF2B5EF4-FFF2-40B4-BE49-F238E27FC236}">
                <a16:creationId xmlns:a16="http://schemas.microsoft.com/office/drawing/2014/main" id="{060E1E3E-AADD-4CF2-B0BB-655C3736BBF8}"/>
              </a:ext>
            </a:extLst>
          </p:cNvPr>
          <p:cNvCxnSpPr>
            <a:cxnSpLocks/>
            <a:endCxn id="78" idx="3"/>
          </p:cNvCxnSpPr>
          <p:nvPr/>
        </p:nvCxnSpPr>
        <p:spPr>
          <a:xfrm flipV="1">
            <a:off x="3862637" y="5960763"/>
            <a:ext cx="414887" cy="22457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C95117B3-9E5A-408F-8F86-322C9DF01986}"/>
              </a:ext>
            </a:extLst>
          </p:cNvPr>
          <p:cNvCxnSpPr>
            <a:cxnSpLocks/>
          </p:cNvCxnSpPr>
          <p:nvPr/>
        </p:nvCxnSpPr>
        <p:spPr>
          <a:xfrm>
            <a:off x="3713008" y="5486244"/>
            <a:ext cx="491130" cy="26291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4007495" y="5238199"/>
            <a:ext cx="343788" cy="37432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7B1069AC-DF7B-4650-BB60-6C0F8322ED8D}"/>
                  </a:ext>
                </a:extLst>
              </p:cNvPr>
              <p:cNvSpPr txBox="1"/>
              <p:nvPr/>
            </p:nvSpPr>
            <p:spPr>
              <a:xfrm>
                <a:off x="5508848" y="5591431"/>
                <a:ext cx="17592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𝐻</m:t>
                      </m:r>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m:rPr>
                              <m:sty m:val="p"/>
                            </m:rPr>
                            <a:rPr lang="en-US" altLang="ko-KR" sz="1800" b="0" i="0" smtClean="0">
                              <a:solidFill>
                                <a:schemeClr val="tx1"/>
                              </a:solidFill>
                              <a:latin typeface="Cambria Math" panose="02040503050406030204" pitchFamily="18" charset="0"/>
                            </a:rPr>
                            <m:t>tanh</m:t>
                          </m:r>
                        </m:fName>
                        <m:e>
                          <m:d>
                            <m:dPr>
                              <m:ctrlPr>
                                <a:rPr lang="en-US" altLang="ko-KR" sz="1800" b="0" i="1" smtClean="0">
                                  <a:solidFill>
                                    <a:schemeClr val="tx1"/>
                                  </a:solidFill>
                                  <a:latin typeface="Cambria Math" panose="02040503050406030204" pitchFamily="18" charset="0"/>
                                </a:rPr>
                              </m:ctrlPr>
                            </m:dPr>
                            <m:e>
                              <m:r>
                                <a:rPr lang="en-US" altLang="ko-KR" sz="1800" b="0" i="1" smtClean="0">
                                  <a:solidFill>
                                    <a:schemeClr val="tx1"/>
                                  </a:solidFill>
                                  <a:latin typeface="Cambria Math" panose="02040503050406030204" pitchFamily="18" charset="0"/>
                                </a:rPr>
                                <m:t>𝑍</m:t>
                              </m:r>
                            </m:e>
                          </m:d>
                        </m:e>
                      </m:func>
                      <m:r>
                        <a:rPr lang="en-US" altLang="ko-KR" sz="1800" b="0" i="1" smtClean="0">
                          <a:solidFill>
                            <a:schemeClr val="tx1"/>
                          </a:solidFill>
                          <a:latin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92" name="TextBox 91">
                <a:extLst>
                  <a:ext uri="{FF2B5EF4-FFF2-40B4-BE49-F238E27FC236}">
                    <a16:creationId xmlns:a16="http://schemas.microsoft.com/office/drawing/2014/main" id="{7B1069AC-DF7B-4650-BB60-6C0F8322ED8D}"/>
                  </a:ext>
                </a:extLst>
              </p:cNvPr>
              <p:cNvSpPr txBox="1">
                <a:spLocks noRot="1" noChangeAspect="1" noMove="1" noResize="1" noEditPoints="1" noAdjustHandles="1" noChangeArrowheads="1" noChangeShapeType="1" noTextEdit="1"/>
              </p:cNvSpPr>
              <p:nvPr/>
            </p:nvSpPr>
            <p:spPr>
              <a:xfrm>
                <a:off x="5508848" y="5591431"/>
                <a:ext cx="1759200" cy="369332"/>
              </a:xfrm>
              <a:prstGeom prst="rect">
                <a:avLst/>
              </a:prstGeom>
              <a:blipFill>
                <a:blip r:embed="rId17"/>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4293A812-7DBE-496E-BD10-7A459656481B}"/>
                  </a:ext>
                </a:extLst>
              </p:cNvPr>
              <p:cNvSpPr txBox="1"/>
              <p:nvPr/>
            </p:nvSpPr>
            <p:spPr>
              <a:xfrm>
                <a:off x="7160071" y="4984203"/>
                <a:ext cx="2453492"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𝑍</m:t>
                      </m:r>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𝑋</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𝑥</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𝑏</m:t>
                      </m:r>
                    </m:oMath>
                  </m:oMathPara>
                </a14:m>
                <a:endParaRPr lang="ko-KR" altLang="en-US" sz="18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4293A812-7DBE-496E-BD10-7A459656481B}"/>
                  </a:ext>
                </a:extLst>
              </p:cNvPr>
              <p:cNvSpPr txBox="1">
                <a:spLocks noRot="1" noChangeAspect="1" noMove="1" noResize="1" noEditPoints="1" noAdjustHandles="1" noChangeArrowheads="1" noChangeShapeType="1" noTextEdit="1"/>
              </p:cNvSpPr>
              <p:nvPr/>
            </p:nvSpPr>
            <p:spPr>
              <a:xfrm>
                <a:off x="7160071" y="4984203"/>
                <a:ext cx="2453492" cy="390748"/>
              </a:xfrm>
              <a:prstGeom prst="rect">
                <a:avLst/>
              </a:prstGeom>
              <a:blipFill>
                <a:blip r:embed="rId18"/>
                <a:stretch>
                  <a:fillRect b="-3125"/>
                </a:stretch>
              </a:blipFill>
            </p:spPr>
            <p:txBody>
              <a:bodyPr/>
              <a:lstStyle/>
              <a:p>
                <a:r>
                  <a:rPr lang="ko-KR" altLang="en-US">
                    <a:noFill/>
                  </a:rPr>
                  <a:t> </a:t>
                </a:r>
              </a:p>
            </p:txBody>
          </p:sp>
        </mc:Fallback>
      </mc:AlternateContent>
      <p:cxnSp>
        <p:nvCxnSpPr>
          <p:cNvPr id="7174" name="연결선: 구부러짐 7173">
            <a:extLst>
              <a:ext uri="{FF2B5EF4-FFF2-40B4-BE49-F238E27FC236}">
                <a16:creationId xmlns:a16="http://schemas.microsoft.com/office/drawing/2014/main" id="{E479069C-D205-413C-9F12-8525BB0892F4}"/>
              </a:ext>
            </a:extLst>
          </p:cNvPr>
          <p:cNvCxnSpPr>
            <a:cxnSpLocks/>
            <a:stCxn id="93" idx="1"/>
          </p:cNvCxnSpPr>
          <p:nvPr/>
        </p:nvCxnSpPr>
        <p:spPr>
          <a:xfrm rot="10800000" flipV="1">
            <a:off x="6847491" y="5179577"/>
            <a:ext cx="312581" cy="501508"/>
          </a:xfrm>
          <a:prstGeom prst="curvedConnector2">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364951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a:t>
            </a:r>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4106968" y="3086798"/>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4106968" y="3086798"/>
                <a:ext cx="519180" cy="400110"/>
              </a:xfrm>
              <a:prstGeom prst="rect">
                <a:avLst/>
              </a:prstGeom>
              <a:blipFill>
                <a:blip r:embed="rId3"/>
                <a:stretch>
                  <a:fillRect/>
                </a:stretch>
              </a:blipFill>
            </p:spPr>
            <p:txBody>
              <a:bodyPr/>
              <a:lstStyle/>
              <a:p>
                <a:r>
                  <a:rPr lang="ko-KR" altLang="en-US">
                    <a:noFill/>
                  </a:rPr>
                  <a:t> </a:t>
                </a:r>
              </a:p>
            </p:txBody>
          </p:sp>
        </mc:Fallback>
      </mc:AlternateContent>
      <p:cxnSp>
        <p:nvCxnSpPr>
          <p:cNvPr id="83" name="연결선: 꺾임 82">
            <a:extLst>
              <a:ext uri="{FF2B5EF4-FFF2-40B4-BE49-F238E27FC236}">
                <a16:creationId xmlns:a16="http://schemas.microsoft.com/office/drawing/2014/main" id="{5A5E4864-8E9D-441D-922A-82AAEF666DBB}"/>
              </a:ext>
            </a:extLst>
          </p:cNvPr>
          <p:cNvCxnSpPr>
            <a:cxnSpLocks/>
            <a:stCxn id="84" idx="0"/>
            <a:endCxn id="38" idx="0"/>
          </p:cNvCxnSpPr>
          <p:nvPr/>
        </p:nvCxnSpPr>
        <p:spPr>
          <a:xfrm rot="16200000" flipV="1">
            <a:off x="2883237" y="1807307"/>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092717" y="3059103"/>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1967436" y="1812911"/>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1967436" y="1812911"/>
                <a:ext cx="583493" cy="390748"/>
              </a:xfrm>
              <a:prstGeom prst="rect">
                <a:avLst/>
              </a:prstGeom>
              <a:blipFill>
                <a:blip r:embed="rId4"/>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1406473" y="1864077"/>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1406473" y="1864077"/>
                <a:ext cx="618310" cy="369332"/>
              </a:xfrm>
              <a:prstGeom prst="rect">
                <a:avLst/>
              </a:prstGeom>
              <a:blipFill>
                <a:blip r:embed="rId5"/>
                <a:stretch>
                  <a:fillRect/>
                </a:stretch>
              </a:blipFill>
            </p:spPr>
            <p:txBody>
              <a:bodyPr/>
              <a:lstStyle/>
              <a:p>
                <a:r>
                  <a:rPr lang="ko-KR" altLang="en-US">
                    <a:noFill/>
                  </a:rPr>
                  <a:t> </a:t>
                </a:r>
              </a:p>
            </p:txBody>
          </p:sp>
        </mc:Fallback>
      </mc:AlternateContent>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1757487" y="2211276"/>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타원 36">
            <a:extLst>
              <a:ext uri="{FF2B5EF4-FFF2-40B4-BE49-F238E27FC236}">
                <a16:creationId xmlns:a16="http://schemas.microsoft.com/office/drawing/2014/main" id="{89F19259-D814-4E8C-AA15-1B0ABC7FE7F8}"/>
              </a:ext>
            </a:extLst>
          </p:cNvPr>
          <p:cNvSpPr/>
          <p:nvPr/>
        </p:nvSpPr>
        <p:spPr>
          <a:xfrm>
            <a:off x="2978178"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8" name="타원 37">
            <a:extLst>
              <a:ext uri="{FF2B5EF4-FFF2-40B4-BE49-F238E27FC236}">
                <a16:creationId xmlns:a16="http://schemas.microsoft.com/office/drawing/2014/main" id="{0BB4AA29-7204-4ED3-8413-6AB1ED3FEA6E}"/>
              </a:ext>
            </a:extLst>
          </p:cNvPr>
          <p:cNvSpPr/>
          <p:nvPr/>
        </p:nvSpPr>
        <p:spPr>
          <a:xfrm>
            <a:off x="1627842"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39" name="타원 38">
            <a:extLst>
              <a:ext uri="{FF2B5EF4-FFF2-40B4-BE49-F238E27FC236}">
                <a16:creationId xmlns:a16="http://schemas.microsoft.com/office/drawing/2014/main" id="{1EAB8088-3246-4AD3-AF1E-5425AE0AA3F7}"/>
              </a:ext>
            </a:extLst>
          </p:cNvPr>
          <p:cNvSpPr/>
          <p:nvPr/>
        </p:nvSpPr>
        <p:spPr>
          <a:xfrm>
            <a:off x="4882636"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40" name="직선 화살표 연결선 39">
            <a:extLst>
              <a:ext uri="{FF2B5EF4-FFF2-40B4-BE49-F238E27FC236}">
                <a16:creationId xmlns:a16="http://schemas.microsoft.com/office/drawing/2014/main" id="{F3C178A0-E337-437E-AAF7-8E8F17D10443}"/>
              </a:ext>
            </a:extLst>
          </p:cNvPr>
          <p:cNvCxnSpPr>
            <a:cxnSpLocks/>
            <a:stCxn id="44" idx="3"/>
          </p:cNvCxnSpPr>
          <p:nvPr/>
        </p:nvCxnSpPr>
        <p:spPr>
          <a:xfrm flipV="1">
            <a:off x="1013123" y="308615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A3B42D1B-8600-4E45-A9C8-E0DE18150525}"/>
              </a:ext>
            </a:extLst>
          </p:cNvPr>
          <p:cNvCxnSpPr>
            <a:cxnSpLocks/>
            <a:stCxn id="43" idx="2"/>
          </p:cNvCxnSpPr>
          <p:nvPr/>
        </p:nvCxnSpPr>
        <p:spPr>
          <a:xfrm>
            <a:off x="1152725" y="2703312"/>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85B9E74F-F6A7-48C0-B7E2-3DD54FB2B0D5}"/>
              </a:ext>
            </a:extLst>
          </p:cNvPr>
          <p:cNvCxnSpPr>
            <a:cxnSpLocks/>
            <a:endCxn id="38" idx="3"/>
          </p:cNvCxnSpPr>
          <p:nvPr/>
        </p:nvCxnSpPr>
        <p:spPr>
          <a:xfrm flipV="1">
            <a:off x="1351234" y="334787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32972B1-C152-4F9D-B407-670F4458AA8D}"/>
                  </a:ext>
                </a:extLst>
              </p:cNvPr>
              <p:cNvSpPr txBox="1"/>
              <p:nvPr/>
            </p:nvSpPr>
            <p:spPr>
              <a:xfrm>
                <a:off x="959437" y="230320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3" name="TextBox 42">
                <a:extLst>
                  <a:ext uri="{FF2B5EF4-FFF2-40B4-BE49-F238E27FC236}">
                    <a16:creationId xmlns:a16="http://schemas.microsoft.com/office/drawing/2014/main" id="{532972B1-C152-4F9D-B407-670F4458AA8D}"/>
                  </a:ext>
                </a:extLst>
              </p:cNvPr>
              <p:cNvSpPr txBox="1">
                <a:spLocks noRot="1" noChangeAspect="1" noMove="1" noResize="1" noEditPoints="1" noAdjustHandles="1" noChangeArrowheads="1" noChangeShapeType="1" noTextEdit="1"/>
              </p:cNvSpPr>
              <p:nvPr/>
            </p:nvSpPr>
            <p:spPr>
              <a:xfrm>
                <a:off x="959437" y="2303202"/>
                <a:ext cx="386575" cy="400110"/>
              </a:xfrm>
              <a:prstGeom prst="rect">
                <a:avLst/>
              </a:prstGeom>
              <a:blipFill>
                <a:blip r:embed="rId6"/>
                <a:stretch>
                  <a:fillRect r="-45313" b="-3077"/>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4E0403E7-5E26-45E6-AEB8-B8DBD70E0D49}"/>
              </a:ext>
            </a:extLst>
          </p:cNvPr>
          <p:cNvSpPr txBox="1"/>
          <p:nvPr/>
        </p:nvSpPr>
        <p:spPr>
          <a:xfrm>
            <a:off x="626548" y="28873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5947B0D-F2E8-4AF0-A6BB-7BA8F99ACD05}"/>
                  </a:ext>
                </a:extLst>
              </p:cNvPr>
              <p:cNvSpPr txBox="1"/>
              <p:nvPr/>
            </p:nvSpPr>
            <p:spPr>
              <a:xfrm>
                <a:off x="1013123" y="36314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25947B0D-F2E8-4AF0-A6BB-7BA8F99ACD05}"/>
                  </a:ext>
                </a:extLst>
              </p:cNvPr>
              <p:cNvSpPr txBox="1">
                <a:spLocks noRot="1" noChangeAspect="1" noMove="1" noResize="1" noEditPoints="1" noAdjustHandles="1" noChangeArrowheads="1" noChangeShapeType="1" noTextEdit="1"/>
              </p:cNvSpPr>
              <p:nvPr/>
            </p:nvSpPr>
            <p:spPr>
              <a:xfrm>
                <a:off x="1013123" y="3631434"/>
                <a:ext cx="386575" cy="400110"/>
              </a:xfrm>
              <a:prstGeom prst="rect">
                <a:avLst/>
              </a:prstGeom>
              <a:blipFill>
                <a:blip r:embed="rId7"/>
                <a:stretch>
                  <a:fillRect r="-1563" b="-3077"/>
                </a:stretch>
              </a:blipFill>
            </p:spPr>
            <p:txBody>
              <a:bodyPr/>
              <a:lstStyle/>
              <a:p>
                <a:r>
                  <a:rPr lang="ko-KR" altLang="en-US">
                    <a:noFill/>
                  </a:rPr>
                  <a:t> </a:t>
                </a:r>
              </a:p>
            </p:txBody>
          </p:sp>
        </mc:Fallback>
      </mc:AlternateContent>
      <p:cxnSp>
        <p:nvCxnSpPr>
          <p:cNvPr id="46" name="직선 화살표 연결선 45">
            <a:extLst>
              <a:ext uri="{FF2B5EF4-FFF2-40B4-BE49-F238E27FC236}">
                <a16:creationId xmlns:a16="http://schemas.microsoft.com/office/drawing/2014/main" id="{3F2637B7-5C2F-4389-94FE-C259778978A5}"/>
              </a:ext>
            </a:extLst>
          </p:cNvPr>
          <p:cNvCxnSpPr>
            <a:cxnSpLocks/>
            <a:stCxn id="38" idx="6"/>
            <a:endCxn id="37" idx="2"/>
          </p:cNvCxnSpPr>
          <p:nvPr/>
        </p:nvCxnSpPr>
        <p:spPr>
          <a:xfrm>
            <a:off x="2434444" y="3062701"/>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0C70C84-C7BB-4859-A8F5-8B6A1B9D506F}"/>
                  </a:ext>
                </a:extLst>
              </p:cNvPr>
              <p:cNvSpPr txBox="1"/>
              <p:nvPr/>
            </p:nvSpPr>
            <p:spPr>
              <a:xfrm>
                <a:off x="2501187" y="3086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90C70C84-C7BB-4859-A8F5-8B6A1B9D506F}"/>
                  </a:ext>
                </a:extLst>
              </p:cNvPr>
              <p:cNvSpPr txBox="1">
                <a:spLocks noRot="1" noChangeAspect="1" noMove="1" noResize="1" noEditPoints="1" noAdjustHandles="1" noChangeArrowheads="1" noChangeShapeType="1" noTextEdit="1"/>
              </p:cNvSpPr>
              <p:nvPr/>
            </p:nvSpPr>
            <p:spPr>
              <a:xfrm>
                <a:off x="2501187" y="3086798"/>
                <a:ext cx="386575" cy="400110"/>
              </a:xfrm>
              <a:prstGeom prst="rect">
                <a:avLst/>
              </a:prstGeom>
              <a:blipFill>
                <a:blip r:embed="rId8"/>
                <a:stretch>
                  <a:fillRect r="-1563" b="-3030"/>
                </a:stretch>
              </a:blipFill>
            </p:spPr>
            <p:txBody>
              <a:bodyPr/>
              <a:lstStyle/>
              <a:p>
                <a:r>
                  <a:rPr lang="ko-KR" altLang="en-US">
                    <a:noFill/>
                  </a:rPr>
                  <a:t> </a:t>
                </a:r>
              </a:p>
            </p:txBody>
          </p:sp>
        </mc:Fallback>
      </mc:AlternateContent>
      <p:sp>
        <p:nvSpPr>
          <p:cNvPr id="48" name="타원 47">
            <a:extLst>
              <a:ext uri="{FF2B5EF4-FFF2-40B4-BE49-F238E27FC236}">
                <a16:creationId xmlns:a16="http://schemas.microsoft.com/office/drawing/2014/main" id="{8F6ABC25-3655-4129-9031-FF81323C4A05}"/>
              </a:ext>
            </a:extLst>
          </p:cNvPr>
          <p:cNvSpPr/>
          <p:nvPr/>
        </p:nvSpPr>
        <p:spPr>
          <a:xfrm>
            <a:off x="8112167"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AF83418-7F1E-456C-8F1D-01EEE3703A71}"/>
                  </a:ext>
                </a:extLst>
              </p:cNvPr>
              <p:cNvSpPr txBox="1"/>
              <p:nvPr/>
            </p:nvSpPr>
            <p:spPr>
              <a:xfrm>
                <a:off x="9630691" y="283186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9" name="TextBox 48">
                <a:extLst>
                  <a:ext uri="{FF2B5EF4-FFF2-40B4-BE49-F238E27FC236}">
                    <a16:creationId xmlns:a16="http://schemas.microsoft.com/office/drawing/2014/main" id="{DAF83418-7F1E-456C-8F1D-01EEE3703A71}"/>
                  </a:ext>
                </a:extLst>
              </p:cNvPr>
              <p:cNvSpPr txBox="1">
                <a:spLocks noRot="1" noChangeAspect="1" noMove="1" noResize="1" noEditPoints="1" noAdjustHandles="1" noChangeArrowheads="1" noChangeShapeType="1" noTextEdit="1"/>
              </p:cNvSpPr>
              <p:nvPr/>
            </p:nvSpPr>
            <p:spPr>
              <a:xfrm>
                <a:off x="9630691" y="2831868"/>
                <a:ext cx="386575" cy="461665"/>
              </a:xfrm>
              <a:prstGeom prst="rect">
                <a:avLst/>
              </a:prstGeom>
              <a:blipFill>
                <a:blip r:embed="rId9"/>
                <a:stretch>
                  <a:fillRect l="-1587" t="-4000" r="-19048" b="-10667"/>
                </a:stretch>
              </a:blipFill>
            </p:spPr>
            <p:txBody>
              <a:bodyPr/>
              <a:lstStyle/>
              <a:p>
                <a:r>
                  <a:rPr lang="ko-KR" altLang="en-US">
                    <a:noFill/>
                  </a:rPr>
                  <a:t> </a:t>
                </a:r>
              </a:p>
            </p:txBody>
          </p:sp>
        </mc:Fallback>
      </mc:AlternateContent>
      <p:cxnSp>
        <p:nvCxnSpPr>
          <p:cNvPr id="50" name="직선 화살표 연결선 49">
            <a:extLst>
              <a:ext uri="{FF2B5EF4-FFF2-40B4-BE49-F238E27FC236}">
                <a16:creationId xmlns:a16="http://schemas.microsoft.com/office/drawing/2014/main" id="{B089D495-2401-4D80-9A30-A01EFD36A1F0}"/>
              </a:ext>
            </a:extLst>
          </p:cNvPr>
          <p:cNvCxnSpPr>
            <a:cxnSpLocks/>
            <a:stCxn id="48" idx="6"/>
            <a:endCxn id="49" idx="1"/>
          </p:cNvCxnSpPr>
          <p:nvPr/>
        </p:nvCxnSpPr>
        <p:spPr>
          <a:xfrm>
            <a:off x="8918769" y="306270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8DB9652F-4910-4AB8-9E26-99FC7B24EBD3}"/>
              </a:ext>
            </a:extLst>
          </p:cNvPr>
          <p:cNvCxnSpPr>
            <a:cxnSpLocks/>
            <a:stCxn id="64" idx="6"/>
            <a:endCxn id="48" idx="2"/>
          </p:cNvCxnSpPr>
          <p:nvPr/>
        </p:nvCxnSpPr>
        <p:spPr>
          <a:xfrm flipV="1">
            <a:off x="7288896" y="306270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직사각형 53">
            <a:extLst>
              <a:ext uri="{FF2B5EF4-FFF2-40B4-BE49-F238E27FC236}">
                <a16:creationId xmlns:a16="http://schemas.microsoft.com/office/drawing/2014/main" id="{0325657E-7945-4C6B-B4D6-129AF06B76A8}"/>
              </a:ext>
            </a:extLst>
          </p:cNvPr>
          <p:cNvSpPr/>
          <p:nvPr/>
        </p:nvSpPr>
        <p:spPr>
          <a:xfrm>
            <a:off x="3050049" y="2851993"/>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5D554F1-3B39-4487-83AE-4A43B3F75C13}"/>
                  </a:ext>
                </a:extLst>
              </p:cNvPr>
              <p:cNvSpPr txBox="1"/>
              <p:nvPr/>
            </p:nvSpPr>
            <p:spPr>
              <a:xfrm>
                <a:off x="8133008" y="284961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75D554F1-3B39-4487-83AE-4A43B3F75C13}"/>
                  </a:ext>
                </a:extLst>
              </p:cNvPr>
              <p:cNvSpPr txBox="1">
                <a:spLocks noRot="1" noChangeAspect="1" noMove="1" noResize="1" noEditPoints="1" noAdjustHandles="1" noChangeArrowheads="1" noChangeShapeType="1" noTextEdit="1"/>
              </p:cNvSpPr>
              <p:nvPr/>
            </p:nvSpPr>
            <p:spPr>
              <a:xfrm>
                <a:off x="8133008" y="2849614"/>
                <a:ext cx="816827" cy="430887"/>
              </a:xfrm>
              <a:prstGeom prst="rect">
                <a:avLst/>
              </a:prstGeom>
              <a:blipFill>
                <a:blip r:embed="rId10"/>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0E4B206-E251-4DF9-A4F0-777F11422EE6}"/>
                  </a:ext>
                </a:extLst>
              </p:cNvPr>
              <p:cNvSpPr txBox="1"/>
              <p:nvPr/>
            </p:nvSpPr>
            <p:spPr>
              <a:xfrm>
                <a:off x="4786424" y="290636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61" name="TextBox 60">
                <a:extLst>
                  <a:ext uri="{FF2B5EF4-FFF2-40B4-BE49-F238E27FC236}">
                    <a16:creationId xmlns:a16="http://schemas.microsoft.com/office/drawing/2014/main" id="{80E4B206-E251-4DF9-A4F0-777F11422EE6}"/>
                  </a:ext>
                </a:extLst>
              </p:cNvPr>
              <p:cNvSpPr txBox="1">
                <a:spLocks noRot="1" noChangeAspect="1" noMove="1" noResize="1" noEditPoints="1" noAdjustHandles="1" noChangeArrowheads="1" noChangeShapeType="1" noTextEdit="1"/>
              </p:cNvSpPr>
              <p:nvPr/>
            </p:nvSpPr>
            <p:spPr>
              <a:xfrm>
                <a:off x="4786424" y="2906361"/>
                <a:ext cx="1028057" cy="307777"/>
              </a:xfrm>
              <a:prstGeom prst="rect">
                <a:avLst/>
              </a:prstGeom>
              <a:blipFill>
                <a:blip r:embed="rId11"/>
                <a:stretch>
                  <a:fillRect/>
                </a:stretch>
              </a:blipFill>
            </p:spPr>
            <p:txBody>
              <a:bodyPr/>
              <a:lstStyle/>
              <a:p>
                <a:r>
                  <a:rPr lang="ko-KR" altLang="en-US">
                    <a:noFill/>
                  </a:rPr>
                  <a:t> </a:t>
                </a:r>
              </a:p>
            </p:txBody>
          </p:sp>
        </mc:Fallback>
      </mc:AlternateContent>
      <p:cxnSp>
        <p:nvCxnSpPr>
          <p:cNvPr id="63" name="직선 화살표 연결선 62">
            <a:extLst>
              <a:ext uri="{FF2B5EF4-FFF2-40B4-BE49-F238E27FC236}">
                <a16:creationId xmlns:a16="http://schemas.microsoft.com/office/drawing/2014/main" id="{42ACBAC6-EE49-441B-BCFE-9AF2B698F24A}"/>
              </a:ext>
            </a:extLst>
          </p:cNvPr>
          <p:cNvCxnSpPr>
            <a:cxnSpLocks/>
            <a:stCxn id="37" idx="6"/>
            <a:endCxn id="39" idx="2"/>
          </p:cNvCxnSpPr>
          <p:nvPr/>
        </p:nvCxnSpPr>
        <p:spPr>
          <a:xfrm>
            <a:off x="3784780" y="3062701"/>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타원 63">
            <a:extLst>
              <a:ext uri="{FF2B5EF4-FFF2-40B4-BE49-F238E27FC236}">
                <a16:creationId xmlns:a16="http://schemas.microsoft.com/office/drawing/2014/main" id="{46367C1A-C1FB-45C3-A2F3-BBE45E017192}"/>
              </a:ext>
            </a:extLst>
          </p:cNvPr>
          <p:cNvSpPr/>
          <p:nvPr/>
        </p:nvSpPr>
        <p:spPr>
          <a:xfrm>
            <a:off x="6482294" y="265980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65" name="직선 화살표 연결선 64">
            <a:extLst>
              <a:ext uri="{FF2B5EF4-FFF2-40B4-BE49-F238E27FC236}">
                <a16:creationId xmlns:a16="http://schemas.microsoft.com/office/drawing/2014/main" id="{8E1A3573-2057-4972-8D43-D3FCBFFEE70D}"/>
              </a:ext>
            </a:extLst>
          </p:cNvPr>
          <p:cNvCxnSpPr>
            <a:cxnSpLocks/>
          </p:cNvCxnSpPr>
          <p:nvPr/>
        </p:nvCxnSpPr>
        <p:spPr>
          <a:xfrm>
            <a:off x="5689239" y="306270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직사각형 67">
                <a:extLst>
                  <a:ext uri="{FF2B5EF4-FFF2-40B4-BE49-F238E27FC236}">
                    <a16:creationId xmlns:a16="http://schemas.microsoft.com/office/drawing/2014/main" id="{D9B86474-9359-4EE9-8C40-AF028D58F277}"/>
                  </a:ext>
                </a:extLst>
              </p:cNvPr>
              <p:cNvSpPr/>
              <p:nvPr/>
            </p:nvSpPr>
            <p:spPr>
              <a:xfrm>
                <a:off x="6468978" y="282813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68" name="직사각형 67">
                <a:extLst>
                  <a:ext uri="{FF2B5EF4-FFF2-40B4-BE49-F238E27FC236}">
                    <a16:creationId xmlns:a16="http://schemas.microsoft.com/office/drawing/2014/main" id="{D9B86474-9359-4EE9-8C40-AF028D58F277}"/>
                  </a:ext>
                </a:extLst>
              </p:cNvPr>
              <p:cNvSpPr>
                <a:spLocks noRot="1" noChangeAspect="1" noMove="1" noResize="1" noEditPoints="1" noAdjustHandles="1" noChangeArrowheads="1" noChangeShapeType="1" noTextEdit="1"/>
              </p:cNvSpPr>
              <p:nvPr/>
            </p:nvSpPr>
            <p:spPr>
              <a:xfrm>
                <a:off x="6468978" y="2828136"/>
                <a:ext cx="874108" cy="516039"/>
              </a:xfrm>
              <a:prstGeom prst="rect">
                <a:avLst/>
              </a:prstGeom>
              <a:blipFill>
                <a:blip r:embed="rId12"/>
                <a:stretch>
                  <a:fillRect/>
                </a:stretch>
              </a:blipFill>
            </p:spPr>
            <p:txBody>
              <a:bodyPr/>
              <a:lstStyle/>
              <a:p>
                <a:r>
                  <a:rPr lang="ko-KR" altLang="en-US">
                    <a:noFill/>
                  </a:rPr>
                  <a:t> </a:t>
                </a:r>
              </a:p>
            </p:txBody>
          </p:sp>
        </mc:Fallback>
      </mc:AlternateContent>
      <p:cxnSp>
        <p:nvCxnSpPr>
          <p:cNvPr id="69" name="직선 화살표 연결선 68">
            <a:extLst>
              <a:ext uri="{FF2B5EF4-FFF2-40B4-BE49-F238E27FC236}">
                <a16:creationId xmlns:a16="http://schemas.microsoft.com/office/drawing/2014/main" id="{FECFA667-18CC-4A38-998D-0D13F9ABD49C}"/>
              </a:ext>
            </a:extLst>
          </p:cNvPr>
          <p:cNvCxnSpPr>
            <a:cxnSpLocks/>
          </p:cNvCxnSpPr>
          <p:nvPr/>
        </p:nvCxnSpPr>
        <p:spPr>
          <a:xfrm>
            <a:off x="4613471" y="237754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AA85844-F674-4B2B-BF2F-36A7B02A0887}"/>
                  </a:ext>
                </a:extLst>
              </p:cNvPr>
              <p:cNvSpPr txBox="1"/>
              <p:nvPr/>
            </p:nvSpPr>
            <p:spPr>
              <a:xfrm>
                <a:off x="4169091" y="200818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71" name="TextBox 70">
                <a:extLst>
                  <a:ext uri="{FF2B5EF4-FFF2-40B4-BE49-F238E27FC236}">
                    <a16:creationId xmlns:a16="http://schemas.microsoft.com/office/drawing/2014/main" id="{3AA85844-F674-4B2B-BF2F-36A7B02A0887}"/>
                  </a:ext>
                </a:extLst>
              </p:cNvPr>
              <p:cNvSpPr txBox="1">
                <a:spLocks noRot="1" noChangeAspect="1" noMove="1" noResize="1" noEditPoints="1" noAdjustHandles="1" noChangeArrowheads="1" noChangeShapeType="1" noTextEdit="1"/>
              </p:cNvSpPr>
              <p:nvPr/>
            </p:nvSpPr>
            <p:spPr>
              <a:xfrm>
                <a:off x="4169091" y="2008183"/>
                <a:ext cx="386575" cy="400110"/>
              </a:xfrm>
              <a:prstGeom prst="rect">
                <a:avLst/>
              </a:prstGeom>
              <a:blipFill>
                <a:blip r:embed="rId13"/>
                <a:stretch>
                  <a:fillRect r="-23810" b="-3030"/>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54D50CBF-7EC6-48F3-B603-BC89FB3E0572}"/>
              </a:ext>
            </a:extLst>
          </p:cNvPr>
          <p:cNvCxnSpPr>
            <a:cxnSpLocks/>
          </p:cNvCxnSpPr>
          <p:nvPr/>
        </p:nvCxnSpPr>
        <p:spPr>
          <a:xfrm flipV="1">
            <a:off x="4685269" y="338134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28C219AB-E1F4-4DC8-BE15-D792F72D05E3}"/>
                  </a:ext>
                </a:extLst>
              </p:cNvPr>
              <p:cNvSpPr txBox="1"/>
              <p:nvPr/>
            </p:nvSpPr>
            <p:spPr>
              <a:xfrm>
                <a:off x="4347158" y="366490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5" name="TextBox 94">
                <a:extLst>
                  <a:ext uri="{FF2B5EF4-FFF2-40B4-BE49-F238E27FC236}">
                    <a16:creationId xmlns:a16="http://schemas.microsoft.com/office/drawing/2014/main" id="{28C219AB-E1F4-4DC8-BE15-D792F72D05E3}"/>
                  </a:ext>
                </a:extLst>
              </p:cNvPr>
              <p:cNvSpPr txBox="1">
                <a:spLocks noRot="1" noChangeAspect="1" noMove="1" noResize="1" noEditPoints="1" noAdjustHandles="1" noChangeArrowheads="1" noChangeShapeType="1" noTextEdit="1"/>
              </p:cNvSpPr>
              <p:nvPr/>
            </p:nvSpPr>
            <p:spPr>
              <a:xfrm>
                <a:off x="4347158" y="3664903"/>
                <a:ext cx="386575" cy="400110"/>
              </a:xfrm>
              <a:prstGeom prst="rect">
                <a:avLst/>
              </a:prstGeom>
              <a:blipFill>
                <a:blip r:embed="rId14"/>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B99429DD-6B2C-4355-BC13-D697391003B3}"/>
                  </a:ext>
                </a:extLst>
              </p:cNvPr>
              <p:cNvSpPr txBox="1"/>
              <p:nvPr/>
            </p:nvSpPr>
            <p:spPr>
              <a:xfrm>
                <a:off x="5952142" y="305472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7" name="TextBox 96">
                <a:extLst>
                  <a:ext uri="{FF2B5EF4-FFF2-40B4-BE49-F238E27FC236}">
                    <a16:creationId xmlns:a16="http://schemas.microsoft.com/office/drawing/2014/main" id="{B99429DD-6B2C-4355-BC13-D697391003B3}"/>
                  </a:ext>
                </a:extLst>
              </p:cNvPr>
              <p:cNvSpPr txBox="1">
                <a:spLocks noRot="1" noChangeAspect="1" noMove="1" noResize="1" noEditPoints="1" noAdjustHandles="1" noChangeArrowheads="1" noChangeShapeType="1" noTextEdit="1"/>
              </p:cNvSpPr>
              <p:nvPr/>
            </p:nvSpPr>
            <p:spPr>
              <a:xfrm>
                <a:off x="5952142" y="3054729"/>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DFA8E42-142D-46AB-9CB3-E00A2C0E6E2B}"/>
                  </a:ext>
                </a:extLst>
              </p:cNvPr>
              <p:cNvSpPr txBox="1"/>
              <p:nvPr/>
            </p:nvSpPr>
            <p:spPr>
              <a:xfrm>
                <a:off x="7510423" y="305077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8" name="TextBox 97">
                <a:extLst>
                  <a:ext uri="{FF2B5EF4-FFF2-40B4-BE49-F238E27FC236}">
                    <a16:creationId xmlns:a16="http://schemas.microsoft.com/office/drawing/2014/main" id="{ADFA8E42-142D-46AB-9CB3-E00A2C0E6E2B}"/>
                  </a:ext>
                </a:extLst>
              </p:cNvPr>
              <p:cNvSpPr txBox="1">
                <a:spLocks noRot="1" noChangeAspect="1" noMove="1" noResize="1" noEditPoints="1" noAdjustHandles="1" noChangeArrowheads="1" noChangeShapeType="1" noTextEdit="1"/>
              </p:cNvSpPr>
              <p:nvPr/>
            </p:nvSpPr>
            <p:spPr>
              <a:xfrm>
                <a:off x="7510423" y="3050773"/>
                <a:ext cx="386575" cy="400110"/>
              </a:xfrm>
              <a:prstGeom prst="rect">
                <a:avLst/>
              </a:prstGeom>
              <a:blipFill>
                <a:blip r:embed="rId16"/>
                <a:stretch>
                  <a:fillRect r="-12698" b="-3030"/>
                </a:stretch>
              </a:blipFill>
            </p:spPr>
            <p:txBody>
              <a:bodyPr/>
              <a:lstStyle/>
              <a:p>
                <a:r>
                  <a:rPr lang="ko-KR" altLang="en-US">
                    <a:noFill/>
                  </a:rPr>
                  <a:t> </a:t>
                </a:r>
              </a:p>
            </p:txBody>
          </p:sp>
        </mc:Fallback>
      </mc:AlternateContent>
      <p:sp>
        <p:nvSpPr>
          <p:cNvPr id="109" name="오른쪽 중괄호 108">
            <a:extLst>
              <a:ext uri="{FF2B5EF4-FFF2-40B4-BE49-F238E27FC236}">
                <a16:creationId xmlns:a16="http://schemas.microsoft.com/office/drawing/2014/main" id="{17D44C03-B9DF-4D4D-91D2-E402F84D7A4D}"/>
              </a:ext>
            </a:extLst>
          </p:cNvPr>
          <p:cNvSpPr/>
          <p:nvPr/>
        </p:nvSpPr>
        <p:spPr>
          <a:xfrm rot="5400000">
            <a:off x="2866360" y="2973296"/>
            <a:ext cx="171484" cy="1841920"/>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solidFill>
                <a:srgbClr val="3399FF"/>
              </a:solidFill>
            </a:endParaRPr>
          </a:p>
        </p:txBody>
      </p:sp>
      <p:sp>
        <p:nvSpPr>
          <p:cNvPr id="110" name="TextBox 109">
            <a:extLst>
              <a:ext uri="{FF2B5EF4-FFF2-40B4-BE49-F238E27FC236}">
                <a16:creationId xmlns:a16="http://schemas.microsoft.com/office/drawing/2014/main" id="{5F948BD8-C4FC-452F-B0E8-1CFD44440895}"/>
              </a:ext>
            </a:extLst>
          </p:cNvPr>
          <p:cNvSpPr txBox="1"/>
          <p:nvPr/>
        </p:nvSpPr>
        <p:spPr>
          <a:xfrm>
            <a:off x="2606922" y="3978686"/>
            <a:ext cx="742511" cy="338554"/>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순환층</a:t>
            </a:r>
            <a:endParaRPr lang="ko-KR" altLang="en-US">
              <a:solidFill>
                <a:schemeClr val="tx1"/>
              </a:solidFill>
              <a:latin typeface="고도 M" panose="02000503000000020004" pitchFamily="2" charset="-127"/>
              <a:ea typeface="고도 M" panose="02000503000000020004" pitchFamily="2" charset="-127"/>
            </a:endParaRPr>
          </a:p>
        </p:txBody>
      </p:sp>
      <p:sp>
        <p:nvSpPr>
          <p:cNvPr id="111" name="오른쪽 중괄호 110">
            <a:extLst>
              <a:ext uri="{FF2B5EF4-FFF2-40B4-BE49-F238E27FC236}">
                <a16:creationId xmlns:a16="http://schemas.microsoft.com/office/drawing/2014/main" id="{449A2407-ED61-48AA-876A-6298DCA524E2}"/>
              </a:ext>
            </a:extLst>
          </p:cNvPr>
          <p:cNvSpPr/>
          <p:nvPr/>
        </p:nvSpPr>
        <p:spPr>
          <a:xfrm rot="5400000">
            <a:off x="6669614" y="2588994"/>
            <a:ext cx="149286" cy="2735818"/>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solidFill>
                <a:srgbClr val="3399FF"/>
              </a:solidFill>
            </a:endParaRPr>
          </a:p>
        </p:txBody>
      </p:sp>
      <p:sp>
        <p:nvSpPr>
          <p:cNvPr id="112" name="TextBox 111">
            <a:extLst>
              <a:ext uri="{FF2B5EF4-FFF2-40B4-BE49-F238E27FC236}">
                <a16:creationId xmlns:a16="http://schemas.microsoft.com/office/drawing/2014/main" id="{083C6968-65A6-41CD-A033-D5F5BA40368A}"/>
              </a:ext>
            </a:extLst>
          </p:cNvPr>
          <p:cNvSpPr txBox="1"/>
          <p:nvPr/>
        </p:nvSpPr>
        <p:spPr>
          <a:xfrm>
            <a:off x="6396137" y="4043577"/>
            <a:ext cx="1019790" cy="338554"/>
          </a:xfrm>
          <a:prstGeom prst="rect">
            <a:avLst/>
          </a:prstGeom>
          <a:noFill/>
        </p:spPr>
        <p:txBody>
          <a:bodyPr wrap="squar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출력층</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1747320153"/>
                  </p:ext>
                </p:extLst>
              </p:nvPr>
            </p:nvGraphicFramePr>
            <p:xfrm>
              <a:off x="1740164" y="4613692"/>
              <a:ext cx="6960660" cy="1408736"/>
            </p:xfrm>
            <a:graphic>
              <a:graphicData uri="http://schemas.openxmlformats.org/drawingml/2006/table">
                <a:tbl>
                  <a:tblPr firstRow="1" bandRow="1">
                    <a:tableStyleId>{5940675A-B579-460E-94D1-54222C63F5DA}</a:tableStyleId>
                  </a:tblPr>
                  <a:tblGrid>
                    <a:gridCol w="3480330">
                      <a:extLst>
                        <a:ext uri="{9D8B030D-6E8A-4147-A177-3AD203B41FA5}">
                          <a16:colId xmlns:a16="http://schemas.microsoft.com/office/drawing/2014/main" val="706334666"/>
                        </a:ext>
                      </a:extLst>
                    </a:gridCol>
                    <a:gridCol w="3480330">
                      <a:extLst>
                        <a:ext uri="{9D8B030D-6E8A-4147-A177-3AD203B41FA5}">
                          <a16:colId xmlns:a16="http://schemas.microsoft.com/office/drawing/2014/main" val="2498664795"/>
                        </a:ext>
                      </a:extLst>
                    </a:gridCol>
                  </a:tblGrid>
                  <a:tr h="429965">
                    <a:tc>
                      <a:txBody>
                        <a:bodyPr/>
                        <a:lstStyle/>
                        <a:p>
                          <a:pPr algn="ctr" latinLnBrk="1"/>
                          <a:r>
                            <a:rPr lang="ko-KR" altLang="en-US" sz="1600">
                              <a:latin typeface="고도 M" panose="02000503000000020004" pitchFamily="2" charset="-127"/>
                              <a:ea typeface="고도 M" panose="02000503000000020004" pitchFamily="2" charset="-127"/>
                            </a:rPr>
                            <a:t>순환층의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tc>
                      <a:txBody>
                        <a:bodyPr/>
                        <a:lstStyle/>
                        <a:p>
                          <a:pPr algn="ctr" latinLnBrk="1"/>
                          <a:r>
                            <a:rPr lang="ko-KR" altLang="en-US" sz="1600">
                              <a:latin typeface="고도 M" panose="02000503000000020004" pitchFamily="2" charset="-127"/>
                              <a:ea typeface="고도 M" panose="02000503000000020004" pitchFamily="2" charset="-127"/>
                            </a:rPr>
                            <a:t>출력층의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extLst>
                      <a:ext uri="{0D108BD9-81ED-4DB2-BD59-A6C34878D82A}">
                        <a16:rowId xmlns:a16="http://schemas.microsoft.com/office/drawing/2014/main" val="1080128221"/>
                      </a:ext>
                    </a:extLst>
                  </a:tr>
                  <a:tr h="978771">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1</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𝑋</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𝑥</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h</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𝑏</m:t>
                                    </m:r>
                                  </m:e>
                                  <m:sub>
                                    <m:r>
                                      <a:rPr lang="en-US" altLang="ko-KR" sz="1800" b="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a:p>
                          <a:pPr latinLnBrk="1"/>
                          <a14:m>
                            <m:oMathPara xmlns:m="http://schemas.openxmlformats.org/officeDocument/2006/math">
                              <m:oMathParaPr>
                                <m:jc m:val="left"/>
                              </m:oMathParaPr>
                              <m:oMath xmlns:m="http://schemas.openxmlformats.org/officeDocument/2006/math">
                                <m:r>
                                  <a:rPr lang="en-US" altLang="ko-KR" sz="1800" b="0" i="1" smtClean="0">
                                    <a:solidFill>
                                      <a:schemeClr val="tx1"/>
                                    </a:solidFill>
                                    <a:latin typeface="Cambria Math" panose="02040503050406030204" pitchFamily="18" charset="0"/>
                                  </a:rPr>
                                  <m:t>𝐻</m:t>
                                </m:r>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m:rPr>
                                        <m:sty m:val="p"/>
                                      </m:rPr>
                                      <a:rPr lang="en-US" altLang="ko-KR" sz="1800" b="0" i="0" smtClean="0">
                                        <a:solidFill>
                                          <a:schemeClr val="tx1"/>
                                        </a:solidFill>
                                        <a:latin typeface="Cambria Math" panose="02040503050406030204" pitchFamily="18" charset="0"/>
                                      </a:rPr>
                                      <m:t>tanh</m:t>
                                    </m:r>
                                  </m:fName>
                                  <m:e>
                                    <m:d>
                                      <m:dPr>
                                        <m:ctrlPr>
                                          <a:rPr lang="en-US" altLang="ko-KR" sz="1800" b="0" i="1" smtClean="0">
                                            <a:solidFill>
                                              <a:schemeClr val="tx1"/>
                                            </a:solidFill>
                                            <a:latin typeface="Cambria Math" panose="02040503050406030204" pitchFamily="18" charset="0"/>
                                          </a:rPr>
                                        </m:ctrlPr>
                                      </m:dPr>
                                      <m:e>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1</m:t>
                                            </m:r>
                                          </m:sub>
                                        </m:sSub>
                                      </m:e>
                                    </m:d>
                                  </m:e>
                                </m:func>
                              </m:oMath>
                            </m:oMathPara>
                          </a14:m>
                          <a:endParaRPr lang="ko-KR" altLang="en-US"/>
                        </a:p>
                      </a:txBody>
                      <a:tcPr anchor="ctr"/>
                    </a:tc>
                    <a:tc>
                      <a:txBody>
                        <a:bodyPr/>
                        <a:lstStyle/>
                        <a:p>
                          <a:pPr latinLnBrk="1"/>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𝐻</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𝑏</m:t>
                                    </m:r>
                                  </m:e>
                                  <m:sub>
                                    <m:r>
                                      <a:rPr lang="en-US" altLang="ko-KR" sz="1800" b="0" i="1" smtClean="0">
                                        <a:solidFill>
                                          <a:schemeClr val="tx1"/>
                                        </a:solidFill>
                                        <a:latin typeface="Cambria Math" panose="02040503050406030204" pitchFamily="18" charset="0"/>
                                      </a:rPr>
                                      <m:t>2</m:t>
                                    </m:r>
                                  </m:sub>
                                </m:sSub>
                              </m:oMath>
                            </m:oMathPara>
                          </a14:m>
                          <a:endParaRPr lang="en-US" altLang="ko-KR"/>
                        </a:p>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𝐴</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a:rPr lang="en-US" altLang="ko-KR" sz="1800" b="0" i="1" smtClean="0">
                                        <a:solidFill>
                                          <a:schemeClr val="tx1"/>
                                        </a:solidFill>
                                        <a:latin typeface="Cambria Math" panose="02040503050406030204" pitchFamily="18" charset="0"/>
                                      </a:rPr>
                                      <m:t>𝑠𝑖𝑔𝑚𝑜𝑖𝑑</m:t>
                                    </m:r>
                                  </m:fName>
                                  <m:e>
                                    <m:d>
                                      <m:dPr>
                                        <m:ctrlPr>
                                          <a:rPr lang="en-US" altLang="ko-KR" sz="1800" b="0" i="1" smtClean="0">
                                            <a:solidFill>
                                              <a:schemeClr val="tx1"/>
                                            </a:solidFill>
                                            <a:latin typeface="Cambria Math" panose="02040503050406030204" pitchFamily="18" charset="0"/>
                                          </a:rPr>
                                        </m:ctrlPr>
                                      </m:dPr>
                                      <m:e>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2</m:t>
                                            </m:r>
                                          </m:sub>
                                        </m:sSub>
                                      </m:e>
                                    </m:d>
                                  </m:e>
                                </m:func>
                              </m:oMath>
                            </m:oMathPara>
                          </a14:m>
                          <a:endParaRPr lang="ko-KR" altLang="en-US"/>
                        </a:p>
                      </a:txBody>
                      <a:tcPr anchor="ctr"/>
                    </a:tc>
                    <a:extLst>
                      <a:ext uri="{0D108BD9-81ED-4DB2-BD59-A6C34878D82A}">
                        <a16:rowId xmlns:a16="http://schemas.microsoft.com/office/drawing/2014/main" val="3663913131"/>
                      </a:ext>
                    </a:extLst>
                  </a:tr>
                </a:tbl>
              </a:graphicData>
            </a:graphic>
          </p:graphicFrame>
        </mc:Choice>
        <mc:Fallback xmlns="">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1747320153"/>
                  </p:ext>
                </p:extLst>
              </p:nvPr>
            </p:nvGraphicFramePr>
            <p:xfrm>
              <a:off x="1740164" y="4613692"/>
              <a:ext cx="6960660" cy="1408736"/>
            </p:xfrm>
            <a:graphic>
              <a:graphicData uri="http://schemas.openxmlformats.org/drawingml/2006/table">
                <a:tbl>
                  <a:tblPr firstRow="1" bandRow="1">
                    <a:tableStyleId>{5940675A-B579-460E-94D1-54222C63F5DA}</a:tableStyleId>
                  </a:tblPr>
                  <a:tblGrid>
                    <a:gridCol w="3480330">
                      <a:extLst>
                        <a:ext uri="{9D8B030D-6E8A-4147-A177-3AD203B41FA5}">
                          <a16:colId xmlns:a16="http://schemas.microsoft.com/office/drawing/2014/main" val="706334666"/>
                        </a:ext>
                      </a:extLst>
                    </a:gridCol>
                    <a:gridCol w="3480330">
                      <a:extLst>
                        <a:ext uri="{9D8B030D-6E8A-4147-A177-3AD203B41FA5}">
                          <a16:colId xmlns:a16="http://schemas.microsoft.com/office/drawing/2014/main" val="2498664795"/>
                        </a:ext>
                      </a:extLst>
                    </a:gridCol>
                  </a:tblGrid>
                  <a:tr h="429965">
                    <a:tc>
                      <a:txBody>
                        <a:bodyPr/>
                        <a:lstStyle/>
                        <a:p>
                          <a:pPr algn="ctr" latinLnBrk="1"/>
                          <a:r>
                            <a:rPr lang="ko-KR" altLang="en-US" sz="1600" dirty="0">
                              <a:latin typeface="고도 M" panose="02000503000000020004" pitchFamily="2" charset="-127"/>
                              <a:ea typeface="고도 M" panose="02000503000000020004" pitchFamily="2" charset="-127"/>
                            </a:rPr>
                            <a:t>순환층의 </a:t>
                          </a:r>
                          <a:r>
                            <a:rPr lang="ko-KR" altLang="en-US" sz="1600" dirty="0" err="1">
                              <a:latin typeface="고도 M" panose="02000503000000020004" pitchFamily="2" charset="-127"/>
                              <a:ea typeface="고도 M" panose="02000503000000020004" pitchFamily="2" charset="-127"/>
                            </a:rPr>
                            <a:t>정방향</a:t>
                          </a:r>
                          <a:r>
                            <a:rPr lang="ko-KR" altLang="en-US" sz="1600" dirty="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tc>
                      <a:txBody>
                        <a:bodyPr/>
                        <a:lstStyle/>
                        <a:p>
                          <a:pPr algn="ctr" latinLnBrk="1"/>
                          <a:r>
                            <a:rPr lang="ko-KR" altLang="en-US" sz="1600" dirty="0">
                              <a:latin typeface="고도 M" panose="02000503000000020004" pitchFamily="2" charset="-127"/>
                              <a:ea typeface="고도 M" panose="02000503000000020004" pitchFamily="2" charset="-127"/>
                            </a:rPr>
                            <a:t>출력층의 </a:t>
                          </a:r>
                          <a:r>
                            <a:rPr lang="ko-KR" altLang="en-US" sz="1600" dirty="0" err="1">
                              <a:latin typeface="고도 M" panose="02000503000000020004" pitchFamily="2" charset="-127"/>
                              <a:ea typeface="고도 M" panose="02000503000000020004" pitchFamily="2" charset="-127"/>
                            </a:rPr>
                            <a:t>정방향</a:t>
                          </a:r>
                          <a:r>
                            <a:rPr lang="ko-KR" altLang="en-US" sz="1600" dirty="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extLst>
                      <a:ext uri="{0D108BD9-81ED-4DB2-BD59-A6C34878D82A}">
                        <a16:rowId xmlns:a16="http://schemas.microsoft.com/office/drawing/2014/main" val="1080128221"/>
                      </a:ext>
                    </a:extLst>
                  </a:tr>
                  <a:tr h="978771">
                    <a:tc>
                      <a:txBody>
                        <a:bodyPr/>
                        <a:lstStyle/>
                        <a:p>
                          <a:endParaRPr lang="ko-KR"/>
                        </a:p>
                      </a:txBody>
                      <a:tcPr anchor="ctr">
                        <a:blipFill>
                          <a:blip r:embed="rId17"/>
                          <a:stretch>
                            <a:fillRect l="-175" t="-44720" r="-100175" b="-1863"/>
                          </a:stretch>
                        </a:blipFill>
                      </a:tcPr>
                    </a:tc>
                    <a:tc>
                      <a:txBody>
                        <a:bodyPr/>
                        <a:lstStyle/>
                        <a:p>
                          <a:endParaRPr lang="ko-KR"/>
                        </a:p>
                      </a:txBody>
                      <a:tcPr anchor="ctr">
                        <a:blipFill>
                          <a:blip r:embed="rId17"/>
                          <a:stretch>
                            <a:fillRect l="-100350" t="-44720" r="-350" b="-1863"/>
                          </a:stretch>
                        </a:blipFill>
                      </a:tcPr>
                    </a:tc>
                    <a:extLst>
                      <a:ext uri="{0D108BD9-81ED-4DB2-BD59-A6C34878D82A}">
                        <a16:rowId xmlns:a16="http://schemas.microsoft.com/office/drawing/2014/main" val="3663913131"/>
                      </a:ext>
                    </a:extLst>
                  </a:tr>
                </a:tbl>
              </a:graphicData>
            </a:graphic>
          </p:graphicFrame>
        </mc:Fallback>
      </mc:AlternateContent>
    </p:spTree>
    <p:extLst>
      <p:ext uri="{BB962C8B-B14F-4D97-AF65-F5344CB8AC3E}">
        <p14:creationId xmlns:p14="http://schemas.microsoft.com/office/powerpoint/2010/main" val="209626117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계산에 필요한 입력과 가중치의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1142614" y="1655380"/>
                <a:ext cx="6087436" cy="340414"/>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 데이터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r>
                          <a:rPr lang="en-US" altLang="ko-KR" sz="1400" b="0" i="1" smtClean="0">
                            <a:solidFill>
                              <a:schemeClr val="tx1"/>
                            </a:solidFill>
                            <a:latin typeface="Cambria Math" panose="02040503050406030204" pitchFamily="18" charset="0"/>
                            <a:ea typeface="고도 M" panose="02000503000000020004" pitchFamily="2" charset="-127"/>
                          </a:rPr>
                          <m:t>𝑚</m:t>
                        </m:r>
                        <m:r>
                          <a:rPr lang="en-US" altLang="ko-KR" sz="1400" b="0" i="1" smtClean="0">
                            <a:solidFill>
                              <a:schemeClr val="tx1"/>
                            </a:solidFill>
                            <a:latin typeface="Cambria Math" panose="02040503050406030204" pitchFamily="18" charset="0"/>
                            <a:ea typeface="고도 M" panose="02000503000000020004" pitchFamily="2" charset="-127"/>
                          </a:rPr>
                          <m:t>,</m:t>
                        </m:r>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𝑓</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𝑚</m:t>
                    </m:r>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은 샘플 개수 이고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a14:m>
                <a:r>
                  <a:rPr lang="ko-KR" altLang="en-US" sz="1400">
                    <a:solidFill>
                      <a:schemeClr val="tx1"/>
                    </a:solidFill>
                    <a:latin typeface="고도 M" panose="02000503000000020004" pitchFamily="2" charset="-127"/>
                    <a:ea typeface="고도 M" panose="02000503000000020004" pitchFamily="2" charset="-127"/>
                  </a:rPr>
                  <a:t>는 특성 개수 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1142614" y="1655380"/>
                <a:ext cx="6087436" cy="340414"/>
              </a:xfrm>
              <a:prstGeom prst="rect">
                <a:avLst/>
              </a:prstGeom>
              <a:blipFill>
                <a:blip r:embed="rId11"/>
                <a:stretch>
                  <a:fillRect l="-300" b="-1454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E5E085-2BBA-4E17-A0F7-4D2CFA831986}"/>
                  </a:ext>
                </a:extLst>
              </p:cNvPr>
              <p:cNvSpPr txBox="1"/>
              <p:nvPr/>
            </p:nvSpPr>
            <p:spPr>
              <a:xfrm>
                <a:off x="2534926" y="2172323"/>
                <a:ext cx="2055819" cy="83837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𝑋</m:t>
                      </m:r>
                      <m:r>
                        <a:rPr lang="en-US" altLang="ko-KR" sz="2000" b="0" i="1" smtClean="0">
                          <a:solidFill>
                            <a:schemeClr val="tx1"/>
                          </a:solidFill>
                          <a:latin typeface="Cambria Math" panose="02040503050406030204" pitchFamily="18" charset="0"/>
                        </a:rPr>
                        <m:t>=</m:t>
                      </m:r>
                      <m:d>
                        <m:dPr>
                          <m:begChr m:val="["/>
                          <m:endChr m:val="]"/>
                          <m:ctrlPr>
                            <a:rPr lang="en-US" altLang="ko-KR" sz="2000" b="0" i="1" smtClean="0">
                              <a:solidFill>
                                <a:schemeClr val="tx1"/>
                              </a:solidFill>
                              <a:latin typeface="Cambria Math" panose="02040503050406030204" pitchFamily="18" charset="0"/>
                            </a:rPr>
                          </m:ctrlPr>
                        </m:dPr>
                        <m:e>
                          <m:m>
                            <m:mPr>
                              <m:mcs>
                                <m:mc>
                                  <m:mcPr>
                                    <m:count m:val="3"/>
                                    <m:mcJc m:val="center"/>
                                  </m:mcPr>
                                </m:mc>
                              </m:mcs>
                              <m:ctrlPr>
                                <a:rPr lang="en-US" altLang="ko-KR" sz="2000" b="0" i="1" smtClean="0">
                                  <a:solidFill>
                                    <a:schemeClr val="tx1"/>
                                  </a:solidFill>
                                  <a:latin typeface="Cambria Math" panose="02040503050406030204" pitchFamily="18" charset="0"/>
                                </a:rPr>
                              </m:ctrlPr>
                            </m:mPr>
                            <m:mr>
                              <m:e/>
                              <m:e>
                                <m:r>
                                  <a:rPr lang="en-US" altLang="ko-KR" sz="2000" b="0" i="1" smtClean="0">
                                    <a:solidFill>
                                      <a:schemeClr val="tx1"/>
                                    </a:solidFill>
                                    <a:latin typeface="Cambria Math" panose="02040503050406030204" pitchFamily="18" charset="0"/>
                                  </a:rPr>
                                  <m:t>⋯</m:t>
                                </m:r>
                              </m:e>
                              <m:e/>
                            </m:mr>
                            <m:mr>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mr>
                            <m:mr>
                              <m:e/>
                              <m:e>
                                <m:r>
                                  <a:rPr lang="en-US" altLang="ko-KR" sz="2000" b="0" i="1" smtClean="0">
                                    <a:solidFill>
                                      <a:schemeClr val="tx1"/>
                                    </a:solidFill>
                                    <a:latin typeface="Cambria Math" panose="02040503050406030204" pitchFamily="18" charset="0"/>
                                  </a:rPr>
                                  <m:t>⋯</m:t>
                                </m:r>
                              </m:e>
                              <m:e/>
                            </m:mr>
                          </m:m>
                        </m:e>
                      </m:d>
                    </m:oMath>
                  </m:oMathPara>
                </a14:m>
                <a:endParaRPr lang="ko-KR" altLang="en-US" sz="20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E5E085-2BBA-4E17-A0F7-4D2CFA831986}"/>
                  </a:ext>
                </a:extLst>
              </p:cNvPr>
              <p:cNvSpPr txBox="1">
                <a:spLocks noRot="1" noChangeAspect="1" noMove="1" noResize="1" noEditPoints="1" noAdjustHandles="1" noChangeArrowheads="1" noChangeShapeType="1" noTextEdit="1"/>
              </p:cNvSpPr>
              <p:nvPr/>
            </p:nvSpPr>
            <p:spPr>
              <a:xfrm>
                <a:off x="2534926" y="2172323"/>
                <a:ext cx="2055819" cy="838371"/>
              </a:xfrm>
              <a:prstGeom prst="rect">
                <a:avLst/>
              </a:prstGeom>
              <a:blipFill>
                <a:blip r:embed="rId1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1CC10473-D890-4E67-A288-8F0B7C1F9BFA}"/>
                  </a:ext>
                </a:extLst>
              </p:cNvPr>
              <p:cNvSpPr/>
              <p:nvPr/>
            </p:nvSpPr>
            <p:spPr>
              <a:xfrm>
                <a:off x="4459303" y="2443881"/>
                <a:ext cx="1075807" cy="307777"/>
              </a:xfrm>
              <a:prstGeom prst="rect">
                <a:avLst/>
              </a:prstGeom>
            </p:spPr>
            <p:txBody>
              <a:bodyPr wrap="none">
                <a:spAutoFit/>
              </a:bodyPr>
              <a:lstStyle/>
              <a:p>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𝑚</m:t>
                    </m:r>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 </a:t>
                </a: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샘플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400"/>
              </a:p>
            </p:txBody>
          </p:sp>
        </mc:Choice>
        <mc:Fallback xmlns="">
          <p:sp>
            <p:nvSpPr>
              <p:cNvPr id="4" name="직사각형 3">
                <a:extLst>
                  <a:ext uri="{FF2B5EF4-FFF2-40B4-BE49-F238E27FC236}">
                    <a16:creationId xmlns:a16="http://schemas.microsoft.com/office/drawing/2014/main" id="{1CC10473-D890-4E67-A288-8F0B7C1F9BFA}"/>
                  </a:ext>
                </a:extLst>
              </p:cNvPr>
              <p:cNvSpPr>
                <a:spLocks noRot="1" noChangeAspect="1" noMove="1" noResize="1" noEditPoints="1" noAdjustHandles="1" noChangeArrowheads="1" noChangeShapeType="1" noTextEdit="1"/>
              </p:cNvSpPr>
              <p:nvPr/>
            </p:nvSpPr>
            <p:spPr>
              <a:xfrm>
                <a:off x="4459303" y="2443881"/>
                <a:ext cx="1075807" cy="307777"/>
              </a:xfrm>
              <a:prstGeom prst="rect">
                <a:avLst/>
              </a:prstGeom>
              <a:blipFill>
                <a:blip r:embed="rId13"/>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4AA9F17A-F84A-44EC-B1F4-5C0568474ECE}"/>
                  </a:ext>
                </a:extLst>
              </p:cNvPr>
              <p:cNvSpPr/>
              <p:nvPr/>
            </p:nvSpPr>
            <p:spPr>
              <a:xfrm>
                <a:off x="3381598" y="2984101"/>
                <a:ext cx="824265" cy="49430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m:oMathPara>
                </a14:m>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특성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100"/>
              </a:p>
            </p:txBody>
          </p:sp>
        </mc:Choice>
        <mc:Fallback xmlns="">
          <p:sp>
            <p:nvSpPr>
              <p:cNvPr id="53" name="직사각형 52">
                <a:extLst>
                  <a:ext uri="{FF2B5EF4-FFF2-40B4-BE49-F238E27FC236}">
                    <a16:creationId xmlns:a16="http://schemas.microsoft.com/office/drawing/2014/main" id="{4AA9F17A-F84A-44EC-B1F4-5C0568474ECE}"/>
                  </a:ext>
                </a:extLst>
              </p:cNvPr>
              <p:cNvSpPr>
                <a:spLocks noRot="1" noChangeAspect="1" noMove="1" noResize="1" noEditPoints="1" noAdjustHandles="1" noChangeArrowheads="1" noChangeShapeType="1" noTextEdit="1"/>
              </p:cNvSpPr>
              <p:nvPr/>
            </p:nvSpPr>
            <p:spPr>
              <a:xfrm>
                <a:off x="3381598" y="2984101"/>
                <a:ext cx="824265" cy="494302"/>
              </a:xfrm>
              <a:prstGeom prst="rect">
                <a:avLst/>
              </a:prstGeom>
              <a:blipFill>
                <a:blip r:embed="rId14"/>
                <a:stretch>
                  <a:fillRect b="-740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1181055" y="3566190"/>
                <a:ext cx="6832255" cy="340414"/>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입력에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𝑓</m:t>
                            </m:r>
                          </m:sub>
                        </m:sSub>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oMath>
                </a14:m>
                <a:r>
                  <a:rPr lang="ko-KR" altLang="en-US" sz="1400">
                    <a:solidFill>
                      <a:schemeClr val="tx1"/>
                    </a:solidFill>
                    <a:latin typeface="고도 M" panose="02000503000000020004" pitchFamily="2" charset="-127"/>
                    <a:ea typeface="고도 M" panose="02000503000000020004" pitchFamily="2" charset="-127"/>
                  </a:rPr>
                  <a:t>는 순환층에 있는 셀의 개수 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181055" y="3566190"/>
                <a:ext cx="6832255" cy="340414"/>
              </a:xfrm>
              <a:prstGeom prst="rect">
                <a:avLst/>
              </a:prstGeom>
              <a:blipFill>
                <a:blip r:embed="rId15"/>
                <a:stretch>
                  <a:fillRect l="-268" b="-142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C360CAD-2B69-4321-8CA6-51A64A9CFC71}"/>
                  </a:ext>
                </a:extLst>
              </p:cNvPr>
              <p:cNvSpPr txBox="1"/>
              <p:nvPr/>
            </p:nvSpPr>
            <p:spPr>
              <a:xfrm>
                <a:off x="2279972" y="4083133"/>
                <a:ext cx="2326791" cy="8383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b="0" i="1" smtClean="0">
                          <a:solidFill>
                            <a:schemeClr val="tx1"/>
                          </a:solidFill>
                          <a:latin typeface="Cambria Math" panose="02040503050406030204" pitchFamily="18" charset="0"/>
                        </a:rPr>
                        <m:t>=</m:t>
                      </m:r>
                      <m:d>
                        <m:dPr>
                          <m:begChr m:val="["/>
                          <m:endChr m:val="]"/>
                          <m:ctrlPr>
                            <a:rPr lang="en-US" altLang="ko-KR" sz="2000" b="0" i="1" smtClean="0">
                              <a:solidFill>
                                <a:schemeClr val="tx1"/>
                              </a:solidFill>
                              <a:latin typeface="Cambria Math" panose="02040503050406030204" pitchFamily="18" charset="0"/>
                            </a:rPr>
                          </m:ctrlPr>
                        </m:dPr>
                        <m:e>
                          <m:m>
                            <m:mPr>
                              <m:mcs>
                                <m:mc>
                                  <m:mcPr>
                                    <m:count m:val="3"/>
                                    <m:mcJc m:val="center"/>
                                  </m:mcPr>
                                </m:mc>
                              </m:mcs>
                              <m:ctrlPr>
                                <a:rPr lang="en-US" altLang="ko-KR" sz="2000" b="0" i="1" smtClean="0">
                                  <a:solidFill>
                                    <a:schemeClr val="tx1"/>
                                  </a:solidFill>
                                  <a:latin typeface="Cambria Math" panose="02040503050406030204" pitchFamily="18" charset="0"/>
                                </a:rPr>
                              </m:ctrlPr>
                            </m:mPr>
                            <m:mr>
                              <m:e/>
                              <m:e>
                                <m:r>
                                  <a:rPr lang="en-US" altLang="ko-KR" sz="2000" b="0" i="1" smtClean="0">
                                    <a:solidFill>
                                      <a:schemeClr val="tx1"/>
                                    </a:solidFill>
                                    <a:latin typeface="Cambria Math" panose="02040503050406030204" pitchFamily="18" charset="0"/>
                                  </a:rPr>
                                  <m:t>⋯</m:t>
                                </m:r>
                              </m:e>
                              <m:e/>
                            </m:mr>
                            <m:mr>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mr>
                            <m:mr>
                              <m:e/>
                              <m:e>
                                <m:r>
                                  <a:rPr lang="en-US" altLang="ko-KR" sz="2000" b="0" i="1" smtClean="0">
                                    <a:solidFill>
                                      <a:schemeClr val="tx1"/>
                                    </a:solidFill>
                                    <a:latin typeface="Cambria Math" panose="02040503050406030204" pitchFamily="18" charset="0"/>
                                  </a:rPr>
                                  <m:t>⋯</m:t>
                                </m:r>
                              </m:e>
                              <m:e/>
                            </m:mr>
                          </m:m>
                        </m:e>
                      </m:d>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2C360CAD-2B69-4321-8CA6-51A64A9CFC71}"/>
                  </a:ext>
                </a:extLst>
              </p:cNvPr>
              <p:cNvSpPr txBox="1">
                <a:spLocks noRot="1" noChangeAspect="1" noMove="1" noResize="1" noEditPoints="1" noAdjustHandles="1" noChangeArrowheads="1" noChangeShapeType="1" noTextEdit="1"/>
              </p:cNvSpPr>
              <p:nvPr/>
            </p:nvSpPr>
            <p:spPr>
              <a:xfrm>
                <a:off x="2279972" y="4083133"/>
                <a:ext cx="2326791" cy="838371"/>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89A8ABB7-7A44-4E63-B42F-C64F2C821F1A}"/>
                  </a:ext>
                </a:extLst>
              </p:cNvPr>
              <p:cNvSpPr/>
              <p:nvPr/>
            </p:nvSpPr>
            <p:spPr>
              <a:xfrm>
                <a:off x="4497744" y="4354691"/>
                <a:ext cx="404406" cy="3250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m:oMathPara>
                </a14:m>
                <a:endParaRPr lang="ko-KR" altLang="en-US" sz="1400"/>
              </a:p>
            </p:txBody>
          </p:sp>
        </mc:Choice>
        <mc:Fallback xmlns="">
          <p:sp>
            <p:nvSpPr>
              <p:cNvPr id="58" name="직사각형 57">
                <a:extLst>
                  <a:ext uri="{FF2B5EF4-FFF2-40B4-BE49-F238E27FC236}">
                    <a16:creationId xmlns:a16="http://schemas.microsoft.com/office/drawing/2014/main" id="{89A8ABB7-7A44-4E63-B42F-C64F2C821F1A}"/>
                  </a:ext>
                </a:extLst>
              </p:cNvPr>
              <p:cNvSpPr>
                <a:spLocks noRot="1" noChangeAspect="1" noMove="1" noResize="1" noEditPoints="1" noAdjustHandles="1" noChangeArrowheads="1" noChangeShapeType="1" noTextEdit="1"/>
              </p:cNvSpPr>
              <p:nvPr/>
            </p:nvSpPr>
            <p:spPr>
              <a:xfrm>
                <a:off x="4497744" y="4354691"/>
                <a:ext cx="404406" cy="325025"/>
              </a:xfrm>
              <a:prstGeom prst="rect">
                <a:avLst/>
              </a:prstGeom>
              <a:blipFill>
                <a:blip r:embed="rId17"/>
                <a:stretch>
                  <a:fillRect b="-18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직사각형 58">
                <a:extLst>
                  <a:ext uri="{FF2B5EF4-FFF2-40B4-BE49-F238E27FC236}">
                    <a16:creationId xmlns:a16="http://schemas.microsoft.com/office/drawing/2014/main" id="{4C31C8D9-DDE2-451D-80C5-2CE48101E299}"/>
                  </a:ext>
                </a:extLst>
              </p:cNvPr>
              <p:cNvSpPr/>
              <p:nvPr/>
            </p:nvSpPr>
            <p:spPr>
              <a:xfrm>
                <a:off x="3141919" y="4894911"/>
                <a:ext cx="1380506" cy="4770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400" i="1" smtClean="0">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oMath>
                  </m:oMathPara>
                </a14:m>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순환층의 뉴런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100"/>
              </a:p>
            </p:txBody>
          </p:sp>
        </mc:Choice>
        <mc:Fallback xmlns="">
          <p:sp>
            <p:nvSpPr>
              <p:cNvPr id="59" name="직사각형 58">
                <a:extLst>
                  <a:ext uri="{FF2B5EF4-FFF2-40B4-BE49-F238E27FC236}">
                    <a16:creationId xmlns:a16="http://schemas.microsoft.com/office/drawing/2014/main" id="{4C31C8D9-DDE2-451D-80C5-2CE48101E299}"/>
                  </a:ext>
                </a:extLst>
              </p:cNvPr>
              <p:cNvSpPr>
                <a:spLocks noRot="1" noChangeAspect="1" noMove="1" noResize="1" noEditPoints="1" noAdjustHandles="1" noChangeArrowheads="1" noChangeShapeType="1" noTextEdit="1"/>
              </p:cNvSpPr>
              <p:nvPr/>
            </p:nvSpPr>
            <p:spPr>
              <a:xfrm>
                <a:off x="3141919" y="4894911"/>
                <a:ext cx="1380506" cy="477054"/>
              </a:xfrm>
              <a:prstGeom prst="rect">
                <a:avLst/>
              </a:prstGeom>
              <a:blipFill>
                <a:blip r:embed="rId18"/>
                <a:stretch>
                  <a:fillRect b="-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181055" y="5520603"/>
                <a:ext cx="6234207"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 데이터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와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에 점 곱 연산을 적용한 결과의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r>
                          <a:rPr lang="en-US" altLang="ko-KR" sz="1400" b="0" i="1" smtClean="0">
                            <a:solidFill>
                              <a:schemeClr val="tx1"/>
                            </a:solidFill>
                            <a:latin typeface="Cambria Math" panose="02040503050406030204" pitchFamily="18" charset="0"/>
                            <a:ea typeface="고도 M" panose="02000503000000020004" pitchFamily="2" charset="-127"/>
                          </a:rPr>
                          <m:t>𝑚</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181055" y="5520603"/>
                <a:ext cx="6234207" cy="307777"/>
              </a:xfrm>
              <a:prstGeom prst="rect">
                <a:avLst/>
              </a:prstGeom>
              <a:blipFill>
                <a:blip r:embed="rId19"/>
                <a:stretch>
                  <a:fillRect l="-294"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B8107D8E-35AF-443D-BC15-2015CAE563C9}"/>
                  </a:ext>
                </a:extLst>
              </p:cNvPr>
              <p:cNvSpPr/>
              <p:nvPr/>
            </p:nvSpPr>
            <p:spPr>
              <a:xfrm>
                <a:off x="2492397" y="6061970"/>
                <a:ext cx="4258345" cy="4468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i="1" smtClean="0">
                          <a:solidFill>
                            <a:schemeClr val="tx1"/>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𝑓</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𝑓</m:t>
                              </m:r>
                            </m:sub>
                          </m:sSub>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r>
                        <a:rPr lang="en-US" altLang="ko-KR" sz="2000" b="0" i="1" smtClean="0">
                          <a:solidFill>
                            <a:schemeClr val="tx1"/>
                          </a:solidFill>
                          <a:latin typeface="Cambria Math" panose="02040503050406030204" pitchFamily="18" charset="0"/>
                          <a:ea typeface="고도 M" panose="02000503000000020004" pitchFamily="2" charset="-127"/>
                        </a:rPr>
                        <m:t>)</m:t>
                      </m:r>
                    </m:oMath>
                  </m:oMathPara>
                </a14:m>
                <a:endParaRPr lang="ko-KR" altLang="en-US" sz="2000"/>
              </a:p>
            </p:txBody>
          </p:sp>
        </mc:Choice>
        <mc:Fallback xmlns="">
          <p:sp>
            <p:nvSpPr>
              <p:cNvPr id="6" name="직사각형 5">
                <a:extLst>
                  <a:ext uri="{FF2B5EF4-FFF2-40B4-BE49-F238E27FC236}">
                    <a16:creationId xmlns:a16="http://schemas.microsoft.com/office/drawing/2014/main" id="{B8107D8E-35AF-443D-BC15-2015CAE563C9}"/>
                  </a:ext>
                </a:extLst>
              </p:cNvPr>
              <p:cNvSpPr>
                <a:spLocks noRot="1" noChangeAspect="1" noMove="1" noResize="1" noEditPoints="1" noAdjustHandles="1" noChangeArrowheads="1" noChangeShapeType="1" noTextEdit="1"/>
              </p:cNvSpPr>
              <p:nvPr/>
            </p:nvSpPr>
            <p:spPr>
              <a:xfrm>
                <a:off x="2492397" y="6061970"/>
                <a:ext cx="4258345" cy="446854"/>
              </a:xfrm>
              <a:prstGeom prst="rect">
                <a:avLst/>
              </a:prstGeom>
              <a:blipFill>
                <a:blip r:embed="rId20"/>
                <a:stretch>
                  <a:fillRect b="-810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93872749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계산에 필요한 입력과 가중치의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1142614" y="1655380"/>
                <a:ext cx="6647525" cy="788486"/>
              </a:xfrm>
              <a:prstGeom prst="rect">
                <a:avLst/>
              </a:prstGeom>
              <a:noFill/>
            </p:spPr>
            <p:txBody>
              <a:bodyPr wrap="none" rtlCol="0">
                <a:spAutoFit/>
              </a:bodyPr>
              <a:lstStyle/>
              <a:p>
                <a14:m>
                  <m:oMath xmlns:m="http://schemas.openxmlformats.org/officeDocument/2006/math">
                    <m:r>
                      <a:rPr lang="en-US" altLang="ko-KR" sz="1400" i="1" smtClean="0">
                        <a:solidFill>
                          <a:schemeClr val="tx1"/>
                        </a:solidFill>
                        <a:latin typeface="Cambria Math" panose="02040503050406030204" pitchFamily="18" charset="0"/>
                      </a:rPr>
                      <m:t>𝑋</m:t>
                    </m:r>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이므로</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Z</m:t>
                        </m:r>
                      </m:e>
                      <m:sub>
                        <m:r>
                          <a:rPr lang="en-US" altLang="ko-KR" sz="1400" i="1">
                            <a:solidFill>
                              <a:srgbClr val="000000"/>
                            </a:solidFill>
                            <a:latin typeface="Cambria Math" panose="02040503050406030204" pitchFamily="18" charset="0"/>
                          </a:rPr>
                          <m:t>1</m:t>
                        </m:r>
                      </m:sub>
                    </m:sSub>
                  </m:oMath>
                </a14:m>
                <a:r>
                  <a:rPr lang="ko-KR" altLang="en-US" sz="1400">
                    <a:solidFill>
                      <a:schemeClr val="tx1"/>
                    </a:solidFill>
                    <a:latin typeface="고도 M" panose="02000503000000020004" pitchFamily="2" charset="-127"/>
                    <a:ea typeface="고도 M" panose="02000503000000020004" pitchFamily="2" charset="-127"/>
                  </a:rPr>
                  <a:t>과 </a:t>
                </a:r>
                <a14:m>
                  <m:oMath xmlns:m="http://schemas.openxmlformats.org/officeDocument/2006/math">
                    <m:r>
                      <a:rPr lang="en-US" altLang="ko-KR" sz="1400" b="0" i="1" smtClean="0">
                        <a:solidFill>
                          <a:schemeClr val="tx1"/>
                        </a:solidFill>
                        <a:latin typeface="Cambria Math" panose="02040503050406030204" pitchFamily="18" charset="0"/>
                      </a:rPr>
                      <m:t>𝐻</m:t>
                    </m:r>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그리고 이전 은닉상태인 </a:t>
                </a:r>
                <a14:m>
                  <m:oMath xmlns:m="http://schemas.openxmlformats.org/officeDocument/2006/math">
                    <m:sSub>
                      <m:sSubPr>
                        <m:ctrlPr>
                          <a:rPr lang="en-US" altLang="ko-KR" sz="140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도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가 된다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두 행렬을 곱한 </a:t>
                </a:r>
                <a14:m>
                  <m:oMath xmlns:m="http://schemas.openxmlformats.org/officeDocument/2006/math">
                    <m:sSub>
                      <m:sSubPr>
                        <m:ctrlPr>
                          <a:rPr lang="en-US" altLang="ko-KR" sz="140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b="0" i="1" smtClean="0">
                            <a:solidFill>
                              <a:srgbClr val="000000"/>
                            </a:solidFill>
                            <a:latin typeface="Cambria Math" panose="02040503050406030204" pitchFamily="18" charset="0"/>
                          </a:rPr>
                          <m:t>h</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크기도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가 된다</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 </a:t>
                </a:r>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이를 통해 </a:t>
                </a:r>
                <a14:m>
                  <m:oMath xmlns:m="http://schemas.openxmlformats.org/officeDocument/2006/math">
                    <m:sSub>
                      <m:sSubPr>
                        <m:ctrlPr>
                          <a:rPr lang="en-US" altLang="ko-KR" sz="1400" i="1">
                            <a:solidFill>
                              <a:schemeClr val="tx1"/>
                            </a:solidFill>
                            <a:latin typeface="Cambria Math" panose="02040503050406030204" pitchFamily="18" charset="0"/>
                          </a:rPr>
                        </m:ctrlPr>
                      </m:sSubPr>
                      <m:e>
                        <m:r>
                          <a:rPr lang="en-US" altLang="ko-KR" sz="1400" i="1">
                            <a:solidFill>
                              <a:schemeClr val="tx1"/>
                            </a:solidFill>
                            <a:latin typeface="Cambria Math" panose="02040503050406030204" pitchFamily="18" charset="0"/>
                          </a:rPr>
                          <m:t>𝐻</m:t>
                        </m:r>
                      </m:e>
                      <m:sub>
                        <m:r>
                          <a:rPr lang="en-US" altLang="ko-KR" sz="1400" i="1">
                            <a:solidFill>
                              <a:schemeClr val="tx1"/>
                            </a:solidFill>
                            <a:latin typeface="Cambria Math" panose="02040503050406030204" pitchFamily="18" charset="0"/>
                          </a:rPr>
                          <m:t>𝑝</m:t>
                        </m:r>
                      </m:sub>
                    </m:sSub>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와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h</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가 된다는 것을 알 수 있다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1142614" y="1655380"/>
                <a:ext cx="6647525" cy="788486"/>
              </a:xfrm>
              <a:prstGeom prst="rect">
                <a:avLst/>
              </a:prstGeom>
              <a:blipFill>
                <a:blip r:embed="rId13"/>
                <a:stretch>
                  <a:fillRect l="-275" t="-775" b="-5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1181055" y="3424559"/>
                <a:ext cx="6517618" cy="95410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출력층으로 전달되는 </a:t>
                </a:r>
                <a14:m>
                  <m:oMath xmlns:m="http://schemas.openxmlformats.org/officeDocument/2006/math">
                    <m:r>
                      <a:rPr lang="en-US" altLang="ko-KR" sz="1400" i="1">
                        <a:solidFill>
                          <a:schemeClr val="tx1"/>
                        </a:solidFill>
                        <a:latin typeface="Cambria Math" panose="02040503050406030204" pitchFamily="18" charset="0"/>
                      </a:rPr>
                      <m:t>𝐻</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이므로 이와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b="0" i="1" smtClean="0">
                            <a:solidFill>
                              <a:srgbClr val="000000"/>
                            </a:solidFill>
                            <a:latin typeface="Cambria Math" panose="02040503050406030204" pitchFamily="18" charset="0"/>
                          </a:rPr>
                          <m:t>2</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크기는 </a:t>
                </a:r>
                <a:endParaRPr lang="en-US" altLang="ko-KR" sz="1400" b="0" i="1">
                  <a:solidFill>
                    <a:schemeClr val="tx1"/>
                  </a:solidFill>
                  <a:latin typeface="Cambria Math" panose="02040503050406030204" pitchFamily="18" charset="0"/>
                  <a:ea typeface="고도 M" panose="02000503000000020004" pitchFamily="2" charset="-127"/>
                </a:endParaRPr>
              </a:p>
              <a:p>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b="0" i="1" smtClean="0">
                            <a:solidFill>
                              <a:schemeClr val="tx1"/>
                            </a:solidFill>
                            <a:latin typeface="Cambria Math" panose="02040503050406030204" pitchFamily="18" charset="0"/>
                            <a:ea typeface="고도 M" panose="02000503000000020004" pitchFamily="2" charset="-127"/>
                          </a:rPr>
                          <m:t>𝑛</m:t>
                        </m:r>
                        <m:r>
                          <a:rPr lang="en-US" altLang="ko-KR" sz="1400" b="0" i="1" smtClean="0">
                            <a:solidFill>
                              <a:schemeClr val="tx1"/>
                            </a:solidFill>
                            <a:latin typeface="Cambria Math" panose="02040503050406030204" pitchFamily="18" charset="0"/>
                            <a:ea typeface="고도 M" panose="02000503000000020004" pitchFamily="2" charset="-127"/>
                          </a:rPr>
                          <m:t>_</m:t>
                        </m:r>
                        <m:r>
                          <a:rPr lang="en-US" altLang="ko-KR" sz="1400" b="0" i="1" smtClean="0">
                            <a:solidFill>
                              <a:schemeClr val="tx1"/>
                            </a:solidFill>
                            <a:latin typeface="Cambria Math" panose="02040503050406030204" pitchFamily="18" charset="0"/>
                            <a:ea typeface="고도 M" panose="02000503000000020004" pitchFamily="2" charset="-127"/>
                          </a:rPr>
                          <m:t>𝑐𝑙𝑎𝑠𝑠𝑒𝑠</m:t>
                        </m:r>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따라서 </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𝑍</m:t>
                        </m:r>
                      </m:e>
                      <m:sub>
                        <m:r>
                          <a:rPr lang="en-US" altLang="ko-KR" sz="1400" b="0" i="1" smtClean="0">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와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𝐴</m:t>
                        </m:r>
                      </m:e>
                      <m:sub>
                        <m:r>
                          <a:rPr lang="en-US" altLang="ko-KR" sz="1400" i="1">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 의 크기는 </a:t>
                </a:r>
                <a14:m>
                  <m:oMath xmlns:m="http://schemas.openxmlformats.org/officeDocument/2006/math">
                    <m:d>
                      <m:dPr>
                        <m:ctrlPr>
                          <a:rPr lang="en-US" altLang="ko-KR" sz="1400" i="1">
                            <a:solidFill>
                              <a:schemeClr val="tx1"/>
                            </a:solidFill>
                            <a:latin typeface="Cambria Math" panose="02040503050406030204" pitchFamily="18" charset="0"/>
                            <a:ea typeface="고도 M" panose="02000503000000020004" pitchFamily="2" charset="-127"/>
                          </a:rPr>
                        </m:ctrlPr>
                      </m:dPr>
                      <m:e>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e>
                    </m:d>
                    <m:r>
                      <a:rPr lang="en-US" altLang="ko-KR" sz="1400" i="1">
                        <a:solidFill>
                          <a:schemeClr val="tx1"/>
                        </a:solidFill>
                        <a:latin typeface="Cambria Math" panose="02040503050406030204" pitchFamily="18" charset="0"/>
                        <a:ea typeface="고도 M" panose="02000503000000020004" pitchFamily="2" charset="-127"/>
                      </a:rPr>
                      <m:t> </m:t>
                    </m:r>
                    <m:r>
                      <a:rPr lang="ko-KR" altLang="en-US" sz="1400" i="1" smtClean="0">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이진 분류를 다루므로 </a:t>
                </a:r>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oMath>
                </a14:m>
                <a:r>
                  <a:rPr lang="ko-KR" altLang="en-US" sz="1400">
                    <a:solidFill>
                      <a:schemeClr val="tx1"/>
                    </a:solidFill>
                    <a:latin typeface="고도 M" panose="02000503000000020004" pitchFamily="2" charset="-127"/>
                    <a:ea typeface="고도 M" panose="02000503000000020004" pitchFamily="2" charset="-127"/>
                  </a:rPr>
                  <a:t>는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181055" y="3424559"/>
                <a:ext cx="6517618" cy="954107"/>
              </a:xfrm>
              <a:prstGeom prst="rect">
                <a:avLst/>
              </a:prstGeom>
              <a:blipFill>
                <a:blip r:embed="rId14"/>
                <a:stretch>
                  <a:fillRect l="-281" t="-1282" b="-576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181055" y="5520603"/>
                <a:ext cx="7568547"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각 층의 뉴런마다 절편이 하나씩 필요하므로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𝑏</m:t>
                        </m:r>
                      </m:e>
                      <m:sub>
                        <m:r>
                          <a:rPr lang="en-US" altLang="ko-KR" sz="1400" b="0" i="1" smtClean="0">
                            <a:solidFill>
                              <a:schemeClr val="tx1"/>
                            </a:solidFill>
                            <a:latin typeface="Cambria Math" panose="02040503050406030204" pitchFamily="18" charset="0"/>
                            <a:ea typeface="고도 M" panose="02000503000000020004" pitchFamily="2" charset="-127"/>
                          </a:rPr>
                          <m:t>1</m:t>
                        </m:r>
                      </m:sub>
                    </m:sSub>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i="1">
                            <a:solidFill>
                              <a:schemeClr val="tx1"/>
                            </a:solidFill>
                            <a:latin typeface="Cambria Math" panose="02040503050406030204" pitchFamily="18" charset="0"/>
                            <a:ea typeface="Cambria Math" panose="02040503050406030204" pitchFamily="18" charset="0"/>
                          </a:rPr>
                        </m:ctrlPr>
                      </m:dPr>
                      <m:e>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a:solidFill>
                              <a:schemeClr val="tx1"/>
                            </a:solidFill>
                            <a:latin typeface="Cambria Math" panose="02040503050406030204" pitchFamily="18" charset="0"/>
                            <a:ea typeface="고도 M" panose="02000503000000020004" pitchFamily="2" charset="-127"/>
                          </a:rPr>
                          <m:t>,1</m:t>
                        </m:r>
                      </m:e>
                    </m:d>
                  </m:oMath>
                </a14:m>
                <a:r>
                  <a:rPr lang="ko-KR" altLang="en-US" sz="1400">
                    <a:solidFill>
                      <a:schemeClr val="tx1"/>
                    </a:solidFill>
                    <a:latin typeface="고도 M" panose="02000503000000020004" pitchFamily="2" charset="-127"/>
                    <a:ea typeface="고도 M" panose="02000503000000020004" pitchFamily="2" charset="-127"/>
                  </a:rPr>
                  <a:t> 이고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𝑏</m:t>
                        </m:r>
                      </m:e>
                      <m:sub>
                        <m:r>
                          <a:rPr lang="en-US" altLang="ko-KR" sz="1400" b="0" i="1" smtClean="0">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i="1">
                            <a:solidFill>
                              <a:schemeClr val="tx1"/>
                            </a:solidFill>
                            <a:latin typeface="Cambria Math" panose="02040503050406030204" pitchFamily="18" charset="0"/>
                            <a:ea typeface="Cambria Math" panose="02040503050406030204" pitchFamily="18" charset="0"/>
                          </a:rPr>
                        </m:ctrlPr>
                      </m:dPr>
                      <m:e>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r>
                          <a:rPr lang="en-US" altLang="ko-KR" sz="1400">
                            <a:solidFill>
                              <a:schemeClr val="tx1"/>
                            </a:solidFill>
                            <a:latin typeface="Cambria Math" panose="02040503050406030204" pitchFamily="18" charset="0"/>
                            <a:ea typeface="고도 M" panose="02000503000000020004" pitchFamily="2" charset="-127"/>
                          </a:rPr>
                          <m:t>,</m:t>
                        </m:r>
                      </m:e>
                    </m:d>
                  </m:oMath>
                </a14:m>
                <a:r>
                  <a:rPr lang="ko-KR" altLang="en-US" sz="1400">
                    <a:solidFill>
                      <a:schemeClr val="tx1"/>
                    </a:solidFill>
                    <a:latin typeface="고도 M" panose="02000503000000020004" pitchFamily="2" charset="-127"/>
                    <a:ea typeface="고도 M" panose="02000503000000020004" pitchFamily="2" charset="-127"/>
                  </a:rPr>
                  <a:t>이다</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181055" y="5520603"/>
                <a:ext cx="7568547" cy="307777"/>
              </a:xfrm>
              <a:prstGeom prst="rect">
                <a:avLst/>
              </a:prstGeom>
              <a:blipFill>
                <a:blip r:embed="rId17"/>
                <a:stretch>
                  <a:fillRect l="-242"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35FCF14F-512C-4AB7-AF38-8DC1C05D1EED}"/>
                  </a:ext>
                </a:extLst>
              </p:cNvPr>
              <p:cNvSpPr/>
              <p:nvPr/>
            </p:nvSpPr>
            <p:spPr>
              <a:xfrm>
                <a:off x="2237387" y="2605853"/>
                <a:ext cx="4395499" cy="4237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r>
                        <a:rPr lang="en-US" altLang="ko-KR" sz="2000" b="0" i="1" smtClean="0">
                          <a:solidFill>
                            <a:schemeClr val="tx1"/>
                          </a:solidFill>
                          <a:latin typeface="Cambria Math" panose="02040503050406030204" pitchFamily="18" charset="0"/>
                          <a:ea typeface="고도 M" panose="02000503000000020004" pitchFamily="2" charset="-127"/>
                        </a:rPr>
                        <m:t>)</m:t>
                      </m:r>
                    </m:oMath>
                  </m:oMathPara>
                </a14:m>
                <a:endParaRPr lang="ko-KR" altLang="en-US" sz="2000"/>
              </a:p>
            </p:txBody>
          </p:sp>
        </mc:Choice>
        <mc:Fallback xmlns="">
          <p:sp>
            <p:nvSpPr>
              <p:cNvPr id="15" name="직사각형 14">
                <a:extLst>
                  <a:ext uri="{FF2B5EF4-FFF2-40B4-BE49-F238E27FC236}">
                    <a16:creationId xmlns:a16="http://schemas.microsoft.com/office/drawing/2014/main" id="{35FCF14F-512C-4AB7-AF38-8DC1C05D1EED}"/>
                  </a:ext>
                </a:extLst>
              </p:cNvPr>
              <p:cNvSpPr>
                <a:spLocks noRot="1" noChangeAspect="1" noMove="1" noResize="1" noEditPoints="1" noAdjustHandles="1" noChangeArrowheads="1" noChangeShapeType="1" noTextEdit="1"/>
              </p:cNvSpPr>
              <p:nvPr/>
            </p:nvSpPr>
            <p:spPr>
              <a:xfrm>
                <a:off x="2237387" y="2605853"/>
                <a:ext cx="4395499" cy="423770"/>
              </a:xfrm>
              <a:prstGeom prst="rect">
                <a:avLst/>
              </a:prstGeom>
              <a:blipFill>
                <a:blip r:embed="rId15"/>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직사각형 15">
                <a:extLst>
                  <a:ext uri="{FF2B5EF4-FFF2-40B4-BE49-F238E27FC236}">
                    <a16:creationId xmlns:a16="http://schemas.microsoft.com/office/drawing/2014/main" id="{B795C450-D9D0-4454-B02A-497981FB2485}"/>
                  </a:ext>
                </a:extLst>
              </p:cNvPr>
              <p:cNvSpPr/>
              <p:nvPr/>
            </p:nvSpPr>
            <p:spPr>
              <a:xfrm>
                <a:off x="2355243" y="4525864"/>
                <a:ext cx="378212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rgbClr val="000000"/>
                          </a:solidFill>
                          <a:latin typeface="Cambria Math" panose="02040503050406030204" pitchFamily="18" charset="0"/>
                        </a:rPr>
                        <m:t>𝐻</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2</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r>
                            <a:rPr lang="en-US" altLang="ko-KR" sz="2000" b="0" i="0" smtClean="0">
                              <a:solidFill>
                                <a:schemeClr val="tx1"/>
                              </a:solidFill>
                              <a:latin typeface="Cambria Math" panose="02040503050406030204" pitchFamily="18" charset="0"/>
                              <a:ea typeface="고도 M" panose="02000503000000020004" pitchFamily="2" charset="-127"/>
                            </a:rPr>
                            <m:t>,1</m:t>
                          </m:r>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r>
                        <a:rPr lang="en-US" altLang="ko-KR" sz="2000" b="0" i="1" smtClean="0">
                          <a:solidFill>
                            <a:schemeClr val="tx1"/>
                          </a:solidFill>
                          <a:latin typeface="Cambria Math" panose="02040503050406030204" pitchFamily="18" charset="0"/>
                          <a:ea typeface="고도 M" panose="02000503000000020004" pitchFamily="2" charset="-127"/>
                        </a:rPr>
                        <m:t>,1)</m:t>
                      </m:r>
                    </m:oMath>
                  </m:oMathPara>
                </a14:m>
                <a:endParaRPr lang="ko-KR" altLang="en-US" sz="2000"/>
              </a:p>
            </p:txBody>
          </p:sp>
        </mc:Choice>
        <mc:Fallback xmlns="">
          <p:sp>
            <p:nvSpPr>
              <p:cNvPr id="16" name="직사각형 15">
                <a:extLst>
                  <a:ext uri="{FF2B5EF4-FFF2-40B4-BE49-F238E27FC236}">
                    <a16:creationId xmlns:a16="http://schemas.microsoft.com/office/drawing/2014/main" id="{B795C450-D9D0-4454-B02A-497981FB2485}"/>
                  </a:ext>
                </a:extLst>
              </p:cNvPr>
              <p:cNvSpPr>
                <a:spLocks noRot="1" noChangeAspect="1" noMove="1" noResize="1" noEditPoints="1" noAdjustHandles="1" noChangeArrowheads="1" noChangeShapeType="1" noTextEdit="1"/>
              </p:cNvSpPr>
              <p:nvPr/>
            </p:nvSpPr>
            <p:spPr>
              <a:xfrm>
                <a:off x="2355243" y="4525864"/>
                <a:ext cx="3782126" cy="400110"/>
              </a:xfrm>
              <a:prstGeom prst="rect">
                <a:avLst/>
              </a:prstGeom>
              <a:blipFill>
                <a:blip r:embed="rId18"/>
                <a:stretch>
                  <a:fillRect b="-1515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2433452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04673208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731901" y="1159523"/>
                <a:ext cx="4739311"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W</m:t>
                        </m:r>
                      </m:e>
                      <m:sub>
                        <m:r>
                          <a:rPr lang="en-US" altLang="ko-KR" sz="1800" i="1">
                            <a:solidFill>
                              <a:srgbClr val="000000"/>
                            </a:solidFill>
                            <a:latin typeface="Cambria Math" panose="02040503050406030204" pitchFamily="18" charset="0"/>
                          </a:rPr>
                          <m:t>2</m:t>
                        </m:r>
                      </m:sub>
                    </m:sSub>
                  </m:oMath>
                </a14:m>
                <a:r>
                  <a:rPr lang="ko-KR" altLang="en-US" sz="1800">
                    <a:solidFill>
                      <a:schemeClr val="tx1"/>
                    </a:solidFill>
                    <a:latin typeface="고도 M" panose="02000503000000020004" pitchFamily="2" charset="-127"/>
                    <a:ea typeface="고도 M" panose="02000503000000020004" pitchFamily="2" charset="-127"/>
                  </a:rPr>
                  <a:t>에 대한 손실 함수의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731901" y="1159523"/>
                <a:ext cx="4739311" cy="369332"/>
              </a:xfrm>
              <a:prstGeom prst="rect">
                <a:avLst/>
              </a:prstGeom>
              <a:blipFill>
                <a:blip r:embed="rId23"/>
                <a:stretch>
                  <a:fillRect l="-1028" t="-6557" r="-514"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5"/>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364976" y="2088491"/>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364976" y="2088491"/>
                <a:ext cx="618310" cy="369332"/>
              </a:xfrm>
              <a:prstGeom prst="rect">
                <a:avLst/>
              </a:prstGeom>
              <a:blipFill>
                <a:blip r:embed="rId6"/>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7"/>
                <a:stretch>
                  <a:fillRect r="-47619" b="-307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8"/>
                <a:stretch>
                  <a:fillRect r="-1563" b="-3077"/>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9"/>
                <a:stretch>
                  <a:fillRect r="-1563" b="-3030"/>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10"/>
                <a:stretch>
                  <a:fillRect l="-1587" t="-3947" r="-20635" b="-10526"/>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1"/>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3"/>
                <a:stretch>
                  <a:fillRect/>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4"/>
                <a:stretch>
                  <a:fillRect r="-23438" b="-3030"/>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6"/>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7"/>
                <a:stretch>
                  <a:fillRect r="-10938" b="-3030"/>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6225250" y="4147919"/>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225250" y="4147919"/>
                <a:ext cx="1820819" cy="572016"/>
              </a:xfrm>
              <a:prstGeom prst="rect">
                <a:avLst/>
              </a:prstGeom>
              <a:blipFill>
                <a:blip r:embed="rId18"/>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5026232" y="1817592"/>
                <a:ext cx="1134157"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m:rPr>
                          <m:sty m:val="p"/>
                        </m:rP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H</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5026232" y="1817592"/>
                <a:ext cx="1134157" cy="635559"/>
              </a:xfrm>
              <a:prstGeom prst="rect">
                <a:avLst/>
              </a:prstGeom>
              <a:blipFill>
                <a:blip r:embed="rId19"/>
                <a:stretch>
                  <a:fillRect b="-962"/>
                </a:stretch>
              </a:blipFill>
            </p:spPr>
            <p:txBody>
              <a:bodyPr/>
              <a:lstStyle/>
              <a:p>
                <a:r>
                  <a:rPr lang="ko-KR" altLang="en-US">
                    <a:noFill/>
                  </a:rPr>
                  <a:t> </a:t>
                </a:r>
              </a:p>
            </p:txBody>
          </p:sp>
        </mc:Fallback>
      </mc:AlternateContent>
      <p:cxnSp>
        <p:nvCxnSpPr>
          <p:cNvPr id="58" name="연결선: 구부러짐 57">
            <a:extLst>
              <a:ext uri="{FF2B5EF4-FFF2-40B4-BE49-F238E27FC236}">
                <a16:creationId xmlns:a16="http://schemas.microsoft.com/office/drawing/2014/main" id="{037B9D42-08EF-4F05-9525-2906BA8B784F}"/>
              </a:ext>
            </a:extLst>
          </p:cNvPr>
          <p:cNvCxnSpPr>
            <a:cxnSpLocks/>
            <a:stCxn id="45" idx="0"/>
            <a:endCxn id="42" idx="3"/>
          </p:cNvCxnSpPr>
          <p:nvPr/>
        </p:nvCxnSpPr>
        <p:spPr>
          <a:xfrm rot="16200000" flipV="1">
            <a:off x="4885806" y="2061016"/>
            <a:ext cx="846491" cy="158976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44" idx="3"/>
          </p:cNvCxnSpPr>
          <p:nvPr/>
        </p:nvCxnSpPr>
        <p:spPr>
          <a:xfrm rot="5400000">
            <a:off x="5193026" y="3178464"/>
            <a:ext cx="410119" cy="1411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894964" y="4289427"/>
                <a:ext cx="938206"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smtClean="0">
                          <a:solidFill>
                            <a:srgbClr val="000000"/>
                          </a:solidFill>
                          <a:latin typeface="Cambria Math" panose="02040503050406030204" pitchFamily="18" charset="0"/>
                        </a:rPr>
                        <m:t>1</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894964" y="4289427"/>
                <a:ext cx="938206" cy="572016"/>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459690" y="5128688"/>
                <a:ext cx="392107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𝐻</m:t>
                          </m:r>
                        </m:e>
                        <m:sup>
                          <m:r>
                            <a:rPr lang="en-US" altLang="ko-KR" sz="2000" b="0" i="1" smtClean="0">
                              <a:solidFill>
                                <a:srgbClr val="000000"/>
                              </a:solidFill>
                              <a:latin typeface="Cambria Math" panose="02040503050406030204" pitchFamily="18" charset="0"/>
                            </a:rPr>
                            <m:t>𝑇</m:t>
                          </m:r>
                        </m:sup>
                      </m:sSup>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𝑌</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𝐴</m:t>
                              </m:r>
                            </m:e>
                            <m:sub>
                              <m:r>
                                <a:rPr lang="en-US" altLang="ko-KR" sz="2000" b="0" i="1" smtClean="0">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459690" y="5128688"/>
                <a:ext cx="3921073" cy="635559"/>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9B2CCE1B-413F-463C-BE5F-E74F8A7E7836}"/>
                  </a:ext>
                </a:extLst>
              </p:cNvPr>
              <p:cNvSpPr txBox="1"/>
              <p:nvPr/>
            </p:nvSpPr>
            <p:spPr>
              <a:xfrm>
                <a:off x="2447025" y="5922433"/>
                <a:ext cx="392107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𝑏</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1</m:t>
                          </m:r>
                        </m:e>
                        <m:sup>
                          <m:r>
                            <a:rPr lang="en-US" altLang="ko-KR" sz="2000" b="0" i="1" smtClean="0">
                              <a:solidFill>
                                <a:srgbClr val="000000"/>
                              </a:solidFill>
                              <a:latin typeface="Cambria Math" panose="02040503050406030204" pitchFamily="18" charset="0"/>
                            </a:rPr>
                            <m:t>𝑇</m:t>
                          </m:r>
                        </m:sup>
                      </m:sSup>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𝑌</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𝐴</m:t>
                              </m:r>
                            </m:e>
                            <m:sub>
                              <m:r>
                                <a:rPr lang="en-US" altLang="ko-KR" sz="2000" b="0" i="1" smtClean="0">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3" name="TextBox 62">
                <a:extLst>
                  <a:ext uri="{FF2B5EF4-FFF2-40B4-BE49-F238E27FC236}">
                    <a16:creationId xmlns:a16="http://schemas.microsoft.com/office/drawing/2014/main" id="{9B2CCE1B-413F-463C-BE5F-E74F8A7E7836}"/>
                  </a:ext>
                </a:extLst>
              </p:cNvPr>
              <p:cNvSpPr txBox="1">
                <a:spLocks noRot="1" noChangeAspect="1" noMove="1" noResize="1" noEditPoints="1" noAdjustHandles="1" noChangeArrowheads="1" noChangeShapeType="1" noTextEdit="1"/>
              </p:cNvSpPr>
              <p:nvPr/>
            </p:nvSpPr>
            <p:spPr>
              <a:xfrm>
                <a:off x="2447025" y="5922433"/>
                <a:ext cx="3921073" cy="635559"/>
              </a:xfrm>
              <a:prstGeom prst="rect">
                <a:avLst/>
              </a:prstGeom>
              <a:blipFill>
                <a:blip r:embed="rId22"/>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2742747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3254352" cy="369332"/>
              </a:xfrm>
              <a:prstGeom prst="rect">
                <a:avLst/>
              </a:prstGeom>
              <a:noFill/>
            </p:spPr>
            <p:txBody>
              <a:bodyPr wrap="none" rtlCol="0">
                <a:spAutoFit/>
              </a:bodyPr>
              <a:lstStyle/>
              <a:p>
                <a:pPr lvl="0"/>
                <a14:m>
                  <m:oMath xmlns:m="http://schemas.openxmlformats.org/officeDocument/2006/math">
                    <m:r>
                      <a:rPr lang="en-US" altLang="ko-KR" sz="1800" i="1" smtClean="0">
                        <a:solidFill>
                          <a:srgbClr val="000000"/>
                        </a:solidFill>
                        <a:latin typeface="Cambria Math" panose="02040503050406030204" pitchFamily="18" charset="0"/>
                      </a:rPr>
                      <m:t>𝐻</m:t>
                    </m:r>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2</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3254352" cy="369332"/>
              </a:xfrm>
              <a:prstGeom prst="rect">
                <a:avLst/>
              </a:prstGeom>
              <a:blipFill>
                <a:blip r:embed="rId3"/>
                <a:stretch>
                  <a:fillRect t="-8197" r="-1124"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3230756" cy="585225"/>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𝐻</m:t>
                          </m:r>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𝐻</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3230756" cy="5852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7046395-7E15-4949-85B7-A644533A1BE4}"/>
                  </a:ext>
                </a:extLst>
              </p:cNvPr>
              <p:cNvSpPr txBox="1"/>
              <p:nvPr/>
            </p:nvSpPr>
            <p:spPr>
              <a:xfrm>
                <a:off x="884301" y="2986287"/>
                <a:ext cx="3300327" cy="369332"/>
              </a:xfrm>
              <a:prstGeom prst="rect">
                <a:avLst/>
              </a:prstGeom>
              <a:noFill/>
            </p:spPr>
            <p:txBody>
              <a:bodyPr wrap="none" rtlCol="0">
                <a:spAutoFit/>
              </a:bodyPr>
              <a:lstStyle/>
              <a:p>
                <a:pPr lvl="0"/>
                <a14:m>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r>
                      <a:rPr lang="en-US" altLang="ko-KR" sz="1800" i="1">
                        <a:solidFill>
                          <a:srgbClr val="000000"/>
                        </a:solidFill>
                        <a:latin typeface="Cambria Math" panose="02040503050406030204" pitchFamily="18" charset="0"/>
                      </a:rPr>
                      <m:t>𝐻</m:t>
                    </m:r>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47046395-7E15-4949-85B7-A644533A1BE4}"/>
                  </a:ext>
                </a:extLst>
              </p:cNvPr>
              <p:cNvSpPr txBox="1">
                <a:spLocks noRot="1" noChangeAspect="1" noMove="1" noResize="1" noEditPoints="1" noAdjustHandles="1" noChangeArrowheads="1" noChangeShapeType="1" noTextEdit="1"/>
              </p:cNvSpPr>
              <p:nvPr/>
            </p:nvSpPr>
            <p:spPr>
              <a:xfrm>
                <a:off x="884301" y="2986287"/>
                <a:ext cx="3300327" cy="369332"/>
              </a:xfrm>
              <a:prstGeom prst="rect">
                <a:avLst/>
              </a:prstGeom>
              <a:blipFill>
                <a:blip r:embed="rId5"/>
                <a:stretch>
                  <a:fillRect t="-8333" b="-2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649E1D9C-DF66-4181-BFDA-797041D592ED}"/>
                  </a:ext>
                </a:extLst>
              </p:cNvPr>
              <p:cNvSpPr txBox="1"/>
              <p:nvPr/>
            </p:nvSpPr>
            <p:spPr>
              <a:xfrm>
                <a:off x="1817740" y="3557484"/>
                <a:ext cx="541539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smtClean="0">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𝐻</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den>
                      </m:f>
                      <m:r>
                        <a:rPr lang="en-US" altLang="ko-KR" sz="2000" b="0" i="1" smtClean="0">
                          <a:solidFill>
                            <a:srgbClr val="000000"/>
                          </a:solidFill>
                          <a:latin typeface="Cambria Math" panose="02040503050406030204" pitchFamily="18" charset="0"/>
                        </a:rPr>
                        <m:t>=</m:t>
                      </m:r>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den>
                      </m:f>
                      <m:func>
                        <m:func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uncPr>
                        <m:fName>
                          <m:r>
                            <m:rPr>
                              <m:sty m:val="p"/>
                            </m:rP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tanh</m:t>
                          </m:r>
                        </m:fName>
                        <m:e>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e>
                          </m:d>
                        </m:e>
                      </m:func>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Sup>
                        <m:sSup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𝑡𝑎𝑛h</m:t>
                          </m:r>
                        </m:e>
                        <m:sup>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p>
                      </m:sSup>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e>
                      </m:d>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Sup>
                        <m:sSup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e>
                        <m:sup>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p>
                      </m:sSup>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649E1D9C-DF66-4181-BFDA-797041D592ED}"/>
                  </a:ext>
                </a:extLst>
              </p:cNvPr>
              <p:cNvSpPr txBox="1">
                <a:spLocks noRot="1" noChangeAspect="1" noMove="1" noResize="1" noEditPoints="1" noAdjustHandles="1" noChangeArrowheads="1" noChangeShapeType="1" noTextEdit="1"/>
              </p:cNvSpPr>
              <p:nvPr/>
            </p:nvSpPr>
            <p:spPr>
              <a:xfrm>
                <a:off x="1817740" y="3557484"/>
                <a:ext cx="5415393" cy="635559"/>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47864176"/>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731901" y="1159523"/>
                <a:ext cx="4048416" cy="369332"/>
              </a:xfrm>
              <a:prstGeom prst="rect">
                <a:avLst/>
              </a:prstGeom>
              <a:noFill/>
            </p:spPr>
            <p:txBody>
              <a:bodyPr wrap="none" rtlCol="0">
                <a:spAutoFit/>
              </a:bodyPr>
              <a:lstStyle/>
              <a:p>
                <a14:m>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손실 함수의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731901" y="1159523"/>
                <a:ext cx="4048416" cy="369332"/>
              </a:xfrm>
              <a:prstGeom prst="rect">
                <a:avLst/>
              </a:prstGeom>
              <a:blipFill>
                <a:blip r:embed="rId23"/>
                <a:stretch>
                  <a:fillRect t="-6557"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5"/>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364976" y="2088491"/>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364976" y="2088491"/>
                <a:ext cx="618310" cy="369332"/>
              </a:xfrm>
              <a:prstGeom prst="rect">
                <a:avLst/>
              </a:prstGeom>
              <a:blipFill>
                <a:blip r:embed="rId6"/>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7"/>
                <a:stretch>
                  <a:fillRect r="-47619" b="-307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8"/>
                <a:stretch>
                  <a:fillRect r="-1563" b="-3077"/>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9"/>
                <a:stretch>
                  <a:fillRect r="-1563" b="-3030"/>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10"/>
                <a:stretch>
                  <a:fillRect l="-1587" t="-3947" r="-20635" b="-10526"/>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1"/>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3"/>
                <a:stretch>
                  <a:fillRect/>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4"/>
                <a:stretch>
                  <a:fillRect r="-23438" b="-3030"/>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6"/>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7"/>
                <a:stretch>
                  <a:fillRect r="-10938" b="-3030"/>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6468913" y="4059161"/>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468913" y="4059161"/>
                <a:ext cx="1820819" cy="572016"/>
              </a:xfrm>
              <a:prstGeom prst="rect">
                <a:avLst/>
              </a:prstGeom>
              <a:blipFill>
                <a:blip r:embed="rId24"/>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2604919" y="4066461"/>
                <a:ext cx="1479957"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18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1800" i="1">
                          <a:solidFill>
                            <a:srgbClr val="000000"/>
                          </a:solidFill>
                          <a:latin typeface="Cambria Math" panose="02040503050406030204" pitchFamily="18" charset="0"/>
                        </a:rPr>
                        <m:t>1−</m:t>
                      </m:r>
                      <m:sSup>
                        <m:sSupPr>
                          <m:ctrlPr>
                            <a:rPr lang="en-US" altLang="ko-KR" sz="1800" i="1">
                              <a:solidFill>
                                <a:srgbClr val="000000"/>
                              </a:solidFill>
                              <a:latin typeface="Cambria Math" panose="02040503050406030204" pitchFamily="18" charset="0"/>
                            </a:rPr>
                          </m:ctrlPr>
                        </m:sSupPr>
                        <m:e>
                          <m:r>
                            <a:rPr lang="en-US" altLang="ko-KR" sz="1800" i="1">
                              <a:solidFill>
                                <a:srgbClr val="000000"/>
                              </a:solidFill>
                              <a:latin typeface="Cambria Math" panose="02040503050406030204" pitchFamily="18" charset="0"/>
                            </a:rPr>
                            <m:t>𝐻</m:t>
                          </m:r>
                        </m:e>
                        <m:sup>
                          <m:r>
                            <a:rPr lang="en-US" altLang="ko-KR" sz="1800" i="1">
                              <a:solidFill>
                                <a:srgbClr val="000000"/>
                              </a:solidFill>
                              <a:latin typeface="Cambria Math" panose="02040503050406030204" pitchFamily="18" charset="0"/>
                            </a:rPr>
                            <m:t>2</m:t>
                          </m:r>
                        </m:sup>
                      </m:sSup>
                    </m:oMath>
                  </m:oMathPara>
                </a14:m>
                <a:endParaRPr kumimoji="1" lang="ko-KR" altLang="en-US" sz="18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2604919" y="4066461"/>
                <a:ext cx="1479957" cy="572016"/>
              </a:xfrm>
              <a:prstGeom prst="rect">
                <a:avLst/>
              </a:prstGeom>
              <a:blipFill>
                <a:blip r:embed="rId25"/>
                <a:stretch>
                  <a:fillRect/>
                </a:stretch>
              </a:blipFill>
            </p:spPr>
            <p:txBody>
              <a:bodyPr/>
              <a:lstStyle/>
              <a:p>
                <a:r>
                  <a:rPr lang="ko-KR" altLang="en-US">
                    <a:noFill/>
                  </a:rPr>
                  <a:t> </a:t>
                </a:r>
              </a:p>
            </p:txBody>
          </p:sp>
        </mc:Fallback>
      </mc:AlternateContent>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11" idx="2"/>
          </p:cNvCxnSpPr>
          <p:nvPr/>
        </p:nvCxnSpPr>
        <p:spPr>
          <a:xfrm rot="5400000">
            <a:off x="5198463" y="2805851"/>
            <a:ext cx="32069" cy="1778872"/>
          </a:xfrm>
          <a:prstGeom prst="curvedConnector3">
            <a:avLst>
              <a:gd name="adj1" fmla="val 105864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905956" y="4074251"/>
                <a:ext cx="1099212" cy="526683"/>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𝐻</m:t>
                          </m:r>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W</m:t>
                          </m:r>
                        </m:e>
                        <m:sub>
                          <m:r>
                            <a:rPr lang="en-US" altLang="ko-KR" sz="180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905956" y="4074251"/>
                <a:ext cx="1099212" cy="526683"/>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575338" y="5252415"/>
                <a:ext cx="528016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den>
                      </m:f>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𝑌</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𝐴</m:t>
                              </m:r>
                            </m:e>
                            <m:sub>
                              <m:r>
                                <a:rPr lang="en-US" altLang="ko-KR" sz="2000" b="0" i="1" smtClean="0">
                                  <a:solidFill>
                                    <a:srgbClr val="000000"/>
                                  </a:solidFill>
                                  <a:latin typeface="Cambria Math" panose="02040503050406030204" pitchFamily="18" charset="0"/>
                                </a:rPr>
                                <m:t>2</m:t>
                              </m:r>
                            </m:sub>
                          </m:sSub>
                        </m:e>
                      </m:d>
                      <m:sSubSup>
                        <m:sSubSupPr>
                          <m:ctrlPr>
                            <a:rPr lang="en-US" altLang="ko-KR" sz="2000" b="0" i="1" smtClean="0">
                              <a:solidFill>
                                <a:srgbClr val="000000"/>
                              </a:solidFill>
                              <a:latin typeface="Cambria Math" panose="02040503050406030204" pitchFamily="18" charset="0"/>
                            </a:rPr>
                          </m:ctrlPr>
                        </m:sSubSup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2</m:t>
                          </m:r>
                        </m:sub>
                        <m:sup>
                          <m:r>
                            <a:rPr lang="en-US" altLang="ko-KR" sz="2000" b="0" i="1" smtClean="0">
                              <a:solidFill>
                                <a:srgbClr val="000000"/>
                              </a:solidFill>
                              <a:latin typeface="Cambria Math" panose="02040503050406030204" pitchFamily="18" charset="0"/>
                            </a:rPr>
                            <m:t>𝑇</m:t>
                          </m:r>
                        </m:sup>
                      </m:sSubSup>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rPr>
                        <m:t>1−</m:t>
                      </m:r>
                      <m:sSup>
                        <m:sSupPr>
                          <m:ctrlPr>
                            <a:rPr lang="en-US" altLang="ko-KR" sz="2000" i="1">
                              <a:solidFill>
                                <a:srgbClr val="000000"/>
                              </a:solidFill>
                              <a:latin typeface="Cambria Math" panose="02040503050406030204" pitchFamily="18" charset="0"/>
                            </a:rPr>
                          </m:ctrlPr>
                        </m:sSupPr>
                        <m:e>
                          <m:r>
                            <a:rPr lang="en-US" altLang="ko-KR" sz="2000" i="1">
                              <a:solidFill>
                                <a:srgbClr val="000000"/>
                              </a:solidFill>
                              <a:latin typeface="Cambria Math" panose="02040503050406030204" pitchFamily="18" charset="0"/>
                            </a:rPr>
                            <m:t>𝐻</m:t>
                          </m:r>
                        </m:e>
                        <m:sup>
                          <m:r>
                            <a:rPr lang="en-US" altLang="ko-KR" sz="2000" i="1">
                              <a:solidFill>
                                <a:srgbClr val="000000"/>
                              </a:solidFill>
                              <a:latin typeface="Cambria Math" panose="02040503050406030204" pitchFamily="18" charset="0"/>
                            </a:rPr>
                            <m:t>2</m:t>
                          </m:r>
                        </m:sup>
                      </m:sSup>
                      <m:r>
                        <a:rPr lang="en-US" altLang="ko-KR" sz="2000" b="0" i="0"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575338" y="5252415"/>
                <a:ext cx="5280163" cy="635559"/>
              </a:xfrm>
              <a:prstGeom prst="rect">
                <a:avLst/>
              </a:prstGeom>
              <a:blipFill>
                <a:blip r:embed="rId27"/>
                <a:stretch>
                  <a:fillRect/>
                </a:stretch>
              </a:blipFill>
            </p:spPr>
            <p:txBody>
              <a:bodyPr/>
              <a:lstStyle/>
              <a:p>
                <a:r>
                  <a:rPr lang="ko-KR" altLang="en-US">
                    <a:noFill/>
                  </a:rPr>
                  <a:t> </a:t>
                </a:r>
              </a:p>
            </p:txBody>
          </p:sp>
        </mc:Fallback>
      </mc:AlternateContent>
      <p:cxnSp>
        <p:nvCxnSpPr>
          <p:cNvPr id="52" name="연결선: 구부러짐 51">
            <a:extLst>
              <a:ext uri="{FF2B5EF4-FFF2-40B4-BE49-F238E27FC236}">
                <a16:creationId xmlns:a16="http://schemas.microsoft.com/office/drawing/2014/main" id="{F76E1FAE-7EFB-4D7E-9153-4EB1056A4EF4}"/>
              </a:ext>
            </a:extLst>
          </p:cNvPr>
          <p:cNvCxnSpPr>
            <a:cxnSpLocks/>
            <a:stCxn id="11" idx="2"/>
            <a:endCxn id="29" idx="2"/>
          </p:cNvCxnSpPr>
          <p:nvPr/>
        </p:nvCxnSpPr>
        <p:spPr>
          <a:xfrm rot="5400000">
            <a:off x="3489020" y="2875281"/>
            <a:ext cx="12700" cy="1672083"/>
          </a:xfrm>
          <a:prstGeom prst="curvedConnector3">
            <a:avLst>
              <a:gd name="adj1" fmla="val 242070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57937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878"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83779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837799" cy="637226"/>
              </a:xfrm>
              <a:prstGeom prst="rect">
                <a:avLst/>
              </a:prstGeom>
              <a:blipFill>
                <a:blip r:embed="rId7"/>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560995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결정 트리</a:t>
            </a:r>
            <a:r>
              <a:rPr lang="en-US" altLang="ko-KR" sz="2000" b="1">
                <a:solidFill>
                  <a:schemeClr val="tx1"/>
                </a:solidFill>
                <a:ea typeface="-2002" pitchFamily="18" charset="-127"/>
              </a:rPr>
              <a:t>, </a:t>
            </a:r>
            <a:r>
              <a:rPr lang="ko-KR" altLang="en-US" sz="2000" b="1">
                <a:solidFill>
                  <a:schemeClr val="tx1"/>
                </a:solidFill>
                <a:ea typeface="-2002" pitchFamily="18" charset="-127"/>
              </a:rPr>
              <a:t>랜덤 포레스트</a:t>
            </a:r>
            <a:r>
              <a:rPr lang="en-US" altLang="ko-KR" sz="2000" b="1">
                <a:solidFill>
                  <a:schemeClr val="tx1"/>
                </a:solidFill>
                <a:ea typeface="-2002" pitchFamily="18" charset="-127"/>
              </a:rPr>
              <a:t>, </a:t>
            </a:r>
            <a:r>
              <a:rPr lang="ko-KR" altLang="en-US" sz="2000" b="1">
                <a:solidFill>
                  <a:schemeClr val="tx1"/>
                </a:solidFill>
                <a:ea typeface="-2002" pitchFamily="18" charset="-127"/>
              </a:rPr>
              <a:t>그래디언트 부스팅 머신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1001692" y="1030052"/>
            <a:ext cx="7872296" cy="923330"/>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결정 트리</a:t>
            </a:r>
            <a:r>
              <a:rPr lang="en-US" altLang="ko-KR" sz="1800" i="1">
                <a:solidFill>
                  <a:srgbClr val="494E52"/>
                </a:solidFill>
                <a:latin typeface="나눔스퀘어 ExtraBold" panose="020B0600000101010101" pitchFamily="50" charset="-127"/>
                <a:ea typeface="나눔스퀘어 ExtraBold" panose="020B0600000101010101" pitchFamily="50" charset="-127"/>
              </a:rPr>
              <a:t>(decision tree) </a:t>
            </a:r>
            <a:r>
              <a:rPr lang="ko-KR" altLang="en-US" sz="1800" i="1">
                <a:solidFill>
                  <a:srgbClr val="494E52"/>
                </a:solidFill>
                <a:latin typeface="나눔스퀘어 ExtraBold" panose="020B0600000101010101" pitchFamily="50" charset="-127"/>
                <a:ea typeface="나눔스퀘어 ExtraBold" panose="020B0600000101010101" pitchFamily="50" charset="-127"/>
              </a:rPr>
              <a:t>는 플로우차트와 같은 구조를 가진다</a:t>
            </a:r>
            <a:r>
              <a:rPr lang="en-US" altLang="ko-KR" sz="1800" i="1">
                <a:solidFill>
                  <a:srgbClr val="494E52"/>
                </a:solidFill>
                <a:latin typeface="나눔스퀘어 ExtraBold" panose="020B0600000101010101" pitchFamily="50" charset="-127"/>
                <a:ea typeface="나눔스퀘어 ExtraBold" panose="020B0600000101010101" pitchFamily="50" charset="-127"/>
              </a:rPr>
              <a:t>. </a:t>
            </a:r>
            <a:r>
              <a:rPr lang="ko-KR" altLang="en-US" sz="1800" i="1">
                <a:solidFill>
                  <a:srgbClr val="494E52"/>
                </a:solidFill>
                <a:latin typeface="나눔스퀘어 ExtraBold" panose="020B0600000101010101" pitchFamily="50" charset="-127"/>
                <a:ea typeface="나눔스퀘어 ExtraBold" panose="020B0600000101010101" pitchFamily="50" charset="-127"/>
              </a:rPr>
              <a:t>특히 랜덤 포레스트</a:t>
            </a:r>
            <a:r>
              <a:rPr lang="en-US" altLang="ko-KR" sz="1800" i="1">
                <a:solidFill>
                  <a:srgbClr val="494E52"/>
                </a:solidFill>
                <a:latin typeface="나눔스퀘어 ExtraBold" panose="020B0600000101010101" pitchFamily="50" charset="-127"/>
                <a:ea typeface="나눔스퀘어 ExtraBold" panose="020B0600000101010101" pitchFamily="50" charset="-127"/>
              </a:rPr>
              <a:t>(Random Forest) </a:t>
            </a:r>
            <a:r>
              <a:rPr lang="ko-KR" altLang="en-US" sz="1800" i="1">
                <a:solidFill>
                  <a:srgbClr val="494E52"/>
                </a:solidFill>
                <a:latin typeface="나눔스퀘어 ExtraBold" panose="020B0600000101010101" pitchFamily="50" charset="-127"/>
                <a:ea typeface="나눔스퀘어 ExtraBold" panose="020B0600000101010101" pitchFamily="50" charset="-127"/>
              </a:rPr>
              <a:t>알고리즘은 결정 트리 학습에 기초한 것으로 안정적이고 실전에 유용하다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193543" y="5033937"/>
            <a:ext cx="8359050" cy="1015663"/>
          </a:xfrm>
          <a:prstGeom prst="rect">
            <a:avLst/>
          </a:prstGeom>
          <a:noFill/>
        </p:spPr>
        <p:txBody>
          <a:bodyPr wrap="square" rtlCol="0">
            <a:spAutoFit/>
          </a:bodyPr>
          <a:lstStyle/>
          <a:p>
            <a:r>
              <a:rPr lang="ko-KR" altLang="en-US" sz="2000" err="1">
                <a:solidFill>
                  <a:schemeClr val="tx1"/>
                </a:solidFill>
                <a:latin typeface="고도 M" panose="02000503000000020004" pitchFamily="2" charset="-127"/>
                <a:ea typeface="고도 M" panose="02000503000000020004" pitchFamily="2" charset="-127"/>
              </a:rPr>
              <a:t>그래디언트</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부스팅</a:t>
            </a:r>
            <a:r>
              <a:rPr lang="ko-KR" altLang="en-US" sz="2000">
                <a:solidFill>
                  <a:schemeClr val="tx1"/>
                </a:solidFill>
                <a:latin typeface="고도 M" panose="02000503000000020004" pitchFamily="2" charset="-127"/>
                <a:ea typeface="고도 M" panose="02000503000000020004" pitchFamily="2" charset="-127"/>
              </a:rPr>
              <a:t> 머신</a:t>
            </a:r>
            <a:r>
              <a:rPr lang="en-US" altLang="ko-KR" sz="2000">
                <a:solidFill>
                  <a:schemeClr val="tx1"/>
                </a:solidFill>
                <a:latin typeface="고도 M" panose="02000503000000020004" pitchFamily="2" charset="-127"/>
                <a:ea typeface="고도 M" panose="02000503000000020004" pitchFamily="2" charset="-127"/>
              </a:rPr>
              <a:t>(gradient boosting machine) </a:t>
            </a:r>
            <a:r>
              <a:rPr lang="ko-KR" altLang="en-US" sz="2000">
                <a:solidFill>
                  <a:schemeClr val="tx1"/>
                </a:solidFill>
                <a:latin typeface="고도 M" panose="02000503000000020004" pitchFamily="2" charset="-127"/>
                <a:ea typeface="고도 M" panose="02000503000000020004" pitchFamily="2" charset="-127"/>
              </a:rPr>
              <a:t>은 후에 나온 기법으로</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 모델에서 놓친 데이터 포인트를 보완하는 새로운 모델을 반복적으로 훈련함으로써 머신 러닝 모델을 향상하는 방법인 </a:t>
            </a:r>
            <a:r>
              <a:rPr lang="ko-KR" altLang="en-US" sz="2000" err="1">
                <a:solidFill>
                  <a:schemeClr val="tx1"/>
                </a:solidFill>
                <a:latin typeface="고도 M" panose="02000503000000020004" pitchFamily="2" charset="-127"/>
                <a:ea typeface="고도 M" panose="02000503000000020004" pitchFamily="2" charset="-127"/>
              </a:rPr>
              <a:t>그래디언트</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부스팅을</a:t>
            </a:r>
            <a:r>
              <a:rPr lang="ko-KR" altLang="en-US" sz="2000">
                <a:solidFill>
                  <a:schemeClr val="tx1"/>
                </a:solidFill>
                <a:latin typeface="고도 M" panose="02000503000000020004" pitchFamily="2" charset="-127"/>
                <a:ea typeface="고도 M" panose="02000503000000020004" pitchFamily="2" charset="-127"/>
              </a:rPr>
              <a:t> 사용한다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32" name="TextBox 31">
            <a:extLst>
              <a:ext uri="{FF2B5EF4-FFF2-40B4-BE49-F238E27FC236}">
                <a16:creationId xmlns:a16="http://schemas.microsoft.com/office/drawing/2014/main" id="{565F9602-8809-4861-AA39-F6B4BB7488F1}"/>
              </a:ext>
            </a:extLst>
          </p:cNvPr>
          <p:cNvSpPr txBox="1"/>
          <p:nvPr/>
        </p:nvSpPr>
        <p:spPr>
          <a:xfrm>
            <a:off x="4215410" y="2045657"/>
            <a:ext cx="116410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데이터</a:t>
            </a:r>
          </a:p>
        </p:txBody>
      </p:sp>
      <p:cxnSp>
        <p:nvCxnSpPr>
          <p:cNvPr id="33" name="직선 화살표 연결선 32">
            <a:extLst>
              <a:ext uri="{FF2B5EF4-FFF2-40B4-BE49-F238E27FC236}">
                <a16:creationId xmlns:a16="http://schemas.microsoft.com/office/drawing/2014/main" id="{DC67F4EC-0F7E-4647-BF0C-16D11CA46752}"/>
              </a:ext>
            </a:extLst>
          </p:cNvPr>
          <p:cNvCxnSpPr/>
          <p:nvPr/>
        </p:nvCxnSpPr>
        <p:spPr>
          <a:xfrm flipH="1">
            <a:off x="4797461" y="2383356"/>
            <a:ext cx="1" cy="34017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사각형: 둥근 모서리 33">
            <a:extLst>
              <a:ext uri="{FF2B5EF4-FFF2-40B4-BE49-F238E27FC236}">
                <a16:creationId xmlns:a16="http://schemas.microsoft.com/office/drawing/2014/main" id="{0D3499BB-BD81-43F8-B408-A82D2F92FA7E}"/>
              </a:ext>
            </a:extLst>
          </p:cNvPr>
          <p:cNvSpPr/>
          <p:nvPr/>
        </p:nvSpPr>
        <p:spPr>
          <a:xfrm>
            <a:off x="4312675" y="2709886"/>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sp>
        <p:nvSpPr>
          <p:cNvPr id="36" name="사각형: 둥근 모서리 35">
            <a:extLst>
              <a:ext uri="{FF2B5EF4-FFF2-40B4-BE49-F238E27FC236}">
                <a16:creationId xmlns:a16="http://schemas.microsoft.com/office/drawing/2014/main" id="{C232FAB5-FDE6-48C5-B5BC-A596E216A6C8}"/>
              </a:ext>
            </a:extLst>
          </p:cNvPr>
          <p:cNvSpPr/>
          <p:nvPr/>
        </p:nvSpPr>
        <p:spPr>
          <a:xfrm>
            <a:off x="3232034" y="3387067"/>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sp>
        <p:nvSpPr>
          <p:cNvPr id="37" name="사각형: 둥근 모서리 36">
            <a:extLst>
              <a:ext uri="{FF2B5EF4-FFF2-40B4-BE49-F238E27FC236}">
                <a16:creationId xmlns:a16="http://schemas.microsoft.com/office/drawing/2014/main" id="{F48D1614-13DC-4F3A-B231-112E8F88112B}"/>
              </a:ext>
            </a:extLst>
          </p:cNvPr>
          <p:cNvSpPr/>
          <p:nvPr/>
        </p:nvSpPr>
        <p:spPr>
          <a:xfrm>
            <a:off x="5373068" y="3387067"/>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cxnSp>
        <p:nvCxnSpPr>
          <p:cNvPr id="38" name="직선 화살표 연결선 37">
            <a:extLst>
              <a:ext uri="{FF2B5EF4-FFF2-40B4-BE49-F238E27FC236}">
                <a16:creationId xmlns:a16="http://schemas.microsoft.com/office/drawing/2014/main" id="{5B281A89-64B0-466E-8387-E1606C522E93}"/>
              </a:ext>
            </a:extLst>
          </p:cNvPr>
          <p:cNvCxnSpPr>
            <a:cxnSpLocks/>
            <a:stCxn id="34" idx="2"/>
            <a:endCxn id="36" idx="0"/>
          </p:cNvCxnSpPr>
          <p:nvPr/>
        </p:nvCxnSpPr>
        <p:spPr>
          <a:xfrm flipH="1">
            <a:off x="3716820" y="3060373"/>
            <a:ext cx="1080641" cy="32669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6A1EB8A1-EE03-40A9-96ED-8954954464A9}"/>
              </a:ext>
            </a:extLst>
          </p:cNvPr>
          <p:cNvCxnSpPr>
            <a:cxnSpLocks/>
            <a:stCxn id="34" idx="2"/>
            <a:endCxn id="37" idx="0"/>
          </p:cNvCxnSpPr>
          <p:nvPr/>
        </p:nvCxnSpPr>
        <p:spPr>
          <a:xfrm>
            <a:off x="4797461" y="3060373"/>
            <a:ext cx="1060393" cy="32669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76A9E234-3FF6-412E-86B7-EE563AB88764}"/>
              </a:ext>
            </a:extLst>
          </p:cNvPr>
          <p:cNvCxnSpPr>
            <a:cxnSpLocks/>
          </p:cNvCxnSpPr>
          <p:nvPr/>
        </p:nvCxnSpPr>
        <p:spPr>
          <a:xfrm flipH="1">
            <a:off x="3330498" y="3737554"/>
            <a:ext cx="386323"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F7FCB493-090F-42FF-8B7F-522F95377372}"/>
              </a:ext>
            </a:extLst>
          </p:cNvPr>
          <p:cNvCxnSpPr>
            <a:cxnSpLocks/>
            <a:stCxn id="36" idx="2"/>
          </p:cNvCxnSpPr>
          <p:nvPr/>
        </p:nvCxnSpPr>
        <p:spPr>
          <a:xfrm>
            <a:off x="3716820" y="3737554"/>
            <a:ext cx="402386"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40DB0D0-A5C1-4076-9A62-E1CA339757CB}"/>
              </a:ext>
            </a:extLst>
          </p:cNvPr>
          <p:cNvSpPr txBox="1"/>
          <p:nvPr/>
        </p:nvSpPr>
        <p:spPr>
          <a:xfrm>
            <a:off x="3077857"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
        <p:nvSpPr>
          <p:cNvPr id="51" name="TextBox 50">
            <a:extLst>
              <a:ext uri="{FF2B5EF4-FFF2-40B4-BE49-F238E27FC236}">
                <a16:creationId xmlns:a16="http://schemas.microsoft.com/office/drawing/2014/main" id="{2B7DAA7C-F208-466B-A448-EB4CF1D41B56}"/>
              </a:ext>
            </a:extLst>
          </p:cNvPr>
          <p:cNvSpPr txBox="1"/>
          <p:nvPr/>
        </p:nvSpPr>
        <p:spPr>
          <a:xfrm>
            <a:off x="3892838"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cxnSp>
        <p:nvCxnSpPr>
          <p:cNvPr id="52" name="직선 화살표 연결선 51">
            <a:extLst>
              <a:ext uri="{FF2B5EF4-FFF2-40B4-BE49-F238E27FC236}">
                <a16:creationId xmlns:a16="http://schemas.microsoft.com/office/drawing/2014/main" id="{51AC5BBA-3119-4415-9DCE-30A35D6F48EF}"/>
              </a:ext>
            </a:extLst>
          </p:cNvPr>
          <p:cNvCxnSpPr>
            <a:cxnSpLocks/>
          </p:cNvCxnSpPr>
          <p:nvPr/>
        </p:nvCxnSpPr>
        <p:spPr>
          <a:xfrm flipH="1">
            <a:off x="5471532" y="3737554"/>
            <a:ext cx="386323"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4A5CB74C-2AA2-4BF0-96A8-3F0F25C4F5E0}"/>
              </a:ext>
            </a:extLst>
          </p:cNvPr>
          <p:cNvCxnSpPr>
            <a:cxnSpLocks/>
          </p:cNvCxnSpPr>
          <p:nvPr/>
        </p:nvCxnSpPr>
        <p:spPr>
          <a:xfrm>
            <a:off x="5857854" y="3737554"/>
            <a:ext cx="402386"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CBCC9437-0D44-489A-AEAE-BF8190EF307F}"/>
              </a:ext>
            </a:extLst>
          </p:cNvPr>
          <p:cNvSpPr txBox="1"/>
          <p:nvPr/>
        </p:nvSpPr>
        <p:spPr>
          <a:xfrm>
            <a:off x="5218891"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
        <p:nvSpPr>
          <p:cNvPr id="55" name="TextBox 54">
            <a:extLst>
              <a:ext uri="{FF2B5EF4-FFF2-40B4-BE49-F238E27FC236}">
                <a16:creationId xmlns:a16="http://schemas.microsoft.com/office/drawing/2014/main" id="{E51793D4-9970-481F-BB77-91646DFFC0AA}"/>
              </a:ext>
            </a:extLst>
          </p:cNvPr>
          <p:cNvSpPr txBox="1"/>
          <p:nvPr/>
        </p:nvSpPr>
        <p:spPr>
          <a:xfrm>
            <a:off x="6033872"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Tree>
    <p:extLst>
      <p:ext uri="{BB962C8B-B14F-4D97-AF65-F5344CB8AC3E}">
        <p14:creationId xmlns:p14="http://schemas.microsoft.com/office/powerpoint/2010/main" val="412423502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64367" y="4891165"/>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64367" y="4891165"/>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51043" y="4865273"/>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D8AE94-50F0-4B8A-B0B6-008310016185}"/>
                  </a:ext>
                </a:extLst>
              </p:cNvPr>
              <p:cNvSpPr txBox="1"/>
              <p:nvPr/>
            </p:nvSpPr>
            <p:spPr>
              <a:xfrm>
                <a:off x="4478638" y="1928861"/>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7D8AE94-50F0-4B8A-B0B6-008310016185}"/>
                  </a:ext>
                </a:extLst>
              </p:cNvPr>
              <p:cNvSpPr txBox="1">
                <a:spLocks noRot="1" noChangeAspect="1" noMove="1" noResize="1" noEditPoints="1" noAdjustHandles="1" noChangeArrowheads="1" noChangeShapeType="1" noTextEdit="1"/>
              </p:cNvSpPr>
              <p:nvPr/>
            </p:nvSpPr>
            <p:spPr>
              <a:xfrm>
                <a:off x="4478638" y="1928861"/>
                <a:ext cx="503801" cy="334269"/>
              </a:xfrm>
              <a:prstGeom prst="rect">
                <a:avLst/>
              </a:prstGeom>
              <a:blipFill>
                <a:blip r:embed="rId4"/>
                <a:stretch>
                  <a:fillRect b="-109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39592" y="3748007"/>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39592" y="3748007"/>
                <a:ext cx="652294" cy="338554"/>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67766" y="4072614"/>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09027"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46557"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15" name="타원 14">
            <a:extLst>
              <a:ext uri="{FF2B5EF4-FFF2-40B4-BE49-F238E27FC236}">
                <a16:creationId xmlns:a16="http://schemas.microsoft.com/office/drawing/2014/main" id="{1B52F872-1145-4106-B462-60CECCB6DFD1}"/>
              </a:ext>
            </a:extLst>
          </p:cNvPr>
          <p:cNvSpPr/>
          <p:nvPr/>
        </p:nvSpPr>
        <p:spPr>
          <a:xfrm>
            <a:off x="5189562"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71838" y="4877377"/>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02356" y="4503858"/>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87948" y="5135257"/>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21645" y="415855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21645" y="4158558"/>
                <a:ext cx="361421" cy="345300"/>
              </a:xfrm>
              <a:prstGeom prst="rect">
                <a:avLst/>
              </a:prstGeom>
              <a:blipFill>
                <a:blip r:embed="rId6"/>
                <a:stretch>
                  <a:fillRect r="-45763"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10417" y="4704727"/>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71838" y="5400362"/>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71838" y="5400362"/>
                <a:ext cx="361421" cy="345300"/>
              </a:xfrm>
              <a:prstGeom prst="rect">
                <a:avLst/>
              </a:prstGeom>
              <a:blipFill>
                <a:blip r:embed="rId7"/>
                <a:stretch>
                  <a:fillRect r="-1695" b="-7018"/>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00674" y="4868636"/>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63074" y="489116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63074" y="4891165"/>
                <a:ext cx="361421" cy="345300"/>
              </a:xfrm>
              <a:prstGeom prst="rect">
                <a:avLst/>
              </a:prstGeom>
              <a:blipFill>
                <a:blip r:embed="rId8"/>
                <a:stretch>
                  <a:fillRect r="-1695" b="-7018"/>
                </a:stretch>
              </a:blipFill>
            </p:spPr>
            <p:txBody>
              <a:bodyPr/>
              <a:lstStyle/>
              <a:p>
                <a:r>
                  <a:rPr lang="ko-KR" altLang="en-US">
                    <a:noFill/>
                  </a:rPr>
                  <a:t> </a:t>
                </a:r>
              </a:p>
            </p:txBody>
          </p:sp>
        </mc:Fallback>
      </mc:AlternateContent>
      <p:sp>
        <p:nvSpPr>
          <p:cNvPr id="24" name="타원 23">
            <a:extLst>
              <a:ext uri="{FF2B5EF4-FFF2-40B4-BE49-F238E27FC236}">
                <a16:creationId xmlns:a16="http://schemas.microsoft.com/office/drawing/2014/main" id="{2BD03F37-F265-4AD1-A3FE-CE6D30FDA94C}"/>
              </a:ext>
            </a:extLst>
          </p:cNvPr>
          <p:cNvSpPr/>
          <p:nvPr/>
        </p:nvSpPr>
        <p:spPr>
          <a:xfrm>
            <a:off x="8208948"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ED00908-B7D6-4AEB-B999-1D7D486B20D7}"/>
                  </a:ext>
                </a:extLst>
              </p:cNvPr>
              <p:cNvSpPr txBox="1"/>
              <p:nvPr/>
            </p:nvSpPr>
            <p:spPr>
              <a:xfrm>
                <a:off x="9628662" y="4678426"/>
                <a:ext cx="361421" cy="37407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25" name="TextBox 24">
                <a:extLst>
                  <a:ext uri="{FF2B5EF4-FFF2-40B4-BE49-F238E27FC236}">
                    <a16:creationId xmlns:a16="http://schemas.microsoft.com/office/drawing/2014/main" id="{4ED00908-B7D6-4AEB-B999-1D7D486B20D7}"/>
                  </a:ext>
                </a:extLst>
              </p:cNvPr>
              <p:cNvSpPr txBox="1">
                <a:spLocks noRot="1" noChangeAspect="1" noMove="1" noResize="1" noEditPoints="1" noAdjustHandles="1" noChangeArrowheads="1" noChangeShapeType="1" noTextEdit="1"/>
              </p:cNvSpPr>
              <p:nvPr/>
            </p:nvSpPr>
            <p:spPr>
              <a:xfrm>
                <a:off x="9628662" y="4678426"/>
                <a:ext cx="361421" cy="374075"/>
              </a:xfrm>
              <a:prstGeom prst="rect">
                <a:avLst/>
              </a:prstGeom>
              <a:blipFill>
                <a:blip r:embed="rId9"/>
                <a:stretch>
                  <a:fillRect t="-6452" r="-16949" b="-14516"/>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ADD968FF-7D77-47FE-8C78-ADE8F5F2488C}"/>
              </a:ext>
            </a:extLst>
          </p:cNvPr>
          <p:cNvCxnSpPr>
            <a:cxnSpLocks/>
            <a:stCxn id="24" idx="6"/>
            <a:endCxn id="25" idx="1"/>
          </p:cNvCxnSpPr>
          <p:nvPr/>
        </p:nvCxnSpPr>
        <p:spPr>
          <a:xfrm flipV="1">
            <a:off x="8963065" y="4865464"/>
            <a:ext cx="665597" cy="317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C2632990-20A5-42CE-B4CC-74D4400BBD42}"/>
              </a:ext>
            </a:extLst>
          </p:cNvPr>
          <p:cNvCxnSpPr>
            <a:cxnSpLocks/>
            <a:stCxn id="32" idx="6"/>
            <a:endCxn id="24" idx="2"/>
          </p:cNvCxnSpPr>
          <p:nvPr/>
        </p:nvCxnSpPr>
        <p:spPr>
          <a:xfrm flipV="1">
            <a:off x="7439247" y="4868636"/>
            <a:ext cx="769701" cy="38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2A91E8A2-D895-4FB3-89BE-939C78EAFB8C}"/>
              </a:ext>
            </a:extLst>
          </p:cNvPr>
          <p:cNvSpPr/>
          <p:nvPr/>
        </p:nvSpPr>
        <p:spPr>
          <a:xfrm>
            <a:off x="3476221" y="4671639"/>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347D093-B5F1-4D10-BC6A-AD140F0E370B}"/>
                  </a:ext>
                </a:extLst>
              </p:cNvPr>
              <p:cNvSpPr txBox="1"/>
              <p:nvPr/>
            </p:nvSpPr>
            <p:spPr>
              <a:xfrm>
                <a:off x="8228433" y="4669415"/>
                <a:ext cx="655469" cy="345300"/>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2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2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29" name="TextBox 28">
                <a:extLst>
                  <a:ext uri="{FF2B5EF4-FFF2-40B4-BE49-F238E27FC236}">
                    <a16:creationId xmlns:a16="http://schemas.microsoft.com/office/drawing/2014/main" id="{2347D093-B5F1-4D10-BC6A-AD140F0E370B}"/>
                  </a:ext>
                </a:extLst>
              </p:cNvPr>
              <p:cNvSpPr txBox="1">
                <a:spLocks noRot="1" noChangeAspect="1" noMove="1" noResize="1" noEditPoints="1" noAdjustHandles="1" noChangeArrowheads="1" noChangeShapeType="1" noTextEdit="1"/>
              </p:cNvSpPr>
              <p:nvPr/>
            </p:nvSpPr>
            <p:spPr>
              <a:xfrm>
                <a:off x="8228433" y="4669415"/>
                <a:ext cx="655469" cy="345300"/>
              </a:xfrm>
              <a:prstGeom prst="rect">
                <a:avLst/>
              </a:prstGeom>
              <a:blipFill>
                <a:blip r:embed="rId10"/>
                <a:stretch>
                  <a:fillRect l="-4673" r="-5607" b="-1403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9D0000E-1EDB-4ECE-8AB5-2ECB40CAC4F6}"/>
                  </a:ext>
                </a:extLst>
              </p:cNvPr>
              <p:cNvSpPr txBox="1"/>
              <p:nvPr/>
            </p:nvSpPr>
            <p:spPr>
              <a:xfrm>
                <a:off x="5099611" y="4722470"/>
                <a:ext cx="961162" cy="25897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200" b="1"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0" name="TextBox 29">
                <a:extLst>
                  <a:ext uri="{FF2B5EF4-FFF2-40B4-BE49-F238E27FC236}">
                    <a16:creationId xmlns:a16="http://schemas.microsoft.com/office/drawing/2014/main" id="{A9D0000E-1EDB-4ECE-8AB5-2ECB40CAC4F6}"/>
                  </a:ext>
                </a:extLst>
              </p:cNvPr>
              <p:cNvSpPr txBox="1">
                <a:spLocks noRot="1" noChangeAspect="1" noMove="1" noResize="1" noEditPoints="1" noAdjustHandles="1" noChangeArrowheads="1" noChangeShapeType="1" noTextEdit="1"/>
              </p:cNvSpPr>
              <p:nvPr/>
            </p:nvSpPr>
            <p:spPr>
              <a:xfrm>
                <a:off x="5099611" y="4722470"/>
                <a:ext cx="961162" cy="258975"/>
              </a:xfrm>
              <a:prstGeom prst="rect">
                <a:avLst/>
              </a:prstGeom>
              <a:blipFill>
                <a:blip r:embed="rId11"/>
                <a:stretch>
                  <a:fillRect b="-2381"/>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97BA5DF6-829A-4547-97F3-3D9B914520E0}"/>
              </a:ext>
            </a:extLst>
          </p:cNvPr>
          <p:cNvCxnSpPr>
            <a:cxnSpLocks/>
            <a:stCxn id="13" idx="6"/>
            <a:endCxn id="15" idx="2"/>
          </p:cNvCxnSpPr>
          <p:nvPr/>
        </p:nvCxnSpPr>
        <p:spPr>
          <a:xfrm>
            <a:off x="4163144" y="4868636"/>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A9A3DC39-AF2C-462A-980C-8FFF6F6B1DDB}"/>
              </a:ext>
            </a:extLst>
          </p:cNvPr>
          <p:cNvSpPr/>
          <p:nvPr/>
        </p:nvSpPr>
        <p:spPr>
          <a:xfrm>
            <a:off x="6685131" y="4491959"/>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3" name="직선 화살표 연결선 32">
            <a:extLst>
              <a:ext uri="{FF2B5EF4-FFF2-40B4-BE49-F238E27FC236}">
                <a16:creationId xmlns:a16="http://schemas.microsoft.com/office/drawing/2014/main" id="{12C3F570-C038-4506-A044-E73544DB33E8}"/>
              </a:ext>
            </a:extLst>
          </p:cNvPr>
          <p:cNvCxnSpPr>
            <a:cxnSpLocks/>
          </p:cNvCxnSpPr>
          <p:nvPr/>
        </p:nvCxnSpPr>
        <p:spPr>
          <a:xfrm>
            <a:off x="5943680" y="4868636"/>
            <a:ext cx="74145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직사각형 33">
                <a:extLst>
                  <a:ext uri="{FF2B5EF4-FFF2-40B4-BE49-F238E27FC236}">
                    <a16:creationId xmlns:a16="http://schemas.microsoft.com/office/drawing/2014/main" id="{9C6A50F0-EA51-4117-8EE0-0B159C9BAEB8}"/>
                  </a:ext>
                </a:extLst>
              </p:cNvPr>
              <p:cNvSpPr/>
              <p:nvPr/>
            </p:nvSpPr>
            <p:spPr>
              <a:xfrm>
                <a:off x="6672681" y="4649335"/>
                <a:ext cx="817230" cy="41352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200" b="1" i="0" u="none" strike="noStrike" kern="1200" cap="none" spc="0" normalizeH="0" baseline="0" noProof="0">
                  <a:ln>
                    <a:noFill/>
                  </a:ln>
                  <a:solidFill>
                    <a:srgbClr val="FFFFFF"/>
                  </a:solidFill>
                  <a:effectLst/>
                  <a:uLnTx/>
                  <a:uFillTx/>
                  <a:cs typeface="+mn-cs"/>
                </a:endParaRPr>
              </a:p>
            </p:txBody>
          </p:sp>
        </mc:Choice>
        <mc:Fallback xmlns="">
          <p:sp>
            <p:nvSpPr>
              <p:cNvPr id="34" name="직사각형 33">
                <a:extLst>
                  <a:ext uri="{FF2B5EF4-FFF2-40B4-BE49-F238E27FC236}">
                    <a16:creationId xmlns:a16="http://schemas.microsoft.com/office/drawing/2014/main" id="{9C6A50F0-EA51-4117-8EE0-0B159C9BAEB8}"/>
                  </a:ext>
                </a:extLst>
              </p:cNvPr>
              <p:cNvSpPr>
                <a:spLocks noRot="1" noChangeAspect="1" noMove="1" noResize="1" noEditPoints="1" noAdjustHandles="1" noChangeArrowheads="1" noChangeShapeType="1" noTextEdit="1"/>
              </p:cNvSpPr>
              <p:nvPr/>
            </p:nvSpPr>
            <p:spPr>
              <a:xfrm>
                <a:off x="6672681" y="4649335"/>
                <a:ext cx="817230" cy="413520"/>
              </a:xfrm>
              <a:prstGeom prst="rect">
                <a:avLst/>
              </a:prstGeom>
              <a:blipFill>
                <a:blip r:embed="rId12"/>
                <a:stretch>
                  <a:fillRect b="-7353"/>
                </a:stretch>
              </a:blipFill>
            </p:spPr>
            <p:txBody>
              <a:bodyPr/>
              <a:lstStyle/>
              <a:p>
                <a:r>
                  <a:rPr lang="ko-KR" altLang="en-US">
                    <a:noFill/>
                  </a:rPr>
                  <a:t> </a:t>
                </a:r>
              </a:p>
            </p:txBody>
          </p:sp>
        </mc:Fallback>
      </mc:AlternateContent>
      <p:cxnSp>
        <p:nvCxnSpPr>
          <p:cNvPr id="35" name="직선 화살표 연결선 34">
            <a:extLst>
              <a:ext uri="{FF2B5EF4-FFF2-40B4-BE49-F238E27FC236}">
                <a16:creationId xmlns:a16="http://schemas.microsoft.com/office/drawing/2014/main" id="{C2FDB6EB-209A-401E-9C6C-348764A2B6A9}"/>
              </a:ext>
            </a:extLst>
          </p:cNvPr>
          <p:cNvCxnSpPr>
            <a:cxnSpLocks/>
          </p:cNvCxnSpPr>
          <p:nvPr/>
        </p:nvCxnSpPr>
        <p:spPr>
          <a:xfrm>
            <a:off x="4937912" y="4228064"/>
            <a:ext cx="361588" cy="37386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BDCCB87-E224-420B-B206-1F571A0E57ED}"/>
                  </a:ext>
                </a:extLst>
              </p:cNvPr>
              <p:cNvSpPr txBox="1"/>
              <p:nvPr/>
            </p:nvSpPr>
            <p:spPr>
              <a:xfrm>
                <a:off x="4522447" y="3882736"/>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6" name="TextBox 35">
                <a:extLst>
                  <a:ext uri="{FF2B5EF4-FFF2-40B4-BE49-F238E27FC236}">
                    <a16:creationId xmlns:a16="http://schemas.microsoft.com/office/drawing/2014/main" id="{7BDCCB87-E224-420B-B206-1F571A0E57ED}"/>
                  </a:ext>
                </a:extLst>
              </p:cNvPr>
              <p:cNvSpPr txBox="1">
                <a:spLocks noRot="1" noChangeAspect="1" noMove="1" noResize="1" noEditPoints="1" noAdjustHandles="1" noChangeArrowheads="1" noChangeShapeType="1" noTextEdit="1"/>
              </p:cNvSpPr>
              <p:nvPr/>
            </p:nvSpPr>
            <p:spPr>
              <a:xfrm>
                <a:off x="4522447" y="3882736"/>
                <a:ext cx="361421" cy="345300"/>
              </a:xfrm>
              <a:prstGeom prst="rect">
                <a:avLst/>
              </a:prstGeom>
              <a:blipFill>
                <a:blip r:embed="rId13"/>
                <a:stretch>
                  <a:fillRect r="-22034" b="-7018"/>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5707BA93-3640-44E7-B4AF-16DD16FCB79A}"/>
              </a:ext>
            </a:extLst>
          </p:cNvPr>
          <p:cNvCxnSpPr>
            <a:cxnSpLocks/>
          </p:cNvCxnSpPr>
          <p:nvPr/>
        </p:nvCxnSpPr>
        <p:spPr>
          <a:xfrm flipV="1">
            <a:off x="5005038" y="5166548"/>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DA56687-4502-41F7-986B-7609D2792340}"/>
                  </a:ext>
                </a:extLst>
              </p:cNvPr>
              <p:cNvSpPr txBox="1"/>
              <p:nvPr/>
            </p:nvSpPr>
            <p:spPr>
              <a:xfrm>
                <a:off x="4688928" y="543165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8" name="TextBox 37">
                <a:extLst>
                  <a:ext uri="{FF2B5EF4-FFF2-40B4-BE49-F238E27FC236}">
                    <a16:creationId xmlns:a16="http://schemas.microsoft.com/office/drawing/2014/main" id="{4DA56687-4502-41F7-986B-7609D2792340}"/>
                  </a:ext>
                </a:extLst>
              </p:cNvPr>
              <p:cNvSpPr txBox="1">
                <a:spLocks noRot="1" noChangeAspect="1" noMove="1" noResize="1" noEditPoints="1" noAdjustHandles="1" noChangeArrowheads="1" noChangeShapeType="1" noTextEdit="1"/>
              </p:cNvSpPr>
              <p:nvPr/>
            </p:nvSpPr>
            <p:spPr>
              <a:xfrm>
                <a:off x="4688928" y="5431653"/>
                <a:ext cx="361421" cy="345300"/>
              </a:xfrm>
              <a:prstGeom prst="rect">
                <a:avLst/>
              </a:prstGeom>
              <a:blipFill>
                <a:blip r:embed="rId14"/>
                <a:stretch>
                  <a:fillRect r="-5085"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0A53F3B-59FA-43AE-AE48-566616940E68}"/>
                  </a:ext>
                </a:extLst>
              </p:cNvPr>
              <p:cNvSpPr txBox="1"/>
              <p:nvPr/>
            </p:nvSpPr>
            <p:spPr>
              <a:xfrm>
                <a:off x="6189476" y="486118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9" name="TextBox 38">
                <a:extLst>
                  <a:ext uri="{FF2B5EF4-FFF2-40B4-BE49-F238E27FC236}">
                    <a16:creationId xmlns:a16="http://schemas.microsoft.com/office/drawing/2014/main" id="{E0A53F3B-59FA-43AE-AE48-566616940E68}"/>
                  </a:ext>
                </a:extLst>
              </p:cNvPr>
              <p:cNvSpPr txBox="1">
                <a:spLocks noRot="1" noChangeAspect="1" noMove="1" noResize="1" noEditPoints="1" noAdjustHandles="1" noChangeArrowheads="1" noChangeShapeType="1" noTextEdit="1"/>
              </p:cNvSpPr>
              <p:nvPr/>
            </p:nvSpPr>
            <p:spPr>
              <a:xfrm>
                <a:off x="6189476" y="4861183"/>
                <a:ext cx="361421" cy="345300"/>
              </a:xfrm>
              <a:prstGeom prst="rect">
                <a:avLst/>
              </a:prstGeom>
              <a:blipFill>
                <a:blip r:embed="rId15"/>
                <a:stretch>
                  <a:fillRect r="-1667"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DB8E260-E089-43F7-8E43-843371BC1246}"/>
                  </a:ext>
                </a:extLst>
              </p:cNvPr>
              <p:cNvSpPr txBox="1"/>
              <p:nvPr/>
            </p:nvSpPr>
            <p:spPr>
              <a:xfrm>
                <a:off x="7646360" y="485748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0" name="TextBox 39">
                <a:extLst>
                  <a:ext uri="{FF2B5EF4-FFF2-40B4-BE49-F238E27FC236}">
                    <a16:creationId xmlns:a16="http://schemas.microsoft.com/office/drawing/2014/main" id="{6DB8E260-E089-43F7-8E43-843371BC1246}"/>
                  </a:ext>
                </a:extLst>
              </p:cNvPr>
              <p:cNvSpPr txBox="1">
                <a:spLocks noRot="1" noChangeAspect="1" noMove="1" noResize="1" noEditPoints="1" noAdjustHandles="1" noChangeArrowheads="1" noChangeShapeType="1" noTextEdit="1"/>
              </p:cNvSpPr>
              <p:nvPr/>
            </p:nvSpPr>
            <p:spPr>
              <a:xfrm>
                <a:off x="7646360" y="4857485"/>
                <a:ext cx="361421" cy="345300"/>
              </a:xfrm>
              <a:prstGeom prst="rect">
                <a:avLst/>
              </a:prstGeom>
              <a:blipFill>
                <a:blip r:embed="rId16"/>
                <a:stretch>
                  <a:fillRect r="-10000" b="-8929"/>
                </a:stretch>
              </a:blipFill>
            </p:spPr>
            <p:txBody>
              <a:bodyPr/>
              <a:lstStyle/>
              <a:p>
                <a:r>
                  <a:rPr lang="ko-KR" altLang="en-US">
                    <a:noFill/>
                  </a:rPr>
                  <a:t> </a:t>
                </a:r>
              </a:p>
            </p:txBody>
          </p:sp>
        </mc:Fallback>
      </mc:AlternateContent>
      <p:cxnSp>
        <p:nvCxnSpPr>
          <p:cNvPr id="41" name="연결선: 꺾임 40">
            <a:extLst>
              <a:ext uri="{FF2B5EF4-FFF2-40B4-BE49-F238E27FC236}">
                <a16:creationId xmlns:a16="http://schemas.microsoft.com/office/drawing/2014/main" id="{237997B8-1C2E-4113-B56D-E16EF219BE03}"/>
              </a:ext>
            </a:extLst>
          </p:cNvPr>
          <p:cNvCxnSpPr>
            <a:cxnSpLocks/>
          </p:cNvCxnSpPr>
          <p:nvPr/>
        </p:nvCxnSpPr>
        <p:spPr>
          <a:xfrm rot="16200000" flipV="1">
            <a:off x="7068432" y="3979602"/>
            <a:ext cx="609000" cy="76955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3BA89AC-0E65-446B-92CE-5DC2A2E6627B}"/>
              </a:ext>
            </a:extLst>
          </p:cNvPr>
          <p:cNvSpPr txBox="1"/>
          <p:nvPr/>
        </p:nvSpPr>
        <p:spPr>
          <a:xfrm>
            <a:off x="6898515" y="3615016"/>
            <a:ext cx="1211246" cy="34530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43" name="TextBox 42">
            <a:extLst>
              <a:ext uri="{FF2B5EF4-FFF2-40B4-BE49-F238E27FC236}">
                <a16:creationId xmlns:a16="http://schemas.microsoft.com/office/drawing/2014/main" id="{8F3AD916-1346-481C-9F7C-142451BAA7BC}"/>
              </a:ext>
            </a:extLst>
          </p:cNvPr>
          <p:cNvSpPr txBox="1"/>
          <p:nvPr/>
        </p:nvSpPr>
        <p:spPr>
          <a:xfrm>
            <a:off x="7757710" y="5356904"/>
            <a:ext cx="926494" cy="28775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8000BB0-8137-4CAA-8449-371F6A9A298B}"/>
                  </a:ext>
                </a:extLst>
              </p:cNvPr>
              <p:cNvSpPr txBox="1"/>
              <p:nvPr/>
            </p:nvSpPr>
            <p:spPr>
              <a:xfrm>
                <a:off x="6711417" y="5590445"/>
                <a:ext cx="1526391" cy="4753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4" name="TextBox 43">
                <a:extLst>
                  <a:ext uri="{FF2B5EF4-FFF2-40B4-BE49-F238E27FC236}">
                    <a16:creationId xmlns:a16="http://schemas.microsoft.com/office/drawing/2014/main" id="{28000BB0-8137-4CAA-8449-371F6A9A298B}"/>
                  </a:ext>
                </a:extLst>
              </p:cNvPr>
              <p:cNvSpPr txBox="1">
                <a:spLocks noRot="1" noChangeAspect="1" noMove="1" noResize="1" noEditPoints="1" noAdjustHandles="1" noChangeArrowheads="1" noChangeShapeType="1" noTextEdit="1"/>
              </p:cNvSpPr>
              <p:nvPr/>
            </p:nvSpPr>
            <p:spPr>
              <a:xfrm>
                <a:off x="6711417" y="5590445"/>
                <a:ext cx="1526391" cy="475387"/>
              </a:xfrm>
              <a:prstGeom prst="rect">
                <a:avLst/>
              </a:prstGeom>
              <a:blipFill>
                <a:blip r:embed="rId17"/>
                <a:stretch>
                  <a:fillRect b="-7692"/>
                </a:stretch>
              </a:blipFill>
            </p:spPr>
            <p:txBody>
              <a:bodyPr/>
              <a:lstStyle/>
              <a:p>
                <a:r>
                  <a:rPr lang="ko-KR" altLang="en-US">
                    <a:noFill/>
                  </a:rPr>
                  <a:t> </a:t>
                </a:r>
              </a:p>
            </p:txBody>
          </p:sp>
        </mc:Fallback>
      </mc:AlternateContent>
      <p:cxnSp>
        <p:nvCxnSpPr>
          <p:cNvPr id="45" name="연결선: 구부러짐 44">
            <a:extLst>
              <a:ext uri="{FF2B5EF4-FFF2-40B4-BE49-F238E27FC236}">
                <a16:creationId xmlns:a16="http://schemas.microsoft.com/office/drawing/2014/main" id="{2D35AD32-2B0D-48B5-B212-DD0A99BE6B8C}"/>
              </a:ext>
            </a:extLst>
          </p:cNvPr>
          <p:cNvCxnSpPr>
            <a:cxnSpLocks/>
            <a:stCxn id="43" idx="1"/>
            <a:endCxn id="39" idx="2"/>
          </p:cNvCxnSpPr>
          <p:nvPr/>
        </p:nvCxnSpPr>
        <p:spPr>
          <a:xfrm rot="10800000">
            <a:off x="6370188" y="5206483"/>
            <a:ext cx="1387523" cy="29429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3098853" y="5597270"/>
                <a:ext cx="1228811" cy="47538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𝐻</m:t>
                          </m:r>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1</m:t>
                              </m:r>
                            </m:sub>
                          </m:sSub>
                        </m:den>
                      </m:f>
                      <m:r>
                        <a:rPr kumimoji="1" lang="en-US" altLang="ko-KR" b="0" i="0"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i="1">
                          <a:solidFill>
                            <a:srgbClr val="000000"/>
                          </a:solidFill>
                          <a:latin typeface="Cambria Math" panose="02040503050406030204" pitchFamily="18" charset="0"/>
                        </a:rPr>
                        <m:t>1−</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𝐻</m:t>
                          </m:r>
                        </m:e>
                        <m:sup>
                          <m:r>
                            <a:rPr lang="en-US" altLang="ko-KR" i="1">
                              <a:solidFill>
                                <a:srgbClr val="000000"/>
                              </a:solidFill>
                              <a:latin typeface="Cambria Math" panose="02040503050406030204" pitchFamily="18" charset="0"/>
                            </a:rPr>
                            <m:t>2</m:t>
                          </m:r>
                        </m:sup>
                      </m:sSup>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3098853" y="5597270"/>
                <a:ext cx="1228811" cy="475387"/>
              </a:xfrm>
              <a:prstGeom prst="rect">
                <a:avLst/>
              </a:prstGeom>
              <a:blipFill>
                <a:blip r:embed="rId18"/>
                <a:stretch>
                  <a:fillRect b="-7692"/>
                </a:stretch>
              </a:blipFill>
            </p:spPr>
            <p:txBody>
              <a:bodyPr/>
              <a:lstStyle/>
              <a:p>
                <a:r>
                  <a:rPr lang="ko-KR" altLang="en-US">
                    <a:noFill/>
                  </a:rPr>
                  <a:t> </a:t>
                </a:r>
              </a:p>
            </p:txBody>
          </p:sp>
        </mc:Fallback>
      </mc:AlternateContent>
      <p:cxnSp>
        <p:nvCxnSpPr>
          <p:cNvPr id="47" name="연결선: 구부러짐 46">
            <a:extLst>
              <a:ext uri="{FF2B5EF4-FFF2-40B4-BE49-F238E27FC236}">
                <a16:creationId xmlns:a16="http://schemas.microsoft.com/office/drawing/2014/main" id="{14A97665-974E-46E5-8627-8BB539CEA28B}"/>
              </a:ext>
            </a:extLst>
          </p:cNvPr>
          <p:cNvCxnSpPr>
            <a:cxnSpLocks/>
            <a:stCxn id="39" idx="2"/>
            <a:endCxn id="6" idx="2"/>
          </p:cNvCxnSpPr>
          <p:nvPr/>
        </p:nvCxnSpPr>
        <p:spPr>
          <a:xfrm rot="5400000">
            <a:off x="5515962" y="4382240"/>
            <a:ext cx="29982" cy="1678467"/>
          </a:xfrm>
          <a:prstGeom prst="curvedConnector3">
            <a:avLst>
              <a:gd name="adj1" fmla="val 812838"/>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C6A9D8AF-AD6C-432E-B64F-59C8C5F2985A}"/>
                  </a:ext>
                </a:extLst>
              </p:cNvPr>
              <p:cNvSpPr txBox="1"/>
              <p:nvPr/>
            </p:nvSpPr>
            <p:spPr>
              <a:xfrm>
                <a:off x="5250162" y="5604553"/>
                <a:ext cx="912706" cy="43773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b="0"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b="0" i="1">
                                  <a:solidFill>
                                    <a:srgbClr val="000000"/>
                                  </a:solidFill>
                                  <a:latin typeface="Cambria Math" panose="02040503050406030204" pitchFamily="18" charset="0"/>
                                </a:rPr>
                                <m:t>𝑍</m:t>
                              </m:r>
                            </m:e>
                            <m:sub>
                              <m:r>
                                <a:rPr lang="en-US" altLang="ko-KR" b="0" i="1">
                                  <a:solidFill>
                                    <a:srgbClr val="000000"/>
                                  </a:solidFill>
                                  <a:latin typeface="Cambria Math" panose="02040503050406030204" pitchFamily="18" charset="0"/>
                                </a:rPr>
                                <m:t>2</m:t>
                              </m:r>
                            </m:sub>
                          </m:sSub>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𝐻</m:t>
                          </m:r>
                        </m:den>
                      </m:f>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W</m:t>
                          </m:r>
                        </m:e>
                        <m:sub>
                          <m:r>
                            <a:rPr lang="en-US" altLang="ko-KR" i="1">
                              <a:solidFill>
                                <a:srgbClr val="000000"/>
                              </a:solidFill>
                              <a:latin typeface="Cambria Math" panose="02040503050406030204" pitchFamily="18" charset="0"/>
                            </a:rPr>
                            <m:t>2</m:t>
                          </m:r>
                        </m:sub>
                      </m:sSub>
                    </m:oMath>
                  </m:oMathPara>
                </a14:m>
                <a:endParaRPr kumimoji="1" lang="ko-KR" altLang="en-US"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C6A9D8AF-AD6C-432E-B64F-59C8C5F2985A}"/>
                  </a:ext>
                </a:extLst>
              </p:cNvPr>
              <p:cNvSpPr txBox="1">
                <a:spLocks noRot="1" noChangeAspect="1" noMove="1" noResize="1" noEditPoints="1" noAdjustHandles="1" noChangeArrowheads="1" noChangeShapeType="1" noTextEdit="1"/>
              </p:cNvSpPr>
              <p:nvPr/>
            </p:nvSpPr>
            <p:spPr>
              <a:xfrm>
                <a:off x="5250162" y="5604553"/>
                <a:ext cx="912706" cy="437739"/>
              </a:xfrm>
              <a:prstGeom prst="rect">
                <a:avLst/>
              </a:prstGeom>
              <a:blipFill>
                <a:blip r:embed="rId19"/>
                <a:stretch>
                  <a:fillRect b="-6944"/>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17752" y="4462498"/>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3E8FC54-ED79-4341-A510-F70A51F261CC}"/>
                  </a:ext>
                </a:extLst>
              </p:cNvPr>
              <p:cNvSpPr txBox="1"/>
              <p:nvPr/>
            </p:nvSpPr>
            <p:spPr>
              <a:xfrm>
                <a:off x="4296877" y="2299238"/>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C3E8FC54-ED79-4341-A510-F70A51F261CC}"/>
                  </a:ext>
                </a:extLst>
              </p:cNvPr>
              <p:cNvSpPr txBox="1">
                <a:spLocks noRot="1" noChangeAspect="1" noMove="1" noResize="1" noEditPoints="1" noAdjustHandles="1" noChangeArrowheads="1" noChangeShapeType="1" noTextEdit="1"/>
              </p:cNvSpPr>
              <p:nvPr/>
            </p:nvSpPr>
            <p:spPr>
              <a:xfrm>
                <a:off x="4296877" y="2299238"/>
                <a:ext cx="454705" cy="345300"/>
              </a:xfrm>
              <a:prstGeom prst="rect">
                <a:avLst/>
              </a:prstGeom>
              <a:blipFill>
                <a:blip r:embed="rId20"/>
                <a:stretch>
                  <a:fillRect/>
                </a:stretch>
              </a:blipFill>
            </p:spPr>
            <p:txBody>
              <a:bodyPr/>
              <a:lstStyle/>
              <a:p>
                <a:r>
                  <a:rPr lang="ko-KR" altLang="en-US">
                    <a:noFill/>
                  </a:rPr>
                  <a:t> </a:t>
                </a:r>
              </a:p>
            </p:txBody>
          </p:sp>
        </mc:Fallback>
      </mc:AlternateContent>
      <p:cxnSp>
        <p:nvCxnSpPr>
          <p:cNvPr id="54" name="연결선: 꺾임 53">
            <a:extLst>
              <a:ext uri="{FF2B5EF4-FFF2-40B4-BE49-F238E27FC236}">
                <a16:creationId xmlns:a16="http://schemas.microsoft.com/office/drawing/2014/main" id="{BF584592-7BC8-4615-9C8C-3BD884BBB81C}"/>
              </a:ext>
            </a:extLst>
          </p:cNvPr>
          <p:cNvCxnSpPr>
            <a:cxnSpLocks/>
            <a:stCxn id="55" idx="4"/>
            <a:endCxn id="14" idx="0"/>
          </p:cNvCxnSpPr>
          <p:nvPr/>
        </p:nvCxnSpPr>
        <p:spPr>
          <a:xfrm rot="5400000">
            <a:off x="2309142" y="2477605"/>
            <a:ext cx="2228448" cy="179949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EB4ED45-414A-402B-94F5-1AE1A169B683}"/>
              </a:ext>
            </a:extLst>
          </p:cNvPr>
          <p:cNvSpPr/>
          <p:nvPr/>
        </p:nvSpPr>
        <p:spPr>
          <a:xfrm>
            <a:off x="4283553" y="218400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8634317-410C-4D06-B28B-3224D4A98C81}"/>
                  </a:ext>
                </a:extLst>
              </p:cNvPr>
              <p:cNvSpPr txBox="1"/>
              <p:nvPr/>
            </p:nvSpPr>
            <p:spPr>
              <a:xfrm>
                <a:off x="2296564" y="1108243"/>
                <a:ext cx="633443" cy="3575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𝑝𝑝</m:t>
                          </m:r>
                        </m:sub>
                      </m:sSub>
                    </m:oMath>
                  </m:oMathPara>
                </a14:m>
                <a:endParaRPr lang="ko-KR" altLang="en-US">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8634317-410C-4D06-B28B-3224D4A98C81}"/>
                  </a:ext>
                </a:extLst>
              </p:cNvPr>
              <p:cNvSpPr txBox="1">
                <a:spLocks noRot="1" noChangeAspect="1" noMove="1" noResize="1" noEditPoints="1" noAdjustHandles="1" noChangeArrowheads="1" noChangeShapeType="1" noTextEdit="1"/>
              </p:cNvSpPr>
              <p:nvPr/>
            </p:nvSpPr>
            <p:spPr>
              <a:xfrm>
                <a:off x="2296564" y="1108243"/>
                <a:ext cx="633443" cy="357534"/>
              </a:xfrm>
              <a:prstGeom prst="rect">
                <a:avLst/>
              </a:prstGeom>
              <a:blipFill>
                <a:blip r:embed="rId21"/>
                <a:stretch>
                  <a:fillRect b="-3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FC53D79F-3ABE-4665-BC38-BE3E48D7AA5A}"/>
                  </a:ext>
                </a:extLst>
              </p:cNvPr>
              <p:cNvSpPr txBox="1"/>
              <p:nvPr/>
            </p:nvSpPr>
            <p:spPr>
              <a:xfrm>
                <a:off x="1772102" y="115608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FC53D79F-3ABE-4665-BC38-BE3E48D7AA5A}"/>
                  </a:ext>
                </a:extLst>
              </p:cNvPr>
              <p:cNvSpPr txBox="1">
                <a:spLocks noRot="1" noChangeAspect="1" noMove="1" noResize="1" noEditPoints="1" noAdjustHandles="1" noChangeArrowheads="1" noChangeShapeType="1" noTextEdit="1"/>
              </p:cNvSpPr>
              <p:nvPr/>
            </p:nvSpPr>
            <p:spPr>
              <a:xfrm>
                <a:off x="1772102" y="1156080"/>
                <a:ext cx="652294" cy="338554"/>
              </a:xfrm>
              <a:prstGeom prst="rect">
                <a:avLst/>
              </a:prstGeom>
              <a:blipFill>
                <a:blip r:embed="rId22"/>
                <a:stretch>
                  <a:fillRect/>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750611E3-B891-4DF0-82BA-97044161F744}"/>
              </a:ext>
            </a:extLst>
          </p:cNvPr>
          <p:cNvCxnSpPr>
            <a:cxnSpLocks/>
          </p:cNvCxnSpPr>
          <p:nvPr/>
        </p:nvCxnSpPr>
        <p:spPr>
          <a:xfrm>
            <a:off x="2100276" y="148068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76434FEF-BAD1-4A48-8AB7-8ABE51747BFE}"/>
              </a:ext>
            </a:extLst>
          </p:cNvPr>
          <p:cNvSpPr/>
          <p:nvPr/>
        </p:nvSpPr>
        <p:spPr>
          <a:xfrm>
            <a:off x="3241537" y="189965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60" name="타원 59">
            <a:extLst>
              <a:ext uri="{FF2B5EF4-FFF2-40B4-BE49-F238E27FC236}">
                <a16:creationId xmlns:a16="http://schemas.microsoft.com/office/drawing/2014/main" id="{A9BFFA4D-6A1C-405C-95BF-8DD53658C12D}"/>
              </a:ext>
            </a:extLst>
          </p:cNvPr>
          <p:cNvSpPr/>
          <p:nvPr/>
        </p:nvSpPr>
        <p:spPr>
          <a:xfrm>
            <a:off x="1979067" y="189965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61" name="직선 화살표 연결선 60">
            <a:extLst>
              <a:ext uri="{FF2B5EF4-FFF2-40B4-BE49-F238E27FC236}">
                <a16:creationId xmlns:a16="http://schemas.microsoft.com/office/drawing/2014/main" id="{3FB57F82-5752-4703-8FDC-6E6DC61C0583}"/>
              </a:ext>
            </a:extLst>
          </p:cNvPr>
          <p:cNvCxnSpPr>
            <a:cxnSpLocks/>
          </p:cNvCxnSpPr>
          <p:nvPr/>
        </p:nvCxnSpPr>
        <p:spPr>
          <a:xfrm>
            <a:off x="1404348" y="2285450"/>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F6EA1C46-1F90-4A61-A5D9-0448BE6F712F}"/>
              </a:ext>
            </a:extLst>
          </p:cNvPr>
          <p:cNvCxnSpPr>
            <a:cxnSpLocks/>
            <a:stCxn id="65" idx="2"/>
          </p:cNvCxnSpPr>
          <p:nvPr/>
        </p:nvCxnSpPr>
        <p:spPr>
          <a:xfrm>
            <a:off x="1534866" y="1911931"/>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47BF926C-A202-40C1-95BE-A5E4CCF3EE23}"/>
              </a:ext>
            </a:extLst>
          </p:cNvPr>
          <p:cNvCxnSpPr>
            <a:cxnSpLocks/>
            <a:endCxn id="60" idx="3"/>
          </p:cNvCxnSpPr>
          <p:nvPr/>
        </p:nvCxnSpPr>
        <p:spPr>
          <a:xfrm flipV="1">
            <a:off x="1720458" y="2543330"/>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1012A4EF-EDF4-46D6-969F-558A162FF18A}"/>
                  </a:ext>
                </a:extLst>
              </p:cNvPr>
              <p:cNvSpPr txBox="1"/>
              <p:nvPr/>
            </p:nvSpPr>
            <p:spPr>
              <a:xfrm>
                <a:off x="1354155" y="156663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5" name="TextBox 64">
                <a:extLst>
                  <a:ext uri="{FF2B5EF4-FFF2-40B4-BE49-F238E27FC236}">
                    <a16:creationId xmlns:a16="http://schemas.microsoft.com/office/drawing/2014/main" id="{1012A4EF-EDF4-46D6-969F-558A162FF18A}"/>
                  </a:ext>
                </a:extLst>
              </p:cNvPr>
              <p:cNvSpPr txBox="1">
                <a:spLocks noRot="1" noChangeAspect="1" noMove="1" noResize="1" noEditPoints="1" noAdjustHandles="1" noChangeArrowheads="1" noChangeShapeType="1" noTextEdit="1"/>
              </p:cNvSpPr>
              <p:nvPr/>
            </p:nvSpPr>
            <p:spPr>
              <a:xfrm>
                <a:off x="1354155" y="1566631"/>
                <a:ext cx="361421" cy="345300"/>
              </a:xfrm>
              <a:prstGeom prst="rect">
                <a:avLst/>
              </a:prstGeom>
              <a:blipFill>
                <a:blip r:embed="rId23"/>
                <a:stretch>
                  <a:fillRect r="-47458"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1BCAC5-A1D2-4F2D-A4E2-B2CA56BD3E1F}"/>
                  </a:ext>
                </a:extLst>
              </p:cNvPr>
              <p:cNvSpPr txBox="1"/>
              <p:nvPr/>
            </p:nvSpPr>
            <p:spPr>
              <a:xfrm>
                <a:off x="1404348" y="280843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7" name="TextBox 66">
                <a:extLst>
                  <a:ext uri="{FF2B5EF4-FFF2-40B4-BE49-F238E27FC236}">
                    <a16:creationId xmlns:a16="http://schemas.microsoft.com/office/drawing/2014/main" id="{C11BCAC5-A1D2-4F2D-A4E2-B2CA56BD3E1F}"/>
                  </a:ext>
                </a:extLst>
              </p:cNvPr>
              <p:cNvSpPr txBox="1">
                <a:spLocks noRot="1" noChangeAspect="1" noMove="1" noResize="1" noEditPoints="1" noAdjustHandles="1" noChangeArrowheads="1" noChangeShapeType="1" noTextEdit="1"/>
              </p:cNvSpPr>
              <p:nvPr/>
            </p:nvSpPr>
            <p:spPr>
              <a:xfrm>
                <a:off x="1404348" y="2808435"/>
                <a:ext cx="361421" cy="345300"/>
              </a:xfrm>
              <a:prstGeom prst="rect">
                <a:avLst/>
              </a:prstGeom>
              <a:blipFill>
                <a:blip r:embed="rId24"/>
                <a:stretch>
                  <a:fillRect r="-1667" b="-8929"/>
                </a:stretch>
              </a:blipFill>
            </p:spPr>
            <p:txBody>
              <a:bodyPr/>
              <a:lstStyle/>
              <a:p>
                <a:r>
                  <a:rPr lang="ko-KR" altLang="en-US">
                    <a:noFill/>
                  </a:rPr>
                  <a:t> </a:t>
                </a:r>
              </a:p>
            </p:txBody>
          </p:sp>
        </mc:Fallback>
      </mc:AlternateContent>
      <p:cxnSp>
        <p:nvCxnSpPr>
          <p:cNvPr id="68" name="직선 화살표 연결선 67">
            <a:extLst>
              <a:ext uri="{FF2B5EF4-FFF2-40B4-BE49-F238E27FC236}">
                <a16:creationId xmlns:a16="http://schemas.microsoft.com/office/drawing/2014/main" id="{24BE45DD-DF9A-436B-80AF-2EC7C7A91EF6}"/>
              </a:ext>
            </a:extLst>
          </p:cNvPr>
          <p:cNvCxnSpPr>
            <a:cxnSpLocks/>
            <a:stCxn id="60" idx="6"/>
            <a:endCxn id="59" idx="2"/>
          </p:cNvCxnSpPr>
          <p:nvPr/>
        </p:nvCxnSpPr>
        <p:spPr>
          <a:xfrm>
            <a:off x="2733184" y="2276709"/>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8E8A2C8-8FDB-4E37-A5F3-1B702AE5DAC0}"/>
                  </a:ext>
                </a:extLst>
              </p:cNvPr>
              <p:cNvSpPr txBox="1"/>
              <p:nvPr/>
            </p:nvSpPr>
            <p:spPr>
              <a:xfrm>
                <a:off x="2757205" y="2249191"/>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9" name="TextBox 68">
                <a:extLst>
                  <a:ext uri="{FF2B5EF4-FFF2-40B4-BE49-F238E27FC236}">
                    <a16:creationId xmlns:a16="http://schemas.microsoft.com/office/drawing/2014/main" id="{D8E8A2C8-8FDB-4E37-A5F3-1B702AE5DAC0}"/>
                  </a:ext>
                </a:extLst>
              </p:cNvPr>
              <p:cNvSpPr txBox="1">
                <a:spLocks noRot="1" noChangeAspect="1" noMove="1" noResize="1" noEditPoints="1" noAdjustHandles="1" noChangeArrowheads="1" noChangeShapeType="1" noTextEdit="1"/>
              </p:cNvSpPr>
              <p:nvPr/>
            </p:nvSpPr>
            <p:spPr>
              <a:xfrm>
                <a:off x="2757205" y="2249191"/>
                <a:ext cx="361421" cy="390748"/>
              </a:xfrm>
              <a:prstGeom prst="rect">
                <a:avLst/>
              </a:prstGeom>
              <a:blipFill>
                <a:blip r:embed="rId25"/>
                <a:stretch>
                  <a:fillRect r="-30000" b="-3125"/>
                </a:stretch>
              </a:blipFill>
            </p:spPr>
            <p:txBody>
              <a:bodyPr/>
              <a:lstStyle/>
              <a:p>
                <a:r>
                  <a:rPr lang="ko-KR" altLang="en-US">
                    <a:noFill/>
                  </a:rPr>
                  <a:t> </a:t>
                </a:r>
              </a:p>
            </p:txBody>
          </p:sp>
        </mc:Fallback>
      </mc:AlternateContent>
      <p:sp>
        <p:nvSpPr>
          <p:cNvPr id="70" name="직사각형 69">
            <a:extLst>
              <a:ext uri="{FF2B5EF4-FFF2-40B4-BE49-F238E27FC236}">
                <a16:creationId xmlns:a16="http://schemas.microsoft.com/office/drawing/2014/main" id="{610480A6-B8BE-4D98-A63B-FEC9ED741237}"/>
              </a:ext>
            </a:extLst>
          </p:cNvPr>
          <p:cNvSpPr/>
          <p:nvPr/>
        </p:nvSpPr>
        <p:spPr>
          <a:xfrm>
            <a:off x="3308731" y="2079712"/>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71" name="직선 화살표 연결선 70">
            <a:extLst>
              <a:ext uri="{FF2B5EF4-FFF2-40B4-BE49-F238E27FC236}">
                <a16:creationId xmlns:a16="http://schemas.microsoft.com/office/drawing/2014/main" id="{F0EF5FB4-2FD6-4BDB-B300-E408F246490F}"/>
              </a:ext>
            </a:extLst>
          </p:cNvPr>
          <p:cNvCxnSpPr>
            <a:cxnSpLocks/>
            <a:stCxn id="59" idx="6"/>
          </p:cNvCxnSpPr>
          <p:nvPr/>
        </p:nvCxnSpPr>
        <p:spPr>
          <a:xfrm>
            <a:off x="3995654" y="2276709"/>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5AF0C109-CBF5-4D56-A23F-332119D5410C}"/>
                  </a:ext>
                </a:extLst>
              </p:cNvPr>
              <p:cNvSpPr txBox="1"/>
              <p:nvPr/>
            </p:nvSpPr>
            <p:spPr>
              <a:xfrm>
                <a:off x="2922253" y="3027390"/>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5AF0C109-CBF5-4D56-A23F-332119D5410C}"/>
                  </a:ext>
                </a:extLst>
              </p:cNvPr>
              <p:cNvSpPr txBox="1">
                <a:spLocks noRot="1" noChangeAspect="1" noMove="1" noResize="1" noEditPoints="1" noAdjustHandles="1" noChangeArrowheads="1" noChangeShapeType="1" noTextEdit="1"/>
              </p:cNvSpPr>
              <p:nvPr/>
            </p:nvSpPr>
            <p:spPr>
              <a:xfrm>
                <a:off x="2922253" y="3027390"/>
                <a:ext cx="503801" cy="334269"/>
              </a:xfrm>
              <a:prstGeom prst="rect">
                <a:avLst/>
              </a:prstGeom>
              <a:blipFill>
                <a:blip r:embed="rId26"/>
                <a:stretch>
                  <a:fillRect b="-11111"/>
                </a:stretch>
              </a:blipFill>
            </p:spPr>
            <p:txBody>
              <a:bodyPr/>
              <a:lstStyle/>
              <a:p>
                <a:r>
                  <a:rPr lang="ko-KR" altLang="en-US">
                    <a:noFill/>
                  </a:rPr>
                  <a:t> </a:t>
                </a:r>
              </a:p>
            </p:txBody>
          </p:sp>
        </mc:Fallback>
      </mc:AlternateContent>
      <p:sp>
        <p:nvSpPr>
          <p:cNvPr id="82" name="타원 81">
            <a:extLst>
              <a:ext uri="{FF2B5EF4-FFF2-40B4-BE49-F238E27FC236}">
                <a16:creationId xmlns:a16="http://schemas.microsoft.com/office/drawing/2014/main" id="{6F0FE191-5B83-47D9-8A95-EEE4C6779651}"/>
              </a:ext>
            </a:extLst>
          </p:cNvPr>
          <p:cNvSpPr/>
          <p:nvPr/>
        </p:nvSpPr>
        <p:spPr>
          <a:xfrm>
            <a:off x="3001020" y="1581973"/>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cxnSp>
        <p:nvCxnSpPr>
          <p:cNvPr id="83" name="연결선: 꺾임 82">
            <a:extLst>
              <a:ext uri="{FF2B5EF4-FFF2-40B4-BE49-F238E27FC236}">
                <a16:creationId xmlns:a16="http://schemas.microsoft.com/office/drawing/2014/main" id="{A926CE5C-63E5-44E7-86F2-6BAF94CCDA2C}"/>
              </a:ext>
            </a:extLst>
          </p:cNvPr>
          <p:cNvCxnSpPr>
            <a:cxnSpLocks/>
            <a:stCxn id="82" idx="2"/>
            <a:endCxn id="60" idx="0"/>
          </p:cNvCxnSpPr>
          <p:nvPr/>
        </p:nvCxnSpPr>
        <p:spPr>
          <a:xfrm rot="10800000" flipV="1">
            <a:off x="2356126" y="1621535"/>
            <a:ext cx="644894" cy="27811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4D1CCC6-F855-4EBF-A6F3-40870AE926E1}"/>
                  </a:ext>
                </a:extLst>
              </p:cNvPr>
              <p:cNvSpPr txBox="1"/>
              <p:nvPr/>
            </p:nvSpPr>
            <p:spPr>
              <a:xfrm>
                <a:off x="995559" y="2056596"/>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86" name="TextBox 85">
                <a:extLst>
                  <a:ext uri="{FF2B5EF4-FFF2-40B4-BE49-F238E27FC236}">
                    <a16:creationId xmlns:a16="http://schemas.microsoft.com/office/drawing/2014/main" id="{34D1CCC6-F855-4EBF-A6F3-40870AE926E1}"/>
                  </a:ext>
                </a:extLst>
              </p:cNvPr>
              <p:cNvSpPr txBox="1">
                <a:spLocks noRot="1" noChangeAspect="1" noMove="1" noResize="1" noEditPoints="1" noAdjustHandles="1" noChangeArrowheads="1" noChangeShapeType="1" noTextEdit="1"/>
              </p:cNvSpPr>
              <p:nvPr/>
            </p:nvSpPr>
            <p:spPr>
              <a:xfrm>
                <a:off x="995559" y="2056596"/>
                <a:ext cx="361421" cy="390748"/>
              </a:xfrm>
              <a:prstGeom prst="rect">
                <a:avLst/>
              </a:prstGeom>
              <a:blipFill>
                <a:blip r:embed="rId27"/>
                <a:stretch>
                  <a:fillRect r="-10000" b="-4688"/>
                </a:stretch>
              </a:blipFill>
            </p:spPr>
            <p:txBody>
              <a:bodyPr/>
              <a:lstStyle/>
              <a:p>
                <a:r>
                  <a:rPr lang="ko-KR" altLang="en-US">
                    <a:noFill/>
                  </a:rPr>
                  <a:t> </a:t>
                </a:r>
              </a:p>
            </p:txBody>
          </p:sp>
        </mc:Fallback>
      </mc:AlternateContent>
      <p:sp>
        <p:nvSpPr>
          <p:cNvPr id="87" name="TextBox 86">
            <a:extLst>
              <a:ext uri="{FF2B5EF4-FFF2-40B4-BE49-F238E27FC236}">
                <a16:creationId xmlns:a16="http://schemas.microsoft.com/office/drawing/2014/main" id="{3205E255-F0BA-46EB-AD08-8F44AC0806D6}"/>
              </a:ext>
            </a:extLst>
          </p:cNvPr>
          <p:cNvSpPr txBox="1"/>
          <p:nvPr/>
        </p:nvSpPr>
        <p:spPr>
          <a:xfrm>
            <a:off x="109233" y="4649335"/>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88" name="TextBox 87">
            <a:extLst>
              <a:ext uri="{FF2B5EF4-FFF2-40B4-BE49-F238E27FC236}">
                <a16:creationId xmlns:a16="http://schemas.microsoft.com/office/drawing/2014/main" id="{A379D410-A85A-41B6-ADD4-AB188C64346E}"/>
              </a:ext>
            </a:extLst>
          </p:cNvPr>
          <p:cNvSpPr txBox="1"/>
          <p:nvPr/>
        </p:nvSpPr>
        <p:spPr>
          <a:xfrm>
            <a:off x="109233" y="1987581"/>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Tree>
    <p:extLst>
      <p:ext uri="{BB962C8B-B14F-4D97-AF65-F5344CB8AC3E}">
        <p14:creationId xmlns:p14="http://schemas.microsoft.com/office/powerpoint/2010/main" val="347674306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878"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83779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837799" cy="637226"/>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6FCA3A0-A091-4A65-9223-E05A89D3D260}"/>
                  </a:ext>
                </a:extLst>
              </p:cNvPr>
              <p:cNvSpPr txBox="1"/>
              <p:nvPr/>
            </p:nvSpPr>
            <p:spPr>
              <a:xfrm>
                <a:off x="1147059" y="2965767"/>
                <a:ext cx="5713424" cy="390748"/>
              </a:xfrm>
              <a:prstGeom prst="rect">
                <a:avLst/>
              </a:prstGeom>
              <a:noFill/>
            </p:spPr>
            <p:txBody>
              <a:bodyPr wrap="none" rtlCol="0">
                <a:spAutoFit/>
              </a:bodyPr>
              <a:lstStyle/>
              <a:p>
                <a:pPr lvl="0"/>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r>
                      <a:rPr lang="en-US" altLang="ko-KR" sz="1800" i="1">
                        <a:solidFill>
                          <a:srgbClr val="000000"/>
                        </a:solidFill>
                        <a:latin typeface="Cambria Math" panose="02040503050406030204" pitchFamily="18" charset="0"/>
                      </a:rPr>
                      <m:t> </m:t>
                    </m:r>
                  </m:oMath>
                </a14:m>
                <a:r>
                  <a:rPr lang="ko-KR" altLang="en-US" sz="1800">
                    <a:solidFill>
                      <a:schemeClr val="tx1"/>
                    </a:solidFill>
                    <a:latin typeface="고도 M" panose="02000503000000020004" pitchFamily="2" charset="-127"/>
                    <a:ea typeface="고도 M" panose="02000503000000020004" pitchFamily="2" charset="-127"/>
                  </a:rPr>
                  <a:t>도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을 사용하므로 위처럼 상수로 처리 하면 안된다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8" name="TextBox 7">
                <a:extLst>
                  <a:ext uri="{FF2B5EF4-FFF2-40B4-BE49-F238E27FC236}">
                    <a16:creationId xmlns:a16="http://schemas.microsoft.com/office/drawing/2014/main" id="{D6FCA3A0-A091-4A65-9223-E05A89D3D260}"/>
                  </a:ext>
                </a:extLst>
              </p:cNvPr>
              <p:cNvSpPr txBox="1">
                <a:spLocks noRot="1" noChangeAspect="1" noMove="1" noResize="1" noEditPoints="1" noAdjustHandles="1" noChangeArrowheads="1" noChangeShapeType="1" noTextEdit="1"/>
              </p:cNvSpPr>
              <p:nvPr/>
            </p:nvSpPr>
            <p:spPr>
              <a:xfrm>
                <a:off x="1147059" y="2965767"/>
                <a:ext cx="5713424" cy="390748"/>
              </a:xfrm>
              <a:prstGeom prst="rect">
                <a:avLst/>
              </a:prstGeom>
              <a:blipFill>
                <a:blip r:embed="rId5"/>
                <a:stretch>
                  <a:fillRect t="-4688" r="-320" b="-234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8784521"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8784521" cy="637226"/>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7823552" cy="1498744"/>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순환 신경망의 </a:t>
                </a:r>
                <a:r>
                  <a:rPr lang="ko-KR" altLang="en-US" sz="1800" err="1">
                    <a:solidFill>
                      <a:schemeClr val="tx1"/>
                    </a:solidFill>
                    <a:latin typeface="고도 M" panose="02000503000000020004" pitchFamily="2" charset="-127"/>
                    <a:ea typeface="고도 M" panose="02000503000000020004" pitchFamily="2" charset="-127"/>
                  </a:rPr>
                  <a:t>역전파을</a:t>
                </a:r>
                <a:r>
                  <a:rPr lang="ko-KR" altLang="en-US" sz="1800">
                    <a:solidFill>
                      <a:schemeClr val="tx1"/>
                    </a:solidFill>
                    <a:latin typeface="고도 M" panose="02000503000000020004" pitchFamily="2" charset="-127"/>
                    <a:ea typeface="고도 M" panose="02000503000000020004" pitchFamily="2" charset="-127"/>
                  </a:rPr>
                  <a:t> 구현하려면 각 타임 스텝마다 셀의 출력을 모두 기록해서</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가지고 있어야 한다</a:t>
                </a:r>
                <a:r>
                  <a:rPr lang="en-US" altLang="ko-KR" sz="18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m:t>
                        </m:r>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oMath>
                </a14:m>
                <a:r>
                  <a:rPr lang="en-US" altLang="ko-KR" sz="1800">
                    <a:solidFill>
                      <a:schemeClr val="tx1"/>
                    </a:solidFill>
                    <a:latin typeface="고도 M" panose="02000503000000020004" pitchFamily="2" charset="-127"/>
                    <a:ea typeface="고도 M" panose="02000503000000020004" pitchFamily="2" charset="-127"/>
                  </a:rPr>
                  <a:t>,</a:t>
                </a:r>
                <a:r>
                  <a:rPr lang="en-US" altLang="ko-KR" sz="1800">
                    <a:solidFill>
                      <a:srgbClr val="000000"/>
                    </a:solidFill>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𝑝𝑝</m:t>
                        </m:r>
                      </m:sub>
                    </m:sSub>
                  </m:oMath>
                </a14:m>
                <a:r>
                  <a:rPr lang="en-US" altLang="ko-KR" sz="1800">
                    <a:solidFill>
                      <a:schemeClr val="tx1"/>
                    </a:solidFill>
                    <a:latin typeface="고도 M" panose="02000503000000020004" pitchFamily="2" charset="-127"/>
                    <a:ea typeface="고도 M" panose="02000503000000020004" pitchFamily="2" charset="-127"/>
                  </a:rPr>
                  <a:t>,</a:t>
                </a:r>
                <a:r>
                  <a:rPr lang="en-US" altLang="ko-KR" sz="1800">
                    <a:solidFill>
                      <a:srgbClr val="000000"/>
                    </a:solidFill>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𝑝𝑝𝑝</m:t>
                        </m:r>
                      </m:sub>
                    </m:sSub>
                    <m:r>
                      <a:rPr lang="en-US" altLang="ko-KR" sz="1800" b="0" i="1" smtClean="0">
                        <a:solidFill>
                          <a:srgbClr val="000000"/>
                        </a:solidFill>
                        <a:latin typeface="Cambria Math" panose="02040503050406030204" pitchFamily="18" charset="0"/>
                      </a:rPr>
                      <m:t>,⋯)</m:t>
                    </m:r>
                  </m:oMath>
                </a14:m>
                <a:endParaRPr lang="en-US" altLang="ko-KR" sz="1800">
                  <a:solidFill>
                    <a:schemeClr val="tx1"/>
                  </a:solidFill>
                  <a:latin typeface="고도 M" panose="02000503000000020004" pitchFamily="2" charset="-127"/>
                  <a:ea typeface="고도 M" panose="02000503000000020004" pitchFamily="2" charset="-127"/>
                </a:endParaRPr>
              </a:p>
              <a:p>
                <a:pPr lvl="0"/>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정리된 식을 보면 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와 </a:t>
                </a:r>
                <a14:m>
                  <m:oMath xmlns:m="http://schemas.openxmlformats.org/officeDocument/2006/math">
                    <m:r>
                      <m:rPr>
                        <m:sty m:val="p"/>
                      </m:rPr>
                      <a:rPr lang="en-US" altLang="ko-KR" sz="1800" b="0" i="0" smtClean="0">
                        <a:solidFill>
                          <a:srgbClr val="000000"/>
                        </a:solidFill>
                        <a:latin typeface="Cambria Math" panose="02040503050406030204" pitchFamily="18" charset="0"/>
                      </a:rPr>
                      <m:t>tanh</m:t>
                    </m:r>
                  </m:oMath>
                </a14:m>
                <a:r>
                  <a:rPr lang="ko-KR" altLang="en-US" sz="1800">
                    <a:solidFill>
                      <a:schemeClr val="tx1"/>
                    </a:solidFill>
                    <a:latin typeface="고도 M" panose="02000503000000020004" pitchFamily="2" charset="-127"/>
                    <a:ea typeface="고도 M" panose="02000503000000020004" pitchFamily="2" charset="-127"/>
                  </a:rPr>
                  <a:t>함수의 도함수인 </a:t>
                </a:r>
                <a14:m>
                  <m:oMath xmlns:m="http://schemas.openxmlformats.org/officeDocument/2006/math">
                    <m:r>
                      <a:rPr lang="en-US" altLang="ko-KR" sz="1800" i="1">
                        <a:solidFill>
                          <a:srgbClr val="000000"/>
                        </a:solidFill>
                        <a:latin typeface="Cambria Math" panose="02040503050406030204" pitchFamily="18" charset="0"/>
                        <a:ea typeface="Cambria Math" panose="02040503050406030204" pitchFamily="18" charset="0"/>
                      </a:rPr>
                      <m:t>1−</m:t>
                    </m:r>
                    <m:sSup>
                      <m:sSupPr>
                        <m:ctrlPr>
                          <a:rPr lang="en-US" altLang="ko-KR" sz="1800" i="1" smtClean="0">
                            <a:solidFill>
                              <a:srgbClr val="000000"/>
                            </a:solidFill>
                            <a:latin typeface="Cambria Math" panose="02040503050406030204" pitchFamily="18" charset="0"/>
                            <a:ea typeface="Cambria Math" panose="02040503050406030204" pitchFamily="18" charset="0"/>
                          </a:rPr>
                        </m:ctrlPr>
                      </m:sSupPr>
                      <m:e>
                        <m:r>
                          <a:rPr lang="en-US" altLang="ko-KR" sz="1800" b="0" i="1" smtClean="0">
                            <a:solidFill>
                              <a:srgbClr val="000000"/>
                            </a:solidFill>
                            <a:latin typeface="Cambria Math" panose="02040503050406030204" pitchFamily="18" charset="0"/>
                            <a:ea typeface="Cambria Math" panose="02040503050406030204" pitchFamily="18" charset="0"/>
                          </a:rPr>
                          <m:t>𝐻</m:t>
                        </m:r>
                      </m:e>
                      <m:sup>
                        <m:r>
                          <a:rPr lang="en-US" altLang="ko-KR" sz="1800" b="0" i="1" smtClean="0">
                            <a:solidFill>
                              <a:srgbClr val="000000"/>
                            </a:solidFill>
                            <a:latin typeface="Cambria Math" panose="02040503050406030204" pitchFamily="18" charset="0"/>
                            <a:ea typeface="Cambria Math" panose="02040503050406030204" pitchFamily="18" charset="0"/>
                          </a:rPr>
                          <m:t>2</m:t>
                        </m:r>
                      </m:sup>
                    </m:sSup>
                  </m:oMath>
                </a14:m>
                <a:r>
                  <a:rPr lang="ko-KR" altLang="en-US" sz="1800">
                    <a:solidFill>
                      <a:schemeClr val="tx1"/>
                    </a:solidFill>
                    <a:latin typeface="고도 M" panose="02000503000000020004" pitchFamily="2" charset="-127"/>
                    <a:ea typeface="고도 M" panose="02000503000000020004" pitchFamily="2" charset="-127"/>
                  </a:rPr>
                  <a:t>이 계속 곱해지면서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더해지는 것을 볼 수 있다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7823552" cy="1498744"/>
              </a:xfrm>
              <a:prstGeom prst="rect">
                <a:avLst/>
              </a:prstGeom>
              <a:blipFill>
                <a:blip r:embed="rId8"/>
                <a:stretch>
                  <a:fillRect l="-701" t="-2033" b="-569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02884379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𝑥</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732"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15241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𝑥</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152419" cy="637226"/>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8029121" cy="637162"/>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r>
                        <a:rPr lang="en-US" altLang="ko-KR" sz="2000" b="0" i="1" smtClean="0">
                          <a:solidFill>
                            <a:srgbClr val="000000"/>
                          </a:solidFill>
                          <a:latin typeface="Cambria Math" panose="02040503050406030204" pitchFamily="18" charset="0"/>
                        </a:rPr>
                        <m:t>+</m:t>
                      </m:r>
                      <m:r>
                        <a:rPr lang="en-US" altLang="ko-KR" sz="200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8029121" cy="63716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7823552" cy="646331"/>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정리된 식을 보면 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와 </a:t>
                </a:r>
                <a14:m>
                  <m:oMath xmlns:m="http://schemas.openxmlformats.org/officeDocument/2006/math">
                    <m:r>
                      <m:rPr>
                        <m:sty m:val="p"/>
                      </m:rPr>
                      <a:rPr lang="en-US" altLang="ko-KR" sz="1800" b="0" i="0" smtClean="0">
                        <a:solidFill>
                          <a:srgbClr val="000000"/>
                        </a:solidFill>
                        <a:latin typeface="Cambria Math" panose="02040503050406030204" pitchFamily="18" charset="0"/>
                      </a:rPr>
                      <m:t>tanh</m:t>
                    </m:r>
                  </m:oMath>
                </a14:m>
                <a:r>
                  <a:rPr lang="ko-KR" altLang="en-US" sz="1800">
                    <a:solidFill>
                      <a:schemeClr val="tx1"/>
                    </a:solidFill>
                    <a:latin typeface="고도 M" panose="02000503000000020004" pitchFamily="2" charset="-127"/>
                    <a:ea typeface="고도 M" panose="02000503000000020004" pitchFamily="2" charset="-127"/>
                  </a:rPr>
                  <a:t>함수의 도함수인 </a:t>
                </a:r>
                <a14:m>
                  <m:oMath xmlns:m="http://schemas.openxmlformats.org/officeDocument/2006/math">
                    <m:r>
                      <a:rPr lang="en-US" altLang="ko-KR" sz="1800" i="1">
                        <a:solidFill>
                          <a:srgbClr val="000000"/>
                        </a:solidFill>
                        <a:latin typeface="Cambria Math" panose="02040503050406030204" pitchFamily="18" charset="0"/>
                        <a:ea typeface="Cambria Math" panose="02040503050406030204" pitchFamily="18" charset="0"/>
                      </a:rPr>
                      <m:t>1−</m:t>
                    </m:r>
                    <m:sSup>
                      <m:sSupPr>
                        <m:ctrlPr>
                          <a:rPr lang="en-US" altLang="ko-KR" sz="1800" i="1" smtClean="0">
                            <a:solidFill>
                              <a:srgbClr val="000000"/>
                            </a:solidFill>
                            <a:latin typeface="Cambria Math" panose="02040503050406030204" pitchFamily="18" charset="0"/>
                            <a:ea typeface="Cambria Math" panose="02040503050406030204" pitchFamily="18" charset="0"/>
                          </a:rPr>
                        </m:ctrlPr>
                      </m:sSupPr>
                      <m:e>
                        <m:r>
                          <a:rPr lang="en-US" altLang="ko-KR" sz="1800" b="0" i="1" smtClean="0">
                            <a:solidFill>
                              <a:srgbClr val="000000"/>
                            </a:solidFill>
                            <a:latin typeface="Cambria Math" panose="02040503050406030204" pitchFamily="18" charset="0"/>
                            <a:ea typeface="Cambria Math" panose="02040503050406030204" pitchFamily="18" charset="0"/>
                          </a:rPr>
                          <m:t>𝐻</m:t>
                        </m:r>
                      </m:e>
                      <m:sup>
                        <m:r>
                          <a:rPr lang="en-US" altLang="ko-KR" sz="1800" b="0" i="1" smtClean="0">
                            <a:solidFill>
                              <a:srgbClr val="000000"/>
                            </a:solidFill>
                            <a:latin typeface="Cambria Math" panose="02040503050406030204" pitchFamily="18" charset="0"/>
                            <a:ea typeface="Cambria Math" panose="02040503050406030204" pitchFamily="18" charset="0"/>
                          </a:rPr>
                          <m:t>2</m:t>
                        </m:r>
                      </m:sup>
                    </m:sSup>
                  </m:oMath>
                </a14:m>
                <a:r>
                  <a:rPr lang="ko-KR" altLang="en-US" sz="1800">
                    <a:solidFill>
                      <a:schemeClr val="tx1"/>
                    </a:solidFill>
                    <a:latin typeface="고도 M" panose="02000503000000020004" pitchFamily="2" charset="-127"/>
                    <a:ea typeface="고도 M" panose="02000503000000020004" pitchFamily="2" charset="-127"/>
                  </a:rPr>
                  <a:t>이 계속 곱해지면서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더해지는 것을 볼 수 있다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7823552" cy="646331"/>
              </a:xfrm>
              <a:prstGeom prst="rect">
                <a:avLst/>
              </a:prstGeom>
              <a:blipFill>
                <a:blip r:embed="rId7"/>
                <a:stretch>
                  <a:fillRect l="-701" t="-4717" b="-1509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2054879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3984617"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𝑏</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3984617" cy="369332"/>
              </a:xfrm>
              <a:prstGeom prst="rect">
                <a:avLst/>
              </a:prstGeom>
              <a:blipFill>
                <a:blip r:embed="rId3"/>
                <a:stretch>
                  <a:fillRect l="-1223" t="-8197" r="-917"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3770328"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3770328" cy="63555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7477175"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7477175" cy="63555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6468630" cy="974754"/>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구현 시 </a:t>
                </a:r>
                <a14:m>
                  <m:oMath xmlns:m="http://schemas.openxmlformats.org/officeDocument/2006/math">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r>
                          <a:rPr lang="en-US" altLang="ko-KR" sz="1800" b="0" i="1" smtClean="0">
                            <a:solidFill>
                              <a:srgbClr val="000000"/>
                            </a:solidFill>
                            <a:latin typeface="Cambria Math" panose="02040503050406030204" pitchFamily="18" charset="0"/>
                          </a:rPr>
                          <m:t>𝐿</m:t>
                        </m:r>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den>
                    </m:f>
                  </m:oMath>
                </a14:m>
                <a:r>
                  <a:rPr lang="ko-KR" altLang="en-US" sz="1800">
                    <a:solidFill>
                      <a:schemeClr val="tx1"/>
                    </a:solidFill>
                    <a:latin typeface="고도 M" panose="02000503000000020004" pitchFamily="2" charset="-127"/>
                    <a:ea typeface="고도 M" panose="02000503000000020004" pitchFamily="2" charset="-127"/>
                  </a:rPr>
                  <a:t>를 </a:t>
                </a:r>
                <a:r>
                  <a:rPr lang="en-US" altLang="ko-KR" sz="1800" err="1">
                    <a:solidFill>
                      <a:schemeClr val="tx1"/>
                    </a:solidFill>
                    <a:latin typeface="고도 M" panose="02000503000000020004" pitchFamily="2" charset="-127"/>
                    <a:ea typeface="고도 M" panose="02000503000000020004" pitchFamily="2" charset="-127"/>
                  </a:rPr>
                  <a:t>err_to_cell</a:t>
                </a:r>
                <a:r>
                  <a:rPr lang="ko-KR" altLang="en-US" sz="1800">
                    <a:solidFill>
                      <a:schemeClr val="tx1"/>
                    </a:solidFill>
                    <a:latin typeface="고도 M" panose="02000503000000020004" pitchFamily="2" charset="-127"/>
                    <a:ea typeface="고도 M" panose="02000503000000020004" pitchFamily="2" charset="-127"/>
                  </a:rPr>
                  <a:t>이라 표현하고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최종 </a:t>
                </a:r>
                <a:r>
                  <a:rPr lang="ko-KR" altLang="en-US" sz="1800" err="1">
                    <a:solidFill>
                      <a:schemeClr val="tx1"/>
                    </a:solidFill>
                    <a:latin typeface="고도 M" panose="02000503000000020004" pitchFamily="2" charset="-127"/>
                    <a:ea typeface="고도 M" panose="02000503000000020004" pitchFamily="2" charset="-127"/>
                  </a:rPr>
                  <a:t>그레이디언트는</a:t>
                </a:r>
                <a:r>
                  <a:rPr lang="ko-KR" altLang="en-US" sz="1800">
                    <a:solidFill>
                      <a:schemeClr val="tx1"/>
                    </a:solidFill>
                    <a:latin typeface="고도 M" panose="02000503000000020004" pitchFamily="2" charset="-127"/>
                    <a:ea typeface="고도 M" panose="02000503000000020004" pitchFamily="2" charset="-127"/>
                  </a:rPr>
                  <a:t> </a:t>
                </a:r>
                <a:r>
                  <a:rPr lang="en-US" altLang="ko-KR" sz="1800" err="1">
                    <a:solidFill>
                      <a:schemeClr val="tx1"/>
                    </a:solidFill>
                    <a:latin typeface="고도 M" panose="02000503000000020004" pitchFamily="2" charset="-127"/>
                    <a:ea typeface="고도 M" panose="02000503000000020004" pitchFamily="2" charset="-127"/>
                  </a:rPr>
                  <a:t>err_to_cell</a:t>
                </a:r>
                <a:r>
                  <a:rPr lang="ko-KR" altLang="en-US" sz="1800">
                    <a:solidFill>
                      <a:schemeClr val="tx1"/>
                    </a:solidFill>
                    <a:latin typeface="고도 M" panose="02000503000000020004" pitchFamily="2" charset="-127"/>
                    <a:ea typeface="고도 M" panose="02000503000000020004" pitchFamily="2" charset="-127"/>
                  </a:rPr>
                  <a:t>과 </a:t>
                </a:r>
                <a14:m>
                  <m:oMath xmlns:m="http://schemas.openxmlformats.org/officeDocument/2006/math">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den>
                    </m:f>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𝑥</m:t>
                            </m:r>
                          </m:sub>
                        </m:sSub>
                      </m:den>
                    </m:f>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𝑏</m:t>
                            </m:r>
                          </m:e>
                          <m:sub>
                            <m:r>
                              <a:rPr lang="en-US" altLang="ko-KR" sz="1800" i="1">
                                <a:solidFill>
                                  <a:srgbClr val="000000"/>
                                </a:solidFill>
                                <a:latin typeface="Cambria Math" panose="02040503050406030204" pitchFamily="18" charset="0"/>
                              </a:rPr>
                              <m:t>1</m:t>
                            </m:r>
                          </m:sub>
                        </m:sSub>
                      </m:den>
                    </m:f>
                  </m:oMath>
                </a14:m>
                <a:r>
                  <a:rPr lang="ko-KR" altLang="en-US" sz="1800">
                    <a:solidFill>
                      <a:schemeClr val="tx1"/>
                    </a:solidFill>
                    <a:latin typeface="고도 M" panose="02000503000000020004" pitchFamily="2" charset="-127"/>
                    <a:ea typeface="고도 M" panose="02000503000000020004" pitchFamily="2" charset="-127"/>
                  </a:rPr>
                  <a:t>를 곱해서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6468630" cy="974754"/>
              </a:xfrm>
              <a:prstGeom prst="rect">
                <a:avLst/>
              </a:prstGeom>
              <a:blipFill>
                <a:blip r:embed="rId7"/>
                <a:stretch>
                  <a:fillRect l="-848" r="-94" b="-125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8986838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110249974"/>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346441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텐서프로에서</a:t>
            </a:r>
            <a:r>
              <a:rPr lang="ko-KR" altLang="en-US" sz="1400">
                <a:solidFill>
                  <a:schemeClr val="tx1"/>
                </a:solidFill>
                <a:latin typeface="고도 M" panose="02000503000000020004" pitchFamily="2" charset="-127"/>
                <a:ea typeface="고도 M" panose="02000503000000020004" pitchFamily="2" charset="-127"/>
              </a:rPr>
              <a:t> </a:t>
            </a:r>
            <a:r>
              <a:rPr lang="en-US" altLang="ko-KR" sz="1400">
                <a:solidFill>
                  <a:schemeClr val="tx1"/>
                </a:solidFill>
                <a:latin typeface="고도 M" panose="02000503000000020004" pitchFamily="2" charset="-127"/>
                <a:ea typeface="고도 M" panose="02000503000000020004" pitchFamily="2" charset="-127"/>
              </a:rPr>
              <a:t>IMDB </a:t>
            </a:r>
            <a:r>
              <a:rPr lang="ko-KR" altLang="en-US" sz="1400">
                <a:solidFill>
                  <a:schemeClr val="tx1"/>
                </a:solidFill>
                <a:latin typeface="고도 M" panose="02000503000000020004" pitchFamily="2" charset="-127"/>
                <a:ea typeface="고도 M" panose="02000503000000020004" pitchFamily="2" charset="-127"/>
              </a:rPr>
              <a:t>데이터 세트 불러오기</a:t>
            </a:r>
          </a:p>
        </p:txBody>
      </p:sp>
      <p:sp>
        <p:nvSpPr>
          <p:cNvPr id="8" name="직사각형 7">
            <a:extLst>
              <a:ext uri="{FF2B5EF4-FFF2-40B4-BE49-F238E27FC236}">
                <a16:creationId xmlns:a16="http://schemas.microsoft.com/office/drawing/2014/main" id="{11EE4345-B04A-4D91-8E3C-9D4870262DC3}"/>
              </a:ext>
            </a:extLst>
          </p:cNvPr>
          <p:cNvSpPr/>
          <p:nvPr/>
        </p:nvSpPr>
        <p:spPr>
          <a:xfrm>
            <a:off x="1201600" y="1314143"/>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as np</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tensorflow.keras.datasets</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imdb</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imdb.load_data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skip_top</a:t>
            </a:r>
            <a:r>
              <a:rPr lang="en-US" altLang="ko-KR" sz="1200">
                <a:solidFill>
                  <a:schemeClr val="tx1"/>
                </a:solidFill>
                <a:latin typeface="Consolas" panose="020B0609020204030204" pitchFamily="49" charset="0"/>
              </a:rPr>
              <a:t>=20, </a:t>
            </a:r>
            <a:r>
              <a:rPr lang="en-US" altLang="ko-KR" sz="1200" err="1">
                <a:solidFill>
                  <a:schemeClr val="tx1"/>
                </a:solidFill>
                <a:latin typeface="Consolas" panose="020B0609020204030204" pitchFamily="49" charset="0"/>
              </a:rPr>
              <a:t>num_words</a:t>
            </a:r>
            <a:r>
              <a:rPr lang="en-US" altLang="ko-KR" sz="1200">
                <a:solidFill>
                  <a:schemeClr val="tx1"/>
                </a:solidFill>
                <a:latin typeface="Consolas" panose="020B0609020204030204" pitchFamily="49" charset="0"/>
              </a:rPr>
              <a:t>=100)</a:t>
            </a:r>
          </a:p>
        </p:txBody>
      </p:sp>
      <p:sp>
        <p:nvSpPr>
          <p:cNvPr id="13" name="직사각형 12">
            <a:extLst>
              <a:ext uri="{FF2B5EF4-FFF2-40B4-BE49-F238E27FC236}">
                <a16:creationId xmlns:a16="http://schemas.microsoft.com/office/drawing/2014/main" id="{D9241E97-3622-4723-9142-76F44F84CDD5}"/>
              </a:ext>
            </a:extLst>
          </p:cNvPr>
          <p:cNvSpPr/>
          <p:nvPr/>
        </p:nvSpPr>
        <p:spPr>
          <a:xfrm>
            <a:off x="1201600" y="3295890"/>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print(x_train_all[0])</a:t>
            </a:r>
            <a:endParaRPr lang="en-US" altLang="ko-KR" sz="12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A6EBF450-21CC-40A1-B284-2120FB4DEAD9}"/>
              </a:ext>
            </a:extLst>
          </p:cNvPr>
          <p:cNvSpPr txBox="1"/>
          <p:nvPr/>
        </p:nvSpPr>
        <p:spPr>
          <a:xfrm>
            <a:off x="1289604" y="3620953"/>
            <a:ext cx="8067870" cy="127727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 2, 22, 2, 43, 2, 2, 2, 2, 65, 2, 2, 66, 2, 2, 2, 36, 2, 2, 25, 2, 43, 2, 2, 50, 2, 2, 2, 35, 2, 2, 2, 2, 2, 2, 2, 2, 2, 2, 2, 39, 2, 2, 2, 2, 2, 2, 38, 2, 2, 2, 2, 50, 2, 2, 2, 2, 2, 2, 22, 2, 2, 2, 2, 2, 22, 71, 87, 2, 2, 43, 2, 38, 76, 2, 2, 2, 2, 22, 2, 2, 2, 2, 2, 2, 2, 2, 2, 62, 2, 2, 2, 2, 2, 2, 2, 2, 2, 2, 2, 2, 66, 2, 33, 2, 2, 2, 2, 38, 2, 2, 25, 2, 51, 36, 2, 48, 25, 2, 33, 2, 22, 2, 2, 28, 77, 52, 2, 2, 2, 2, 82, 2, 2, 2, 2, 2, 2, 2, 2, 2, 2, 2, 2, 2, 2, 36, 71, 43, 2, 2, 26, 2, 2, 46, 2, 2, 2, 2, 2, 2, 88, 2, 2, 2, 2, 98, 32, 2, 56, 26, 2, 2, 2, 2, 2, 2, 2, 22, 21, 2, 2, 26, 2, 2, 2, 30, 2, 2, 51, 36, 28, 2, 92, 25, 2, 2, 2, 65, 2, 38, 2, 88, 2, 2, 2, 2, 2, 2, 2, 2, 32, 2, 2, 2, 2, 2, 32]</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5" name="직사각형 14">
            <a:extLst>
              <a:ext uri="{FF2B5EF4-FFF2-40B4-BE49-F238E27FC236}">
                <a16:creationId xmlns:a16="http://schemas.microsoft.com/office/drawing/2014/main" id="{9F660A1B-5FA7-4478-80A6-82CEDA273544}"/>
              </a:ext>
            </a:extLst>
          </p:cNvPr>
          <p:cNvSpPr/>
          <p:nvPr/>
        </p:nvSpPr>
        <p:spPr>
          <a:xfrm>
            <a:off x="1201599" y="5271212"/>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[w 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if w &gt; 2]</a:t>
            </a:r>
          </a:p>
          <a:p>
            <a:r>
              <a:rPr lang="en-US" altLang="ko-KR" sz="1200">
                <a:solidFill>
                  <a:schemeClr val="tx1"/>
                </a:solidFill>
                <a:latin typeface="Consolas" panose="020B0609020204030204" pitchFamily="49" charset="0"/>
              </a:rPr>
              <a:t>print(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[0])</a:t>
            </a:r>
          </a:p>
        </p:txBody>
      </p:sp>
      <p:sp>
        <p:nvSpPr>
          <p:cNvPr id="16" name="TextBox 15">
            <a:extLst>
              <a:ext uri="{FF2B5EF4-FFF2-40B4-BE49-F238E27FC236}">
                <a16:creationId xmlns:a16="http://schemas.microsoft.com/office/drawing/2014/main" id="{0A7E77B9-35CD-448F-B4FC-85328EA6CCA6}"/>
              </a:ext>
            </a:extLst>
          </p:cNvPr>
          <p:cNvSpPr txBox="1"/>
          <p:nvPr/>
        </p:nvSpPr>
        <p:spPr>
          <a:xfrm>
            <a:off x="1289604" y="5965975"/>
            <a:ext cx="8067870" cy="60016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[22, 43, 65, 66, 36, 25, 43, 50, 35, 39, 38, 50, 22, 22, 71, 87, 43, 38, 76, 22, 62, 66, 33, 38, 25, 51, 36, 48, 25, 33, 22, 28, 77, 52, 82, 36, 71, 43, 26, 46, 88, 98, 32, 56, 26, 22, 21, 26, 30, 51, 36, 28, 92, 25, 65, 38, 88, 32, 32]</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63281" y="2045823"/>
            <a:ext cx="184698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 세트 크기 확인</a:t>
            </a:r>
          </a:p>
        </p:txBody>
      </p:sp>
      <p:sp>
        <p:nvSpPr>
          <p:cNvPr id="20" name="직사각형 19">
            <a:extLst>
              <a:ext uri="{FF2B5EF4-FFF2-40B4-BE49-F238E27FC236}">
                <a16:creationId xmlns:a16="http://schemas.microsoft.com/office/drawing/2014/main" id="{B11DE57A-7B7C-4C07-A91C-E378E6706E0C}"/>
              </a:ext>
            </a:extLst>
          </p:cNvPr>
          <p:cNvSpPr/>
          <p:nvPr/>
        </p:nvSpPr>
        <p:spPr>
          <a:xfrm>
            <a:off x="1201600" y="2371113"/>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print(x_train_all.shape, y_train_all.shape)</a:t>
            </a:r>
            <a:endParaRPr lang="en-US" altLang="ko-KR" sz="12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13F70139-492B-4DC4-BB4E-E5A47519E746}"/>
              </a:ext>
            </a:extLst>
          </p:cNvPr>
          <p:cNvSpPr txBox="1"/>
          <p:nvPr/>
        </p:nvSpPr>
        <p:spPr>
          <a:xfrm>
            <a:off x="1277662" y="2659762"/>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(25000,) (25000,)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2" name="TextBox 21">
            <a:extLst>
              <a:ext uri="{FF2B5EF4-FFF2-40B4-BE49-F238E27FC236}">
                <a16:creationId xmlns:a16="http://schemas.microsoft.com/office/drawing/2014/main" id="{80B4824E-8C26-410A-B307-B4C8E6C66BC6}"/>
              </a:ext>
            </a:extLst>
          </p:cNvPr>
          <p:cNvSpPr txBox="1"/>
          <p:nvPr/>
        </p:nvSpPr>
        <p:spPr>
          <a:xfrm>
            <a:off x="863281" y="3001530"/>
            <a:ext cx="185820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훈련 세트 샘플 확인</a:t>
            </a:r>
          </a:p>
        </p:txBody>
      </p:sp>
      <p:sp>
        <p:nvSpPr>
          <p:cNvPr id="23" name="TextBox 22">
            <a:extLst>
              <a:ext uri="{FF2B5EF4-FFF2-40B4-BE49-F238E27FC236}">
                <a16:creationId xmlns:a16="http://schemas.microsoft.com/office/drawing/2014/main" id="{BFBF9F38-21F4-497D-8973-323B6E25DC66}"/>
              </a:ext>
            </a:extLst>
          </p:cNvPr>
          <p:cNvSpPr txBox="1"/>
          <p:nvPr/>
        </p:nvSpPr>
        <p:spPr>
          <a:xfrm>
            <a:off x="901312" y="4977220"/>
            <a:ext cx="1957587"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훈련 세트에서 </a:t>
            </a:r>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제외</a:t>
            </a:r>
          </a:p>
        </p:txBody>
      </p:sp>
    </p:spTree>
    <p:extLst>
      <p:ext uri="{BB962C8B-B14F-4D97-AF65-F5344CB8AC3E}">
        <p14:creationId xmlns:p14="http://schemas.microsoft.com/office/powerpoint/2010/main" val="2184613518"/>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185499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어휘 사전 내려 받기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01599" y="1234367"/>
            <a:ext cx="8143933"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imdb.get_word_index</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['movie']</a:t>
            </a:r>
          </a:p>
        </p:txBody>
      </p:sp>
      <p:sp>
        <p:nvSpPr>
          <p:cNvPr id="18" name="TextBox 17">
            <a:extLst>
              <a:ext uri="{FF2B5EF4-FFF2-40B4-BE49-F238E27FC236}">
                <a16:creationId xmlns:a16="http://schemas.microsoft.com/office/drawing/2014/main" id="{B99B7874-7147-49FF-93B9-164D3DE41F1D}"/>
              </a:ext>
            </a:extLst>
          </p:cNvPr>
          <p:cNvSpPr txBox="1"/>
          <p:nvPr/>
        </p:nvSpPr>
        <p:spPr>
          <a:xfrm>
            <a:off x="1239630" y="1691952"/>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17</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63281" y="2045823"/>
            <a:ext cx="288252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훈련 세트의 정수를 영단어로 변환</a:t>
            </a:r>
          </a:p>
        </p:txBody>
      </p:sp>
      <p:sp>
        <p:nvSpPr>
          <p:cNvPr id="24" name="직사각형 23">
            <a:extLst>
              <a:ext uri="{FF2B5EF4-FFF2-40B4-BE49-F238E27FC236}">
                <a16:creationId xmlns:a16="http://schemas.microsoft.com/office/drawing/2014/main" id="{F2C02942-92EE-426A-BF38-12DEE3B52679}"/>
              </a:ext>
            </a:extLst>
          </p:cNvPr>
          <p:cNvSpPr/>
          <p:nvPr/>
        </p:nvSpPr>
        <p:spPr>
          <a:xfrm>
            <a:off x="1201599" y="2353600"/>
            <a:ext cx="8143933"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index_to_word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[k]: k for k in </a:t>
            </a:r>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[0]:</a:t>
            </a:r>
          </a:p>
          <a:p>
            <a:r>
              <a:rPr lang="en-US" altLang="ko-KR" sz="1200">
                <a:solidFill>
                  <a:schemeClr val="tx1"/>
                </a:solidFill>
                <a:latin typeface="Consolas" panose="020B0609020204030204" pitchFamily="49" charset="0"/>
              </a:rPr>
              <a:t>    print(</a:t>
            </a:r>
            <a:r>
              <a:rPr lang="en-US" altLang="ko-KR" sz="1200" err="1">
                <a:solidFill>
                  <a:schemeClr val="tx1"/>
                </a:solidFill>
                <a:latin typeface="Consolas" panose="020B0609020204030204" pitchFamily="49" charset="0"/>
              </a:rPr>
              <a:t>index_to_word</a:t>
            </a:r>
            <a:r>
              <a:rPr lang="en-US" altLang="ko-KR" sz="1200">
                <a:solidFill>
                  <a:schemeClr val="tx1"/>
                </a:solidFill>
                <a:latin typeface="Consolas" panose="020B0609020204030204" pitchFamily="49" charset="0"/>
              </a:rPr>
              <a:t>[w - 3], end=' ')</a:t>
            </a:r>
          </a:p>
        </p:txBody>
      </p:sp>
      <p:sp>
        <p:nvSpPr>
          <p:cNvPr id="25" name="TextBox 24">
            <a:extLst>
              <a:ext uri="{FF2B5EF4-FFF2-40B4-BE49-F238E27FC236}">
                <a16:creationId xmlns:a16="http://schemas.microsoft.com/office/drawing/2014/main" id="{A3FAECEC-2892-4FAC-8D6A-C11BE878A8D2}"/>
              </a:ext>
            </a:extLst>
          </p:cNvPr>
          <p:cNvSpPr txBox="1"/>
          <p:nvPr/>
        </p:nvSpPr>
        <p:spPr>
          <a:xfrm>
            <a:off x="1277662" y="3206391"/>
            <a:ext cx="8067870" cy="60016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film just story really they you just there an from so there film </a:t>
            </a:r>
            <a:r>
              <a:rPr lang="en-US" altLang="ko-KR" sz="1100" err="1">
                <a:solidFill>
                  <a:schemeClr val="tx1"/>
                </a:solidFill>
                <a:latin typeface="Consolas" panose="020B0609020204030204" pitchFamily="49" charset="0"/>
                <a:ea typeface="고도 M" panose="02000503000000020004" pitchFamily="2" charset="-127"/>
              </a:rPr>
              <a:t>film</a:t>
            </a:r>
            <a:r>
              <a:rPr lang="en-US" altLang="ko-KR" sz="1100">
                <a:solidFill>
                  <a:schemeClr val="tx1"/>
                </a:solidFill>
                <a:latin typeface="Consolas" panose="020B0609020204030204" pitchFamily="49" charset="0"/>
                <a:ea typeface="고도 M" panose="02000503000000020004" pitchFamily="2" charset="-127"/>
              </a:rPr>
              <a:t> were great just so much film would really at so you what they if you at film have been good also they were just are out because them all up are film but are be what they have don't you story so because all </a:t>
            </a:r>
            <a:r>
              <a:rPr lang="en-US" altLang="ko-KR" sz="1100" err="1">
                <a:solidFill>
                  <a:schemeClr val="tx1"/>
                </a:solidFill>
                <a:latin typeface="Consolas" panose="020B0609020204030204" pitchFamily="49" charset="0"/>
                <a:ea typeface="고도 M" panose="02000503000000020004" pitchFamily="2" charset="-127"/>
              </a:rPr>
              <a:t>all</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C837569C-C96E-4E10-8DDA-824858344947}"/>
              </a:ext>
            </a:extLst>
          </p:cNvPr>
          <p:cNvSpPr txBox="1"/>
          <p:nvPr/>
        </p:nvSpPr>
        <p:spPr>
          <a:xfrm>
            <a:off x="863281" y="3862901"/>
            <a:ext cx="2012089"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7. </a:t>
            </a:r>
            <a:r>
              <a:rPr lang="ko-KR" altLang="en-US" sz="1400">
                <a:solidFill>
                  <a:schemeClr val="tx1"/>
                </a:solidFill>
                <a:latin typeface="고도 M" panose="02000503000000020004" pitchFamily="2" charset="-127"/>
                <a:ea typeface="고도 M" panose="02000503000000020004" pitchFamily="2" charset="-127"/>
              </a:rPr>
              <a:t>훈련 샘플의 길이 확인</a:t>
            </a:r>
          </a:p>
        </p:txBody>
      </p:sp>
      <p:sp>
        <p:nvSpPr>
          <p:cNvPr id="27" name="직사각형 26">
            <a:extLst>
              <a:ext uri="{FF2B5EF4-FFF2-40B4-BE49-F238E27FC236}">
                <a16:creationId xmlns:a16="http://schemas.microsoft.com/office/drawing/2014/main" id="{75B82001-40C0-43F1-9298-4B662EA24842}"/>
              </a:ext>
            </a:extLst>
          </p:cNvPr>
          <p:cNvSpPr/>
          <p:nvPr/>
        </p:nvSpPr>
        <p:spPr>
          <a:xfrm>
            <a:off x="1201599" y="4170678"/>
            <a:ext cx="8143933" cy="276999"/>
          </a:xfrm>
          <a:prstGeom prst="rect">
            <a:avLst/>
          </a:prstGeom>
          <a:solidFill>
            <a:srgbClr val="E2E2F6"/>
          </a:solidFill>
        </p:spPr>
        <p:txBody>
          <a:bodyPr wrap="square">
            <a:spAutoFit/>
          </a:bodyPr>
          <a:lstStyle/>
          <a:p>
            <a:r>
              <a:rPr lang="nb-NO" altLang="ko-KR" sz="1200">
                <a:solidFill>
                  <a:schemeClr val="tx1"/>
                </a:solidFill>
                <a:latin typeface="Consolas" panose="020B0609020204030204" pitchFamily="49" charset="0"/>
              </a:rPr>
              <a:t>print(len(x_train_all[0]), len(x_train_all[1]))</a:t>
            </a:r>
            <a:endParaRPr lang="en-US" altLang="ko-KR" sz="1200">
              <a:solidFill>
                <a:schemeClr val="tx1"/>
              </a:solidFill>
              <a:latin typeface="Consolas" panose="020B0609020204030204" pitchFamily="49" charset="0"/>
            </a:endParaRPr>
          </a:p>
        </p:txBody>
      </p:sp>
      <p:sp>
        <p:nvSpPr>
          <p:cNvPr id="28" name="TextBox 27">
            <a:extLst>
              <a:ext uri="{FF2B5EF4-FFF2-40B4-BE49-F238E27FC236}">
                <a16:creationId xmlns:a16="http://schemas.microsoft.com/office/drawing/2014/main" id="{B1922DF1-59BD-442E-9060-A1402864AF66}"/>
              </a:ext>
            </a:extLst>
          </p:cNvPr>
          <p:cNvSpPr txBox="1"/>
          <p:nvPr/>
        </p:nvSpPr>
        <p:spPr>
          <a:xfrm>
            <a:off x="1277662" y="4454357"/>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218 189</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9" name="TextBox 28">
            <a:extLst>
              <a:ext uri="{FF2B5EF4-FFF2-40B4-BE49-F238E27FC236}">
                <a16:creationId xmlns:a16="http://schemas.microsoft.com/office/drawing/2014/main" id="{B30A4044-18DE-4770-81A0-FDDFA7172ED9}"/>
              </a:ext>
            </a:extLst>
          </p:cNvPr>
          <p:cNvSpPr txBox="1"/>
          <p:nvPr/>
        </p:nvSpPr>
        <p:spPr>
          <a:xfrm>
            <a:off x="863281" y="4848982"/>
            <a:ext cx="255390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8. </a:t>
            </a:r>
            <a:r>
              <a:rPr lang="ko-KR" altLang="en-US" sz="1400">
                <a:solidFill>
                  <a:schemeClr val="tx1"/>
                </a:solidFill>
                <a:latin typeface="고도 M" panose="02000503000000020004" pitchFamily="2" charset="-127"/>
                <a:ea typeface="고도 M" panose="02000503000000020004" pitchFamily="2" charset="-127"/>
              </a:rPr>
              <a:t>훈련 세트의 타깃 데이터 확인</a:t>
            </a:r>
          </a:p>
        </p:txBody>
      </p:sp>
      <p:sp>
        <p:nvSpPr>
          <p:cNvPr id="30" name="직사각형 29">
            <a:extLst>
              <a:ext uri="{FF2B5EF4-FFF2-40B4-BE49-F238E27FC236}">
                <a16:creationId xmlns:a16="http://schemas.microsoft.com/office/drawing/2014/main" id="{4A286333-48EA-47B3-B949-F85AB781CD87}"/>
              </a:ext>
            </a:extLst>
          </p:cNvPr>
          <p:cNvSpPr/>
          <p:nvPr/>
        </p:nvSpPr>
        <p:spPr>
          <a:xfrm>
            <a:off x="1201599" y="5156759"/>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print(y_train_all[:10])</a:t>
            </a:r>
            <a:endParaRPr lang="en-US" altLang="ko-KR" sz="1200">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0B7512D6-AD40-4D7B-BC0D-52E927D22AD3}"/>
              </a:ext>
            </a:extLst>
          </p:cNvPr>
          <p:cNvSpPr txBox="1"/>
          <p:nvPr/>
        </p:nvSpPr>
        <p:spPr>
          <a:xfrm>
            <a:off x="1277662" y="5440438"/>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[1 0 0 1 0 0 1 0 1 0]</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01067163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147348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9. </a:t>
            </a:r>
            <a:r>
              <a:rPr lang="ko-KR" altLang="en-US" sz="1400">
                <a:solidFill>
                  <a:schemeClr val="tx1"/>
                </a:solidFill>
                <a:latin typeface="고도 M" panose="02000503000000020004" pitchFamily="2" charset="-127"/>
                <a:ea typeface="고도 M" panose="02000503000000020004" pitchFamily="2" charset="-127"/>
              </a:rPr>
              <a:t>검증 세트 준비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01599" y="1234367"/>
            <a:ext cx="8143933" cy="138499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np.random.seed</a:t>
            </a:r>
            <a:r>
              <a:rPr lang="en-US" altLang="ko-KR" sz="1200">
                <a:solidFill>
                  <a:schemeClr val="tx1"/>
                </a:solidFill>
                <a:latin typeface="Consolas" panose="020B0609020204030204" pitchFamily="49" charset="0"/>
              </a:rPr>
              <a:t>(42)</a:t>
            </a:r>
          </a:p>
          <a:p>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np.random.permutation</a:t>
            </a:r>
            <a:r>
              <a:rPr lang="en-US" altLang="ko-KR" sz="1200">
                <a:solidFill>
                  <a:schemeClr val="tx1"/>
                </a:solidFill>
                <a:latin typeface="Consolas" panose="020B0609020204030204" pitchFamily="49" charset="0"/>
              </a:rPr>
              <a:t>(25000)</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p:txBody>
      </p:sp>
    </p:spTree>
    <p:extLst>
      <p:ext uri="{BB962C8B-B14F-4D97-AF65-F5344CB8AC3E}">
        <p14:creationId xmlns:p14="http://schemas.microsoft.com/office/powerpoint/2010/main" val="240726783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샘플의 길이 맞추기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94661" y="3979846"/>
            <a:ext cx="263084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텐서플로로</a:t>
            </a:r>
            <a:r>
              <a:rPr lang="ko-KR" altLang="en-US" sz="1400">
                <a:solidFill>
                  <a:schemeClr val="tx1"/>
                </a:solidFill>
                <a:latin typeface="고도 M" panose="02000503000000020004" pitchFamily="2" charset="-127"/>
                <a:ea typeface="고도 M" panose="02000503000000020004" pitchFamily="2" charset="-127"/>
              </a:rPr>
              <a:t> 샘플의 길이 맞추기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32979" y="4303387"/>
            <a:ext cx="8143933" cy="1015663"/>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tensorflow.keras.preprocessing</a:t>
            </a:r>
            <a:r>
              <a:rPr lang="en-US" altLang="ko-KR" sz="1200">
                <a:solidFill>
                  <a:schemeClr val="tx1"/>
                </a:solidFill>
                <a:latin typeface="Consolas" panose="020B0609020204030204" pitchFamily="49" charset="0"/>
              </a:rPr>
              <a:t> import sequence</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=100</a:t>
            </a:r>
          </a:p>
          <a:p>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p:txBody>
      </p:sp>
      <p:sp>
        <p:nvSpPr>
          <p:cNvPr id="2" name="직사각형 1">
            <a:extLst>
              <a:ext uri="{FF2B5EF4-FFF2-40B4-BE49-F238E27FC236}">
                <a16:creationId xmlns:a16="http://schemas.microsoft.com/office/drawing/2014/main" id="{C7BC46A2-F1AA-4ED7-8DA1-0CEAD404CD8B}"/>
              </a:ext>
            </a:extLst>
          </p:cNvPr>
          <p:cNvSpPr/>
          <p:nvPr/>
        </p:nvSpPr>
        <p:spPr>
          <a:xfrm>
            <a:off x="2468141"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CCF39687-84A3-4469-9046-A58011745B4C}"/>
              </a:ext>
            </a:extLst>
          </p:cNvPr>
          <p:cNvSpPr/>
          <p:nvPr/>
        </p:nvSpPr>
        <p:spPr>
          <a:xfrm>
            <a:off x="3224135"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550B0B0-3E13-4B4D-9D40-AEF62BBC8296}"/>
              </a:ext>
            </a:extLst>
          </p:cNvPr>
          <p:cNvSpPr/>
          <p:nvPr/>
        </p:nvSpPr>
        <p:spPr>
          <a:xfrm>
            <a:off x="3980129"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the</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48E3929E-5AF5-4BB6-8926-72FE7FC0759E}"/>
              </a:ext>
            </a:extLst>
          </p:cNvPr>
          <p:cNvSpPr/>
          <p:nvPr/>
        </p:nvSpPr>
        <p:spPr>
          <a:xfrm>
            <a:off x="4736123"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high</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1A4F060E-7E73-49AB-8965-D7BDBE39C37F}"/>
              </a:ext>
            </a:extLst>
          </p:cNvPr>
          <p:cNvSpPr/>
          <p:nvPr/>
        </p:nvSpPr>
        <p:spPr>
          <a:xfrm>
            <a:off x="5492118"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tide</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1E07E10-0B62-4896-84E4-C4924145D2C0}"/>
              </a:ext>
            </a:extLst>
          </p:cNvPr>
          <p:cNvSpPr/>
          <p:nvPr/>
        </p:nvSpPr>
        <p:spPr>
          <a:xfrm>
            <a:off x="6248112"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will</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3CCDA7-1100-4518-B05D-4001B24B25D0}"/>
              </a:ext>
            </a:extLst>
          </p:cNvPr>
          <p:cNvSpPr/>
          <p:nvPr/>
        </p:nvSpPr>
        <p:spPr>
          <a:xfrm>
            <a:off x="7004106"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come</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B2E25AA-11CD-4742-8DB4-2BB4DE9D02CE}"/>
              </a:ext>
            </a:extLst>
          </p:cNvPr>
          <p:cNvSpPr/>
          <p:nvPr/>
        </p:nvSpPr>
        <p:spPr>
          <a:xfrm>
            <a:off x="2468141"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I</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D1E01E0-4DE0-4CFE-8AA6-266874370F1E}"/>
              </a:ext>
            </a:extLst>
          </p:cNvPr>
          <p:cNvSpPr/>
          <p:nvPr/>
        </p:nvSpPr>
        <p:spPr>
          <a:xfrm>
            <a:off x="3224135"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will</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28890F63-B7FF-42C7-8368-7A6363B85418}"/>
              </a:ext>
            </a:extLst>
          </p:cNvPr>
          <p:cNvSpPr/>
          <p:nvPr/>
        </p:nvSpPr>
        <p:spPr>
          <a:xfrm>
            <a:off x="3980129"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go</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441C3199-9ACB-4953-92AE-C3446C2DCC16}"/>
              </a:ext>
            </a:extLst>
          </p:cNvPr>
          <p:cNvSpPr/>
          <p:nvPr/>
        </p:nvSpPr>
        <p:spPr>
          <a:xfrm>
            <a:off x="4736123"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out</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3D13ACB-06B7-4BE0-B25C-A5B60E2E20AF}"/>
              </a:ext>
            </a:extLst>
          </p:cNvPr>
          <p:cNvSpPr/>
          <p:nvPr/>
        </p:nvSpPr>
        <p:spPr>
          <a:xfrm>
            <a:off x="5492118"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to</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AE86430B-BDE9-4283-B80B-0C4E69019DE2}"/>
              </a:ext>
            </a:extLst>
          </p:cNvPr>
          <p:cNvSpPr/>
          <p:nvPr/>
        </p:nvSpPr>
        <p:spPr>
          <a:xfrm>
            <a:off x="6248112"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the</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7A2D74B-26B9-4AC3-9807-6EA541AAB6C2}"/>
              </a:ext>
            </a:extLst>
          </p:cNvPr>
          <p:cNvSpPr/>
          <p:nvPr/>
        </p:nvSpPr>
        <p:spPr>
          <a:xfrm>
            <a:off x="7004106"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sea</a:t>
            </a:r>
            <a:endParaRPr lang="ko-KR" altLang="en-US">
              <a:solidFill>
                <a:schemeClr val="tx1"/>
              </a:solidFill>
              <a:latin typeface="Consolas" panose="020B0609020204030204" pitchFamily="49" charset="0"/>
            </a:endParaRPr>
          </a:p>
        </p:txBody>
      </p:sp>
      <p:sp>
        <p:nvSpPr>
          <p:cNvPr id="4" name="왼쪽 중괄호 3">
            <a:extLst>
              <a:ext uri="{FF2B5EF4-FFF2-40B4-BE49-F238E27FC236}">
                <a16:creationId xmlns:a16="http://schemas.microsoft.com/office/drawing/2014/main" id="{63412FA9-B331-4ED9-B763-CD37EE3E3C66}"/>
              </a:ext>
            </a:extLst>
          </p:cNvPr>
          <p:cNvSpPr/>
          <p:nvPr/>
        </p:nvSpPr>
        <p:spPr>
          <a:xfrm rot="5400000">
            <a:off x="3155692" y="913522"/>
            <a:ext cx="136884" cy="151198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D850A0A2-B812-4EBE-A1F7-C8B173B0A14B}"/>
              </a:ext>
            </a:extLst>
          </p:cNvPr>
          <p:cNvSpPr txBox="1"/>
          <p:nvPr/>
        </p:nvSpPr>
        <p:spPr>
          <a:xfrm>
            <a:off x="2801007" y="1258253"/>
            <a:ext cx="994183"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0</a:t>
            </a:r>
            <a:r>
              <a:rPr lang="ko-KR" altLang="en-US" sz="1400">
                <a:solidFill>
                  <a:schemeClr val="tx1"/>
                </a:solidFill>
                <a:latin typeface="고도 M" panose="02000503000000020004" pitchFamily="2" charset="-127"/>
                <a:ea typeface="고도 M" panose="02000503000000020004" pitchFamily="2" charset="-127"/>
              </a:rPr>
              <a:t>으로 채움</a:t>
            </a:r>
          </a:p>
        </p:txBody>
      </p:sp>
      <p:sp>
        <p:nvSpPr>
          <p:cNvPr id="24" name="왼쪽 중괄호 23">
            <a:extLst>
              <a:ext uri="{FF2B5EF4-FFF2-40B4-BE49-F238E27FC236}">
                <a16:creationId xmlns:a16="http://schemas.microsoft.com/office/drawing/2014/main" id="{E307D948-49F8-4A43-A521-A471DA7A4B9E}"/>
              </a:ext>
            </a:extLst>
          </p:cNvPr>
          <p:cNvSpPr/>
          <p:nvPr/>
        </p:nvSpPr>
        <p:spPr>
          <a:xfrm rot="5400000" flipH="1">
            <a:off x="5045678" y="252291"/>
            <a:ext cx="136884" cy="529196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E7365A72-BE72-4401-84C8-0208D14DA8DB}"/>
              </a:ext>
            </a:extLst>
          </p:cNvPr>
          <p:cNvSpPr txBox="1"/>
          <p:nvPr/>
        </p:nvSpPr>
        <p:spPr>
          <a:xfrm>
            <a:off x="4267348" y="3018456"/>
            <a:ext cx="1906291"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시퀀스 길이를 </a:t>
            </a:r>
            <a:r>
              <a:rPr lang="en-US" altLang="ko-KR" sz="1400">
                <a:solidFill>
                  <a:schemeClr val="tx1"/>
                </a:solidFill>
                <a:latin typeface="고도 M" panose="02000503000000020004" pitchFamily="2" charset="-127"/>
                <a:ea typeface="고도 M" panose="02000503000000020004" pitchFamily="2" charset="-127"/>
              </a:rPr>
              <a:t>7</a:t>
            </a:r>
            <a:r>
              <a:rPr lang="ko-KR" altLang="en-US" sz="1400">
                <a:solidFill>
                  <a:schemeClr val="tx1"/>
                </a:solidFill>
                <a:latin typeface="고도 M" panose="02000503000000020004" pitchFamily="2" charset="-127"/>
                <a:ea typeface="고도 M" panose="02000503000000020004" pitchFamily="2" charset="-127"/>
              </a:rPr>
              <a:t>로 맞춤</a:t>
            </a:r>
          </a:p>
        </p:txBody>
      </p:sp>
      <p:sp>
        <p:nvSpPr>
          <p:cNvPr id="26" name="왼쪽 중괄호 25">
            <a:extLst>
              <a:ext uri="{FF2B5EF4-FFF2-40B4-BE49-F238E27FC236}">
                <a16:creationId xmlns:a16="http://schemas.microsoft.com/office/drawing/2014/main" id="{A1BA35F9-E942-4673-AA4A-F4B6C11E632F}"/>
              </a:ext>
            </a:extLst>
          </p:cNvPr>
          <p:cNvSpPr/>
          <p:nvPr/>
        </p:nvSpPr>
        <p:spPr>
          <a:xfrm rot="16200000">
            <a:off x="1628247" y="2185135"/>
            <a:ext cx="136883" cy="121065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2026A67A-9928-4DD0-9E5E-3EECA39C400C}"/>
              </a:ext>
            </a:extLst>
          </p:cNvPr>
          <p:cNvSpPr txBox="1"/>
          <p:nvPr/>
        </p:nvSpPr>
        <p:spPr>
          <a:xfrm>
            <a:off x="987200" y="2407990"/>
            <a:ext cx="141897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ea typeface="고도 M" panose="02000503000000020004" pitchFamily="2" charset="-127"/>
              </a:rPr>
              <a:t>On that day</a:t>
            </a:r>
            <a:endParaRPr lang="ko-KR" altLang="en-US">
              <a:solidFill>
                <a:schemeClr val="tx1"/>
              </a:solidFill>
              <a:latin typeface="Consolas" panose="020B0609020204030204" pitchFamily="49" charset="0"/>
              <a:ea typeface="고도 M" panose="02000503000000020004" pitchFamily="2" charset="-127"/>
            </a:endParaRPr>
          </a:p>
        </p:txBody>
      </p:sp>
      <p:sp>
        <p:nvSpPr>
          <p:cNvPr id="28" name="TextBox 27">
            <a:extLst>
              <a:ext uri="{FF2B5EF4-FFF2-40B4-BE49-F238E27FC236}">
                <a16:creationId xmlns:a16="http://schemas.microsoft.com/office/drawing/2014/main" id="{4BCE936E-5483-4BF2-9355-B59F38605C66}"/>
              </a:ext>
            </a:extLst>
          </p:cNvPr>
          <p:cNvSpPr txBox="1"/>
          <p:nvPr/>
        </p:nvSpPr>
        <p:spPr>
          <a:xfrm>
            <a:off x="1453031" y="2864567"/>
            <a:ext cx="50526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버림</a:t>
            </a:r>
          </a:p>
        </p:txBody>
      </p:sp>
    </p:spTree>
    <p:extLst>
      <p:ext uri="{BB962C8B-B14F-4D97-AF65-F5344CB8AC3E}">
        <p14:creationId xmlns:p14="http://schemas.microsoft.com/office/powerpoint/2010/main" val="412545503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샘플의 길이 맞추기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257666"/>
            <a:ext cx="363432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길이를 조정한 훈련 세트의 크기와 샘플 확인</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581207"/>
            <a:ext cx="8143933"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print(</a:t>
            </a:r>
            <a:r>
              <a:rPr lang="en-US" altLang="ko-KR" sz="1200" err="1">
                <a:solidFill>
                  <a:schemeClr val="tx1"/>
                </a:solidFill>
                <a:latin typeface="Consolas" panose="020B0609020204030204" pitchFamily="49" charset="0"/>
              </a:rPr>
              <a:t>x_train_seq.shape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x_val_seq.shape</a:t>
            </a:r>
            <a:r>
              <a:rPr lang="en-US" altLang="ko-KR" sz="1200">
                <a:solidFill>
                  <a:schemeClr val="tx1"/>
                </a:solidFill>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259407" y="1873970"/>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(20000, 100) (5000, 100)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30" name="직사각형 29">
            <a:extLst>
              <a:ext uri="{FF2B5EF4-FFF2-40B4-BE49-F238E27FC236}">
                <a16:creationId xmlns:a16="http://schemas.microsoft.com/office/drawing/2014/main" id="{B5DAD614-62B3-4F1F-89B8-75BC436F14B4}"/>
              </a:ext>
            </a:extLst>
          </p:cNvPr>
          <p:cNvSpPr/>
          <p:nvPr/>
        </p:nvSpPr>
        <p:spPr>
          <a:xfrm>
            <a:off x="1259407" y="2295911"/>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print(x_train_seq[0])</a:t>
            </a:r>
            <a:endParaRPr lang="en-US" altLang="ko-KR" sz="1200">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234F2A2E-562D-4CA1-AE29-9CEBA73ED8D8}"/>
              </a:ext>
            </a:extLst>
          </p:cNvPr>
          <p:cNvSpPr txBox="1"/>
          <p:nvPr/>
        </p:nvSpPr>
        <p:spPr>
          <a:xfrm>
            <a:off x="1259407" y="2588674"/>
            <a:ext cx="8067870" cy="938719"/>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[ 0  0  0  0  0  0  0  0  0  0  0  0  0  0  0  0  0  0  0  0  0  0  0  0</a:t>
            </a:r>
          </a:p>
          <a:p>
            <a:pPr lvl="0"/>
            <a:r>
              <a:rPr lang="en-US" altLang="ko-KR" sz="1100">
                <a:solidFill>
                  <a:schemeClr val="tx1"/>
                </a:solidFill>
                <a:latin typeface="Consolas" panose="020B0609020204030204" pitchFamily="49" charset="0"/>
                <a:ea typeface="고도 M" panose="02000503000000020004" pitchFamily="2" charset="-127"/>
              </a:rPr>
              <a:t>  0  0  0  0  0  0  0  0  0  0  0  0  0  0  0  0  0  0  0  0  0  0  0  0</a:t>
            </a:r>
          </a:p>
          <a:p>
            <a:pPr lvl="0"/>
            <a:r>
              <a:rPr lang="en-US" altLang="ko-KR" sz="1100">
                <a:solidFill>
                  <a:schemeClr val="tx1"/>
                </a:solidFill>
                <a:latin typeface="Consolas" panose="020B0609020204030204" pitchFamily="49" charset="0"/>
                <a:ea typeface="고도 M" panose="02000503000000020004" pitchFamily="2" charset="-127"/>
              </a:rPr>
              <a:t>  0  0  0  0  0  0  0  0  0  0  0  0  0  0 35 40 27 28 40 22 83 31 85 45</a:t>
            </a:r>
          </a:p>
          <a:p>
            <a:pPr lvl="0"/>
            <a:r>
              <a:rPr lang="en-US" altLang="ko-KR" sz="1100">
                <a:solidFill>
                  <a:schemeClr val="tx1"/>
                </a:solidFill>
                <a:latin typeface="Consolas" panose="020B0609020204030204" pitchFamily="49" charset="0"/>
                <a:ea typeface="고도 M" panose="02000503000000020004" pitchFamily="2" charset="-127"/>
              </a:rPr>
              <a:t> 24 23 31 70 31 76 30 98 32 22 28 51 75 56 30 33 97 53 38 46 53 74 31 35</a:t>
            </a:r>
          </a:p>
          <a:p>
            <a:pPr lvl="0"/>
            <a:r>
              <a:rPr lang="en-US" altLang="ko-KR" sz="1100">
                <a:solidFill>
                  <a:schemeClr val="tx1"/>
                </a:solidFill>
                <a:latin typeface="Consolas" panose="020B0609020204030204" pitchFamily="49" charset="0"/>
                <a:ea typeface="고도 M" panose="02000503000000020004" pitchFamily="2" charset="-127"/>
              </a:rPr>
              <a:t> 23 34 22 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8287667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다시 신경망으로</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1001691" y="1030052"/>
            <a:ext cx="8550901" cy="369332"/>
          </a:xfrm>
          <a:prstGeom prst="rect">
            <a:avLst/>
          </a:prstGeom>
        </p:spPr>
        <p:txBody>
          <a:bodyPr wrap="square">
            <a:spAutoFit/>
          </a:bodyPr>
          <a:lstStyle/>
          <a:p>
            <a:r>
              <a:rPr lang="en-US" altLang="ko-KR" sz="1800" i="1">
                <a:solidFill>
                  <a:srgbClr val="494E52"/>
                </a:solidFill>
                <a:latin typeface="나눔스퀘어 ExtraBold" panose="020B0600000101010101" pitchFamily="50" charset="-127"/>
                <a:ea typeface="나눔스퀘어 ExtraBold" panose="020B0600000101010101" pitchFamily="50" charset="-127"/>
              </a:rPr>
              <a:t>2010</a:t>
            </a:r>
            <a:r>
              <a:rPr lang="ko-KR" altLang="en-US" sz="1800" i="1">
                <a:solidFill>
                  <a:srgbClr val="494E52"/>
                </a:solidFill>
                <a:latin typeface="나눔스퀘어 ExtraBold" panose="020B0600000101010101" pitchFamily="50" charset="-127"/>
                <a:ea typeface="나눔스퀘어 ExtraBold" panose="020B0600000101010101" pitchFamily="50" charset="-127"/>
              </a:rPr>
              <a:t>년경부터 일부 사람들이 중요한 성과를 내며 신경망은 다시 주목을 받았다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 </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406888" y="5231226"/>
            <a:ext cx="8359050" cy="132343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인텔의 고든 무어가 </a:t>
            </a:r>
            <a:r>
              <a:rPr lang="en-US" altLang="ko-KR" sz="2000">
                <a:solidFill>
                  <a:schemeClr val="tx1"/>
                </a:solidFill>
                <a:latin typeface="고도 M" panose="02000503000000020004" pitchFamily="2" charset="-127"/>
                <a:ea typeface="고도 M" panose="02000503000000020004" pitchFamily="2" charset="-127"/>
              </a:rPr>
              <a:t>1965</a:t>
            </a:r>
            <a:r>
              <a:rPr lang="ko-KR" altLang="en-US" sz="2000">
                <a:solidFill>
                  <a:schemeClr val="tx1"/>
                </a:solidFill>
                <a:latin typeface="고도 M" panose="02000503000000020004" pitchFamily="2" charset="-127"/>
                <a:ea typeface="고도 M" panose="02000503000000020004" pitchFamily="2" charset="-127"/>
              </a:rPr>
              <a:t>년에 주장한 법칙</a:t>
            </a:r>
            <a:r>
              <a:rPr lang="en-US" altLang="ko-KR" sz="2000">
                <a:solidFill>
                  <a:schemeClr val="tx1"/>
                </a:solidFill>
                <a:latin typeface="고도 M" panose="02000503000000020004" pitchFamily="2" charset="-127"/>
                <a:ea typeface="고도 M" panose="02000503000000020004" pitchFamily="2" charset="-127"/>
              </a:rPr>
              <a:t>. </a:t>
            </a:r>
          </a:p>
          <a:p>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반도체의 집적회로 성능은 </a:t>
            </a:r>
            <a:r>
              <a:rPr lang="en-US" altLang="ko-KR" sz="2000">
                <a:solidFill>
                  <a:schemeClr val="tx1"/>
                </a:solidFill>
                <a:latin typeface="고도 M" panose="02000503000000020004" pitchFamily="2" charset="-127"/>
                <a:ea typeface="고도 M" panose="02000503000000020004" pitchFamily="2" charset="-127"/>
              </a:rPr>
              <a:t>18</a:t>
            </a:r>
            <a:r>
              <a:rPr lang="ko-KR" altLang="en-US" sz="2000">
                <a:solidFill>
                  <a:schemeClr val="tx1"/>
                </a:solidFill>
                <a:latin typeface="고도 M" panose="02000503000000020004" pitchFamily="2" charset="-127"/>
                <a:ea typeface="고도 M" panose="02000503000000020004" pitchFamily="2" charset="-127"/>
              </a:rPr>
              <a:t>개월마다 </a:t>
            </a:r>
            <a:r>
              <a:rPr lang="en-US" altLang="ko-KR" sz="2000">
                <a:solidFill>
                  <a:schemeClr val="tx1"/>
                </a:solidFill>
                <a:latin typeface="고도 M" panose="02000503000000020004" pitchFamily="2" charset="-127"/>
                <a:ea typeface="고도 M" panose="02000503000000020004" pitchFamily="2" charset="-127"/>
              </a:rPr>
              <a:t>2</a:t>
            </a:r>
            <a:r>
              <a:rPr lang="ko-KR" altLang="en-US" sz="2000">
                <a:solidFill>
                  <a:schemeClr val="tx1"/>
                </a:solidFill>
                <a:latin typeface="고도 M" panose="02000503000000020004" pitchFamily="2" charset="-127"/>
                <a:ea typeface="고도 M" panose="02000503000000020004" pitchFamily="2" charset="-127"/>
              </a:rPr>
              <a:t>배로 증가한다</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는 법칙이다</a:t>
            </a:r>
            <a:r>
              <a:rPr lang="en-US" altLang="ko-KR" sz="2000">
                <a:solidFill>
                  <a:schemeClr val="tx1"/>
                </a:solidFill>
                <a:latin typeface="고도 M" panose="02000503000000020004" pitchFamily="2" charset="-127"/>
                <a:ea typeface="고도 M" panose="02000503000000020004" pitchFamily="2" charset="-127"/>
              </a:rPr>
              <a:t>.</a:t>
            </a:r>
          </a:p>
          <a:p>
            <a:r>
              <a:rPr lang="ko-KR" altLang="en-US" sz="2000">
                <a:solidFill>
                  <a:schemeClr val="tx1"/>
                </a:solidFill>
                <a:latin typeface="고도 M" panose="02000503000000020004" pitchFamily="2" charset="-127"/>
                <a:ea typeface="고도 M" panose="02000503000000020004" pitchFamily="2" charset="-127"/>
              </a:rPr>
              <a:t>이는 컴퓨팅 환경의 발전이 신경망의 이론을 뒷받침 하면서 이론으로만 존재 했던 여러 가지를 가능하게 만들었다</a:t>
            </a:r>
            <a:r>
              <a:rPr lang="en-US" altLang="ko-KR" sz="2000">
                <a:solidFill>
                  <a:schemeClr val="tx1"/>
                </a:solidFill>
                <a:latin typeface="고도 M" panose="02000503000000020004" pitchFamily="2" charset="-127"/>
                <a:ea typeface="고도 M" panose="02000503000000020004" pitchFamily="2" charset="-127"/>
              </a:rPr>
              <a:t>.</a:t>
            </a:r>
          </a:p>
        </p:txBody>
      </p:sp>
      <p:pic>
        <p:nvPicPr>
          <p:cNvPr id="3" name="그림 2">
            <a:extLst>
              <a:ext uri="{FF2B5EF4-FFF2-40B4-BE49-F238E27FC236}">
                <a16:creationId xmlns:a16="http://schemas.microsoft.com/office/drawing/2014/main" id="{CA9277E4-43A6-478A-ACFE-7F8813C8824D}"/>
              </a:ext>
            </a:extLst>
          </p:cNvPr>
          <p:cNvPicPr>
            <a:picLocks noChangeAspect="1"/>
          </p:cNvPicPr>
          <p:nvPr/>
        </p:nvPicPr>
        <p:blipFill>
          <a:blip r:embed="rId3"/>
          <a:stretch>
            <a:fillRect/>
          </a:stretch>
        </p:blipFill>
        <p:spPr>
          <a:xfrm>
            <a:off x="2895891" y="1824063"/>
            <a:ext cx="4762500" cy="3295650"/>
          </a:xfrm>
          <a:prstGeom prst="rect">
            <a:avLst/>
          </a:prstGeom>
        </p:spPr>
      </p:pic>
    </p:spTree>
    <p:extLst>
      <p:ext uri="{BB962C8B-B14F-4D97-AF65-F5344CB8AC3E}">
        <p14:creationId xmlns:p14="http://schemas.microsoft.com/office/powerpoint/2010/main" val="385043860"/>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 원</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핫 인코딩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257666"/>
            <a:ext cx="219643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텐서플로로</a:t>
            </a:r>
            <a:r>
              <a:rPr lang="ko-KR" altLang="en-US" sz="1400">
                <a:solidFill>
                  <a:schemeClr val="tx1"/>
                </a:solidFill>
                <a:latin typeface="고도 M" panose="02000503000000020004" pitchFamily="2" charset="-127"/>
                <a:ea typeface="고도 M" panose="02000503000000020004" pitchFamily="2" charset="-127"/>
              </a:rPr>
              <a:t> 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581207"/>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tensorflow.keras.utils</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to_categorical</a:t>
            </a:r>
            <a:endParaRPr lang="en-US" altLang="ko-KR" sz="1200">
              <a:solidFill>
                <a:schemeClr val="tx1"/>
              </a:solidFill>
              <a:latin typeface="Consolas" panose="020B0609020204030204" pitchFamily="49" charset="0"/>
            </a:endParaRP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243642" y="3361496"/>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(20000, 100, 100)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88778EBE-41DF-4BFD-98F8-2C55E90EA851}"/>
              </a:ext>
            </a:extLst>
          </p:cNvPr>
          <p:cNvSpPr txBox="1"/>
          <p:nvPr/>
        </p:nvSpPr>
        <p:spPr>
          <a:xfrm>
            <a:off x="952621" y="2745942"/>
            <a:ext cx="521553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인코딩으로 변환된 변수 </a:t>
            </a:r>
            <a:r>
              <a:rPr lang="en-US" altLang="ko-KR" sz="1400" err="1">
                <a:solidFill>
                  <a:schemeClr val="tx1"/>
                </a:solidFill>
                <a:latin typeface="고도 M" panose="02000503000000020004" pitchFamily="2" charset="-127"/>
                <a:ea typeface="고도 M" panose="02000503000000020004" pitchFamily="2" charset="-127"/>
              </a:rPr>
              <a:t>x_train_onehot</a:t>
            </a:r>
            <a:r>
              <a:rPr lang="ko-KR" altLang="en-US" sz="1400">
                <a:solidFill>
                  <a:schemeClr val="tx1"/>
                </a:solidFill>
                <a:latin typeface="고도 M" panose="02000503000000020004" pitchFamily="2" charset="-127"/>
                <a:ea typeface="고도 M" panose="02000503000000020004" pitchFamily="2" charset="-127"/>
              </a:rPr>
              <a:t>의 차원 크기 확인</a:t>
            </a:r>
          </a:p>
        </p:txBody>
      </p:sp>
      <p:sp>
        <p:nvSpPr>
          <p:cNvPr id="11" name="직사각형 10">
            <a:extLst>
              <a:ext uri="{FF2B5EF4-FFF2-40B4-BE49-F238E27FC236}">
                <a16:creationId xmlns:a16="http://schemas.microsoft.com/office/drawing/2014/main" id="{B002CB59-FB4A-42C5-8B16-1184FEA61DCD}"/>
              </a:ext>
            </a:extLst>
          </p:cNvPr>
          <p:cNvSpPr/>
          <p:nvPr/>
        </p:nvSpPr>
        <p:spPr>
          <a:xfrm>
            <a:off x="1243642" y="3053719"/>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print(x_train_onehot.shape)</a:t>
            </a:r>
            <a:endParaRPr lang="en-US" altLang="ko-KR" sz="12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2362800-E346-4509-8960-37BFADE66FDA}"/>
              </a:ext>
            </a:extLst>
          </p:cNvPr>
          <p:cNvSpPr txBox="1"/>
          <p:nvPr/>
        </p:nvSpPr>
        <p:spPr>
          <a:xfrm>
            <a:off x="1238386" y="4659528"/>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800000000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3" name="TextBox 12">
            <a:extLst>
              <a:ext uri="{FF2B5EF4-FFF2-40B4-BE49-F238E27FC236}">
                <a16:creationId xmlns:a16="http://schemas.microsoft.com/office/drawing/2014/main" id="{974A5BCC-F413-4A29-8733-69C92BE2AE9B}"/>
              </a:ext>
            </a:extLst>
          </p:cNvPr>
          <p:cNvSpPr txBox="1"/>
          <p:nvPr/>
        </p:nvSpPr>
        <p:spPr>
          <a:xfrm>
            <a:off x="947365" y="4043974"/>
            <a:ext cx="527285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인코딩으로 변환된 변수 </a:t>
            </a:r>
            <a:r>
              <a:rPr lang="en-US" altLang="ko-KR" sz="1400" err="1">
                <a:solidFill>
                  <a:schemeClr val="tx1"/>
                </a:solidFill>
                <a:latin typeface="고도 M" panose="02000503000000020004" pitchFamily="2" charset="-127"/>
                <a:ea typeface="고도 M" panose="02000503000000020004" pitchFamily="2" charset="-127"/>
              </a:rPr>
              <a:t>x_train_onehot</a:t>
            </a:r>
            <a:r>
              <a:rPr lang="ko-KR" altLang="en-US" sz="1400">
                <a:solidFill>
                  <a:schemeClr val="tx1"/>
                </a:solidFill>
                <a:latin typeface="고도 M" panose="02000503000000020004" pitchFamily="2" charset="-127"/>
                <a:ea typeface="고도 M" panose="02000503000000020004" pitchFamily="2" charset="-127"/>
              </a:rPr>
              <a:t>의 </a:t>
            </a:r>
            <a:r>
              <a:rPr lang="en-US" altLang="ko-KR" sz="1400">
                <a:solidFill>
                  <a:schemeClr val="tx1"/>
                </a:solidFill>
                <a:latin typeface="고도 M" panose="02000503000000020004" pitchFamily="2" charset="-127"/>
                <a:ea typeface="고도 M" panose="02000503000000020004" pitchFamily="2" charset="-127"/>
              </a:rPr>
              <a:t>byte </a:t>
            </a:r>
            <a:r>
              <a:rPr lang="ko-KR" altLang="en-US" sz="1400">
                <a:solidFill>
                  <a:schemeClr val="tx1"/>
                </a:solidFill>
                <a:latin typeface="고도 M" panose="02000503000000020004" pitchFamily="2" charset="-127"/>
                <a:ea typeface="고도 M" panose="02000503000000020004" pitchFamily="2" charset="-127"/>
              </a:rPr>
              <a:t>크기 확인</a:t>
            </a:r>
          </a:p>
        </p:txBody>
      </p:sp>
      <p:sp>
        <p:nvSpPr>
          <p:cNvPr id="14" name="직사각형 13">
            <a:extLst>
              <a:ext uri="{FF2B5EF4-FFF2-40B4-BE49-F238E27FC236}">
                <a16:creationId xmlns:a16="http://schemas.microsoft.com/office/drawing/2014/main" id="{6487CDF9-A10A-4E53-AD81-CC657CCBE83C}"/>
              </a:ext>
            </a:extLst>
          </p:cNvPr>
          <p:cNvSpPr/>
          <p:nvPr/>
        </p:nvSpPr>
        <p:spPr>
          <a:xfrm>
            <a:off x="1238386" y="4351751"/>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print(x_train_onehot.nbytes)</a:t>
            </a:r>
            <a:endParaRPr lang="en-US" altLang="ko-KR"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81255538"/>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87583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__</a:t>
            </a:r>
            <a:r>
              <a:rPr lang="en-US" altLang="ko-KR" sz="1400" err="1">
                <a:solidFill>
                  <a:schemeClr val="tx1"/>
                </a:solidFill>
                <a:latin typeface="고도 M" panose="02000503000000020004" pitchFamily="2" charset="-127"/>
                <a:ea typeface="고도 M" panose="02000503000000020004" pitchFamily="2" charset="-127"/>
              </a:rPr>
              <a:t>init</a:t>
            </a:r>
            <a:r>
              <a:rPr lang="en-US" altLang="ko-KR" sz="1400">
                <a:solidFill>
                  <a:schemeClr val="tx1"/>
                </a:solidFill>
                <a:latin typeface="고도 M" panose="02000503000000020004" pitchFamily="2" charset="-127"/>
                <a:ea typeface="고도 M" panose="02000503000000020004" pitchFamily="2" charset="-127"/>
              </a:rPr>
              <a:t>__() </a:t>
            </a:r>
            <a:r>
              <a:rPr lang="ko-KR" altLang="en-US" sz="1400">
                <a:solidFill>
                  <a:schemeClr val="tx1"/>
                </a:solidFill>
                <a:latin typeface="고도 M" panose="02000503000000020004" pitchFamily="2" charset="-127"/>
                <a:ea typeface="고도 M" panose="02000503000000020004" pitchFamily="2" charset="-127"/>
              </a:rPr>
              <a:t>함수 수정</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2308324"/>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def __</a:t>
            </a:r>
            <a:r>
              <a:rPr lang="en-US" altLang="ko-KR" sz="1200" err="1">
                <a:solidFill>
                  <a:schemeClr val="tx1"/>
                </a:solidFill>
                <a:latin typeface="Consolas" panose="020B0609020204030204" pitchFamily="49" charset="0"/>
              </a:rPr>
              <a:t>init</a:t>
            </a:r>
            <a:r>
              <a:rPr lang="en-US" altLang="ko-KR" sz="1200">
                <a:solidFill>
                  <a:schemeClr val="tx1"/>
                </a:solidFill>
                <a:latin typeface="Consolas" panose="020B0609020204030204" pitchFamily="49" charset="0"/>
              </a:rPr>
              <a:t>__(self, </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=0.1):</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self.batch_size</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self.w1h = None            # </a:t>
            </a:r>
            <a:r>
              <a:rPr lang="ko-KR" altLang="en-US" sz="1200">
                <a:solidFill>
                  <a:schemeClr val="tx1"/>
                </a:solidFill>
                <a:latin typeface="Consolas" panose="020B0609020204030204" pitchFamily="49" charset="0"/>
              </a:rPr>
              <a:t>은닉 상태에 대한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self.w1x = None            # </a:t>
            </a:r>
            <a:r>
              <a:rPr lang="ko-KR" altLang="en-US" sz="1200">
                <a:solidFill>
                  <a:schemeClr val="tx1"/>
                </a:solidFill>
                <a:latin typeface="Consolas" panose="020B0609020204030204" pitchFamily="49" charset="0"/>
              </a:rPr>
              <a:t>입력에 대한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self.b1 = None             # </a:t>
            </a:r>
            <a:r>
              <a:rPr lang="ko-KR" altLang="en-US" sz="1200">
                <a:solidFill>
                  <a:schemeClr val="tx1"/>
                </a:solidFill>
                <a:latin typeface="Consolas" panose="020B0609020204030204" pitchFamily="49" charset="0"/>
              </a:rPr>
              <a:t>순환층의 절편</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None             # </a:t>
            </a:r>
            <a:r>
              <a:rPr lang="ko-KR" altLang="en-US" sz="1200">
                <a:solidFill>
                  <a:schemeClr val="tx1"/>
                </a:solidFill>
                <a:latin typeface="Consolas" panose="020B0609020204030204" pitchFamily="49" charset="0"/>
              </a:rPr>
              <a:t>출력층의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self.b2 = None             # </a:t>
            </a:r>
            <a:r>
              <a:rPr lang="ko-KR" altLang="en-US" sz="1200">
                <a:solidFill>
                  <a:schemeClr val="tx1"/>
                </a:solidFill>
                <a:latin typeface="Consolas" panose="020B0609020204030204" pitchFamily="49" charset="0"/>
              </a:rPr>
              <a:t>출력층의 절편</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 = None              # </a:t>
            </a:r>
            <a:r>
              <a:rPr lang="ko-KR" altLang="en-US" sz="1200">
                <a:solidFill>
                  <a:schemeClr val="tx1"/>
                </a:solidFill>
                <a:latin typeface="Consolas" panose="020B0609020204030204" pitchFamily="49" charset="0"/>
              </a:rPr>
              <a:t>순환층의 활성화 출력</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self.losses</a:t>
            </a:r>
            <a:r>
              <a:rPr lang="en-US" altLang="ko-KR" sz="1200">
                <a:solidFill>
                  <a:schemeClr val="tx1"/>
                </a:solidFill>
                <a:latin typeface="Consolas" panose="020B0609020204030204" pitchFamily="49" charset="0"/>
              </a:rPr>
              <a:t> = []           # </a:t>
            </a:r>
            <a:r>
              <a:rPr lang="ko-KR" altLang="en-US" sz="1200">
                <a:solidFill>
                  <a:schemeClr val="tx1"/>
                </a:solidFill>
                <a:latin typeface="Consolas" panose="020B0609020204030204" pitchFamily="49" charset="0"/>
              </a:rPr>
              <a:t>훈련 손실</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self.val_losses</a:t>
            </a:r>
            <a:r>
              <a:rPr lang="en-US" altLang="ko-KR" sz="1200">
                <a:solidFill>
                  <a:schemeClr val="tx1"/>
                </a:solidFill>
                <a:latin typeface="Consolas" panose="020B0609020204030204" pitchFamily="49" charset="0"/>
              </a:rPr>
              <a:t> = []       # </a:t>
            </a:r>
            <a:r>
              <a:rPr lang="ko-KR" altLang="en-US" sz="1200">
                <a:solidFill>
                  <a:schemeClr val="tx1"/>
                </a:solidFill>
                <a:latin typeface="Consolas" panose="020B0609020204030204" pitchFamily="49" charset="0"/>
              </a:rPr>
              <a:t>검증 손실</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self.lr =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    # </a:t>
            </a:r>
            <a:r>
              <a:rPr lang="ko-KR" altLang="en-US" sz="1200" err="1">
                <a:solidFill>
                  <a:schemeClr val="tx1"/>
                </a:solidFill>
                <a:latin typeface="Consolas" panose="020B0609020204030204" pitchFamily="49" charset="0"/>
              </a:rPr>
              <a:t>학습률</a:t>
            </a:r>
            <a:endParaRPr lang="en-US" altLang="ko-KR" sz="12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7AE97FC6-D9F4-4E21-A50C-848C1F7D51FA}"/>
              </a:ext>
            </a:extLst>
          </p:cNvPr>
          <p:cNvSpPr txBox="1"/>
          <p:nvPr/>
        </p:nvSpPr>
        <p:spPr>
          <a:xfrm>
            <a:off x="926344" y="3880007"/>
            <a:ext cx="2872902"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직교 행렬 방식으로 가중치 초기화</a:t>
            </a:r>
          </a:p>
        </p:txBody>
      </p:sp>
      <p:sp>
        <p:nvSpPr>
          <p:cNvPr id="16" name="직사각형 15">
            <a:extLst>
              <a:ext uri="{FF2B5EF4-FFF2-40B4-BE49-F238E27FC236}">
                <a16:creationId xmlns:a16="http://schemas.microsoft.com/office/drawing/2014/main" id="{650F00E5-478F-46AC-8435-A28FCF90EC97}"/>
              </a:ext>
            </a:extLst>
          </p:cNvPr>
          <p:cNvSpPr/>
          <p:nvPr/>
        </p:nvSpPr>
        <p:spPr>
          <a:xfrm>
            <a:off x="1264662" y="4203548"/>
            <a:ext cx="8143933"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orth_init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tf.initializers.Orthogonal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tf.initializers.GlorotUniform</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self.w1h = </a:t>
            </a:r>
            <a:r>
              <a:rPr lang="en-US" altLang="ko-KR" sz="1200" err="1">
                <a:solidFill>
                  <a:schemeClr val="tx1"/>
                </a:solidFill>
                <a:latin typeface="Consolas" panose="020B0609020204030204" pitchFamily="49" charset="0"/>
              </a:rPr>
              <a:t>orth_init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self.w1x =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클래스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self.b2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149163638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63538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a:t>
            </a:r>
            <a:r>
              <a:rPr lang="en-US" altLang="ko-KR" sz="1200" err="1">
                <a:solidFill>
                  <a:schemeClr val="tx1"/>
                </a:solidFill>
                <a:latin typeface="Consolas" panose="020B0609020204030204" pitchFamily="49" charset="0"/>
              </a:rPr>
              <a:t>forpass</a:t>
            </a:r>
            <a:r>
              <a:rPr lang="en-US" altLang="ko-KR" sz="1200">
                <a:solidFill>
                  <a:schemeClr val="tx1"/>
                </a:solidFill>
                <a:latin typeface="Consolas" panose="020B0609020204030204" pitchFamily="49" charset="0"/>
              </a:rPr>
              <a:t>(self, x):</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x.shape</a:t>
            </a:r>
            <a:r>
              <a:rPr lang="en-US" altLang="ko-KR" sz="1200">
                <a:solidFill>
                  <a:schemeClr val="tx1"/>
                </a:solidFill>
                <a:latin typeface="Consolas" panose="020B0609020204030204" pitchFamily="49" charset="0"/>
              </a:rPr>
              <a:t>[0],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 상태를 초기화합니다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p:txBody>
      </p:sp>
      <p:sp>
        <p:nvSpPr>
          <p:cNvPr id="15" name="TextBox 14">
            <a:extLst>
              <a:ext uri="{FF2B5EF4-FFF2-40B4-BE49-F238E27FC236}">
                <a16:creationId xmlns:a16="http://schemas.microsoft.com/office/drawing/2014/main" id="{7AE97FC6-D9F4-4E21-A50C-848C1F7D51FA}"/>
              </a:ext>
            </a:extLst>
          </p:cNvPr>
          <p:cNvSpPr txBox="1"/>
          <p:nvPr/>
        </p:nvSpPr>
        <p:spPr>
          <a:xfrm>
            <a:off x="921089" y="2188782"/>
            <a:ext cx="72260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en-US" altLang="ko-KR" sz="1400" err="1">
                <a:solidFill>
                  <a:schemeClr val="tx1"/>
                </a:solidFill>
                <a:latin typeface="고도 M" panose="02000503000000020004" pitchFamily="2" charset="-127"/>
                <a:ea typeface="고도 M" panose="02000503000000020004" pitchFamily="2" charset="-127"/>
              </a:rPr>
              <a:t>swapaxes</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함수를 사용하여 입력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첫 번째 배치 차원과 두 번째 타임 스텝 차원을 바꾼다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6" name="직사각형 15">
            <a:extLst>
              <a:ext uri="{FF2B5EF4-FFF2-40B4-BE49-F238E27FC236}">
                <a16:creationId xmlns:a16="http://schemas.microsoft.com/office/drawing/2014/main" id="{650F00E5-478F-46AC-8435-A28FCF90EC97}"/>
              </a:ext>
            </a:extLst>
          </p:cNvPr>
          <p:cNvSpPr/>
          <p:nvPr/>
        </p:nvSpPr>
        <p:spPr>
          <a:xfrm>
            <a:off x="1259407" y="2512323"/>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배치 차원과 타임 스텝 차원을 바꿉니다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seq = </a:t>
            </a:r>
            <a:r>
              <a:rPr lang="en-US" altLang="ko-KR" sz="1200" err="1">
                <a:solidFill>
                  <a:schemeClr val="tx1"/>
                </a:solidFill>
                <a:latin typeface="Consolas" panose="020B0609020204030204" pitchFamily="49" charset="0"/>
              </a:rPr>
              <a:t>np.swapaxes</a:t>
            </a:r>
            <a:r>
              <a:rPr lang="en-US" altLang="ko-KR" sz="1200">
                <a:solidFill>
                  <a:schemeClr val="tx1"/>
                </a:solidFill>
                <a:latin typeface="Consolas" panose="020B0609020204030204" pitchFamily="49" charset="0"/>
              </a:rPr>
              <a:t>(x, 0, 1)</a:t>
            </a:r>
          </a:p>
          <a:p>
            <a:r>
              <a:rPr lang="en-US" altLang="ko-KR" sz="1200">
                <a:solidFill>
                  <a:schemeClr val="tx1"/>
                </a:solidFill>
                <a:latin typeface="Consolas" panose="020B0609020204030204" pitchFamily="49" charset="0"/>
              </a:rPr>
              <a:t>        ...</a:t>
            </a:r>
          </a:p>
        </p:txBody>
      </p:sp>
      <p:grpSp>
        <p:nvGrpSpPr>
          <p:cNvPr id="5" name="그룹 4">
            <a:extLst>
              <a:ext uri="{FF2B5EF4-FFF2-40B4-BE49-F238E27FC236}">
                <a16:creationId xmlns:a16="http://schemas.microsoft.com/office/drawing/2014/main" id="{FB97E138-E503-486A-AA6C-9D60EF98D9F7}"/>
              </a:ext>
            </a:extLst>
          </p:cNvPr>
          <p:cNvGrpSpPr/>
          <p:nvPr/>
        </p:nvGrpSpPr>
        <p:grpSpPr>
          <a:xfrm>
            <a:off x="1675165" y="4038271"/>
            <a:ext cx="1785119" cy="2354920"/>
            <a:chOff x="2056836" y="3624348"/>
            <a:chExt cx="1785119" cy="2354920"/>
          </a:xfrm>
        </p:grpSpPr>
        <p:grpSp>
          <p:nvGrpSpPr>
            <p:cNvPr id="3" name="그룹 2">
              <a:extLst>
                <a:ext uri="{FF2B5EF4-FFF2-40B4-BE49-F238E27FC236}">
                  <a16:creationId xmlns:a16="http://schemas.microsoft.com/office/drawing/2014/main" id="{13CC7629-A946-43C6-8ABF-7AEE2D4C9265}"/>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2" name="직사각형 1">
                <a:extLst>
                  <a:ext uri="{FF2B5EF4-FFF2-40B4-BE49-F238E27FC236}">
                    <a16:creationId xmlns:a16="http://schemas.microsoft.com/office/drawing/2014/main" id="{DCF55A6C-6FE3-41D5-BF29-F169A2D71AB1}"/>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C4B45DFF-B6C5-4A1E-8D02-85D677AB7C7D}"/>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E46C5F3-EABF-41BB-A7F8-A7C6D7614B0B}"/>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83F91B3-6DDC-43FB-8E75-8FFA4D81121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11F5F9-902B-4D07-BB43-CE4BD0B5672E}"/>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E574EFD-DBC6-42C6-9E34-295B87CF3CE6}"/>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FE56EFA9-FDFC-4D9D-A42C-4EBDA30A95A5}"/>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0EBD1BA-D603-4265-830E-BB1914D05531}"/>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D976B0D-54A4-4B38-B434-88304F3E18A7}"/>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B92B993E-674E-47F9-870B-5E1EB6F78CE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BC601D85-F409-4EC0-991B-3C7C4E2E9EF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58171034-A757-45AB-B90C-86C4B253F953}"/>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19D275EF-E859-43EC-81B3-E01E4FD84E7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723A13A-AF67-42F2-BA2F-70E0C57AF98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0FD777DB-EEB9-439A-BEAB-21BECC99750B}"/>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6C870B8-57F9-4E93-9D73-854E9594A81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D57B1F1C-B572-473C-8AA2-97FC2AE6BFC0}"/>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A54ECC5-2289-4DB4-85EF-56C9198E569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359BD8E-64F3-43D8-A1D9-9051C217DE4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22BDC765-1F88-44B5-8171-1684A7102614}"/>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61329638-B446-47FF-B086-7897C4E0D458}"/>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201029E-E1F7-473E-BF71-8737760502C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017CC01-391F-4323-BBBD-5CC41DACD3E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F3852B1C-C82A-484A-92DA-57254311250D}"/>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A7BDE07-F0FA-4E25-8F7E-EAD89F83AB0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60F6CA5-8DE9-4AAB-A7BA-16CE54F75E4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70969768-3AFC-4632-91A7-714B4634901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24D3258A-CD46-41C3-833C-9FCA80DA1FF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97BA69F-18B4-4325-9071-9EDE0B430D2C}"/>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FC2376F2-814A-4E7D-9214-BC870109E53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B67022-D511-41E1-A18F-3A8D97F96A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CC178FA-1F30-4657-AC59-086510DE4141}"/>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484E6CB-303A-4FD2-A8B1-0438FB1B5D6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3A175E44-8E5D-4106-A74B-5874AD695F1A}"/>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CB4DC32-EB46-4EF3-BE86-881D80FBE69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64517518-9A4A-4454-9511-1556C453E234}"/>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D5CD8A60-71EC-4B81-AB1A-F526D2F3A9A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59D8F1F-A78E-4A61-9562-90CD7BA646B0}"/>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73A1E50-9F6F-4EAE-A2EB-A42D6B647C26}"/>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6D32AB3-F191-4DC7-9BE9-5443C9A88FB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6417124-A383-43EA-B59D-B99D390486BB}"/>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F3E513A4-074D-465C-A39F-C0B0BE661EE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906D7FE-3098-44FC-B218-C41441E75382}"/>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A44D4E4-140F-4994-833D-5AE8DEFCA92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59F38F47-DCBA-4377-9A49-CEF958ED7F9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2C5F0AF-CE11-4DEC-A96B-C0E3B415D7E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FAE9026-05AB-4B3A-82B9-4AA579E3FF6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B724BE6-B38A-4419-9DA8-B96D58A1EE05}"/>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64B9424-7865-410F-8FCC-C2D34D37EEE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04E443C5-E250-4EB7-96D8-047C8D45F91F}"/>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A8A6784F-8BC4-4620-B099-23C1DA8AED88}"/>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05BD92D1-CFE4-4CF3-801D-3528B7DA4A9F}"/>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3DBDE66-78D8-4E9E-8E03-1285390DF07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54568DA-D65C-4A4F-97F8-2F913D577163}"/>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2CCB32AA-A7DA-4EDB-AE61-628CED67BF11}"/>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1266FF42-846A-446A-8022-996178359B65}"/>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131BE495-482A-4431-B6F1-33915C529676}"/>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CAFC4FF-13E2-4FB2-BEFE-8E2F738F530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5F9AB2A-479C-42CE-BCCD-6B582F12BB96}"/>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D20440E-1252-4DC7-B520-B01BC3D279CF}"/>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DED1B2-FEC2-49B7-B7A3-A9B96742858A}"/>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FE9DAD1B-1B76-46EB-A4DF-0750F4F468DE}"/>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634E13B-641B-4AB7-918B-FD4C401ECED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56E28F17-560F-409A-AF40-649785B8419C}"/>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0E99D1-7C55-44E8-B971-1CAD7F896044}"/>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74700200-3233-4809-9160-488F77A377D8}"/>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F7608365-F6F0-4DFE-8C8E-96F39A82318C}"/>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ECCD9F9-56A8-4999-93C4-32E54CDB7874}"/>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B1CA356-4EF4-46EB-9EE7-BFF38EDFB048}"/>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95E29513-F23F-452B-9B44-0A2CBFECFAB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19E6159A-FFF4-4B00-8B77-115711A9F4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93270548-07DF-4079-984E-FE5F305A37E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F7C95475-BCF7-4300-B303-156E32BA06B6}"/>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C172AF-7FA7-4DD6-89B2-722C4CB3BA1E}"/>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07B3FF0-FF2A-4B79-94A3-55CCE6FE8497}"/>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B7B963C-6475-4CAF-9779-1DD1B2007A6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7A3B517B-8625-4CDC-ABE6-9C64BD83262E}"/>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BF29FF14-D0D0-4672-82A5-09F6B55C2191}"/>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5DCBD896-B138-45B5-9798-7C4880D65CD4}"/>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F845D155-BD9B-42D9-BFE9-AACFE834E483}"/>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B52D6326-EC70-4372-9648-1E706675401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087" name="그룹 1086">
              <a:extLst>
                <a:ext uri="{FF2B5EF4-FFF2-40B4-BE49-F238E27FC236}">
                  <a16:creationId xmlns:a16="http://schemas.microsoft.com/office/drawing/2014/main" id="{D6A99406-526C-4AF7-8525-F7513CB81A0D}"/>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088" name="직사각형 1087">
                <a:extLst>
                  <a:ext uri="{FF2B5EF4-FFF2-40B4-BE49-F238E27FC236}">
                    <a16:creationId xmlns:a16="http://schemas.microsoft.com/office/drawing/2014/main" id="{16B0B96C-C832-4C63-95AF-08CDB974471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9" name="직사각형 1088">
                <a:extLst>
                  <a:ext uri="{FF2B5EF4-FFF2-40B4-BE49-F238E27FC236}">
                    <a16:creationId xmlns:a16="http://schemas.microsoft.com/office/drawing/2014/main" id="{C517F9D9-7E74-4505-ABD1-A3616FBD34D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0" name="직사각형 1089">
                <a:extLst>
                  <a:ext uri="{FF2B5EF4-FFF2-40B4-BE49-F238E27FC236}">
                    <a16:creationId xmlns:a16="http://schemas.microsoft.com/office/drawing/2014/main" id="{E9C15ECA-D054-4095-8ED8-F0B3D9EEF318}"/>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1" name="직사각형 1090">
                <a:extLst>
                  <a:ext uri="{FF2B5EF4-FFF2-40B4-BE49-F238E27FC236}">
                    <a16:creationId xmlns:a16="http://schemas.microsoft.com/office/drawing/2014/main" id="{2258D80D-A6D3-44CA-A31F-BEC36C7A2FE1}"/>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2" name="직사각형 1091">
                <a:extLst>
                  <a:ext uri="{FF2B5EF4-FFF2-40B4-BE49-F238E27FC236}">
                    <a16:creationId xmlns:a16="http://schemas.microsoft.com/office/drawing/2014/main" id="{373CDA7B-F50D-4237-86A1-15545B40CC1D}"/>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3" name="직사각형 1092">
                <a:extLst>
                  <a:ext uri="{FF2B5EF4-FFF2-40B4-BE49-F238E27FC236}">
                    <a16:creationId xmlns:a16="http://schemas.microsoft.com/office/drawing/2014/main" id="{A71ADDEE-C7CD-4433-B84E-7645A0D156E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4" name="직사각형 1093">
                <a:extLst>
                  <a:ext uri="{FF2B5EF4-FFF2-40B4-BE49-F238E27FC236}">
                    <a16:creationId xmlns:a16="http://schemas.microsoft.com/office/drawing/2014/main" id="{5F2B11B3-F9A3-4050-AC6C-93BE1CB94E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5" name="직사각형 1094">
                <a:extLst>
                  <a:ext uri="{FF2B5EF4-FFF2-40B4-BE49-F238E27FC236}">
                    <a16:creationId xmlns:a16="http://schemas.microsoft.com/office/drawing/2014/main" id="{AEF53D1E-48BF-4395-AFF9-D33E7845DA5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6" name="직사각형 1095">
                <a:extLst>
                  <a:ext uri="{FF2B5EF4-FFF2-40B4-BE49-F238E27FC236}">
                    <a16:creationId xmlns:a16="http://schemas.microsoft.com/office/drawing/2014/main" id="{D44F10DB-FC66-439E-840F-87B977635F7D}"/>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7" name="직사각형 1096">
                <a:extLst>
                  <a:ext uri="{FF2B5EF4-FFF2-40B4-BE49-F238E27FC236}">
                    <a16:creationId xmlns:a16="http://schemas.microsoft.com/office/drawing/2014/main" id="{84AA1B65-0C7B-4E24-93D7-3D0B3BDDFB88}"/>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8" name="직사각형 1097">
                <a:extLst>
                  <a:ext uri="{FF2B5EF4-FFF2-40B4-BE49-F238E27FC236}">
                    <a16:creationId xmlns:a16="http://schemas.microsoft.com/office/drawing/2014/main" id="{BD9B4D0C-6BD2-4D77-8F63-2ED46EBD0D76}"/>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9" name="직사각형 1098">
                <a:extLst>
                  <a:ext uri="{FF2B5EF4-FFF2-40B4-BE49-F238E27FC236}">
                    <a16:creationId xmlns:a16="http://schemas.microsoft.com/office/drawing/2014/main" id="{E996A156-97E0-4547-BFBF-C951826C6A1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0" name="직사각형 1099">
                <a:extLst>
                  <a:ext uri="{FF2B5EF4-FFF2-40B4-BE49-F238E27FC236}">
                    <a16:creationId xmlns:a16="http://schemas.microsoft.com/office/drawing/2014/main" id="{467DB452-4817-4A1A-AF02-9DAE24CBC5E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1" name="직사각형 1100">
                <a:extLst>
                  <a:ext uri="{FF2B5EF4-FFF2-40B4-BE49-F238E27FC236}">
                    <a16:creationId xmlns:a16="http://schemas.microsoft.com/office/drawing/2014/main" id="{09BB34AC-850F-4D98-93CC-9A2E62973AA0}"/>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2" name="직사각형 1101">
                <a:extLst>
                  <a:ext uri="{FF2B5EF4-FFF2-40B4-BE49-F238E27FC236}">
                    <a16:creationId xmlns:a16="http://schemas.microsoft.com/office/drawing/2014/main" id="{0D1559EA-601D-4867-A91F-8B7DC1A8775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3" name="직사각형 1102">
                <a:extLst>
                  <a:ext uri="{FF2B5EF4-FFF2-40B4-BE49-F238E27FC236}">
                    <a16:creationId xmlns:a16="http://schemas.microsoft.com/office/drawing/2014/main" id="{561ECEAC-353E-457F-ABAC-859E07F05EF7}"/>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4" name="직사각형 1103">
                <a:extLst>
                  <a:ext uri="{FF2B5EF4-FFF2-40B4-BE49-F238E27FC236}">
                    <a16:creationId xmlns:a16="http://schemas.microsoft.com/office/drawing/2014/main" id="{2230A2BB-B8EB-4798-A693-AAB454F476B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5" name="직사각형 1104">
                <a:extLst>
                  <a:ext uri="{FF2B5EF4-FFF2-40B4-BE49-F238E27FC236}">
                    <a16:creationId xmlns:a16="http://schemas.microsoft.com/office/drawing/2014/main" id="{825A566B-2DBF-42FC-9BA4-A8B9D24C11B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6" name="직사각형 1105">
                <a:extLst>
                  <a:ext uri="{FF2B5EF4-FFF2-40B4-BE49-F238E27FC236}">
                    <a16:creationId xmlns:a16="http://schemas.microsoft.com/office/drawing/2014/main" id="{88C11211-3B18-47D0-92D4-10CC87564AE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7" name="직사각형 1106">
                <a:extLst>
                  <a:ext uri="{FF2B5EF4-FFF2-40B4-BE49-F238E27FC236}">
                    <a16:creationId xmlns:a16="http://schemas.microsoft.com/office/drawing/2014/main" id="{8DC04C20-9221-417A-8B63-5658278F999C}"/>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8" name="직사각형 1107">
                <a:extLst>
                  <a:ext uri="{FF2B5EF4-FFF2-40B4-BE49-F238E27FC236}">
                    <a16:creationId xmlns:a16="http://schemas.microsoft.com/office/drawing/2014/main" id="{3F986383-968B-477E-9FA5-D36CD3CA1670}"/>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9" name="직사각형 1108">
                <a:extLst>
                  <a:ext uri="{FF2B5EF4-FFF2-40B4-BE49-F238E27FC236}">
                    <a16:creationId xmlns:a16="http://schemas.microsoft.com/office/drawing/2014/main" id="{0F14DD12-27AA-4BC3-938F-F6177CBC568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0" name="직사각형 1109">
                <a:extLst>
                  <a:ext uri="{FF2B5EF4-FFF2-40B4-BE49-F238E27FC236}">
                    <a16:creationId xmlns:a16="http://schemas.microsoft.com/office/drawing/2014/main" id="{B0A20200-38FA-4A5E-8181-DB29F370E9D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1" name="직사각형 1110">
                <a:extLst>
                  <a:ext uri="{FF2B5EF4-FFF2-40B4-BE49-F238E27FC236}">
                    <a16:creationId xmlns:a16="http://schemas.microsoft.com/office/drawing/2014/main" id="{8155CD22-1A03-4119-87D4-3D758E5AEF9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2" name="직사각형 1111">
                <a:extLst>
                  <a:ext uri="{FF2B5EF4-FFF2-40B4-BE49-F238E27FC236}">
                    <a16:creationId xmlns:a16="http://schemas.microsoft.com/office/drawing/2014/main" id="{083A1F5A-54CF-4C56-8D88-5BF20380F3A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3" name="직사각형 1112">
                <a:extLst>
                  <a:ext uri="{FF2B5EF4-FFF2-40B4-BE49-F238E27FC236}">
                    <a16:creationId xmlns:a16="http://schemas.microsoft.com/office/drawing/2014/main" id="{825F83F5-46AB-4102-BD16-B2B56EED9B8D}"/>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4" name="직사각형 1113">
                <a:extLst>
                  <a:ext uri="{FF2B5EF4-FFF2-40B4-BE49-F238E27FC236}">
                    <a16:creationId xmlns:a16="http://schemas.microsoft.com/office/drawing/2014/main" id="{F9F4A9B3-B1DB-45C9-9BC7-535376276D5F}"/>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5" name="직사각형 1114">
                <a:extLst>
                  <a:ext uri="{FF2B5EF4-FFF2-40B4-BE49-F238E27FC236}">
                    <a16:creationId xmlns:a16="http://schemas.microsoft.com/office/drawing/2014/main" id="{EE153946-AAFA-4AD8-B3E0-F9E79E03789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6" name="직사각형 1115">
                <a:extLst>
                  <a:ext uri="{FF2B5EF4-FFF2-40B4-BE49-F238E27FC236}">
                    <a16:creationId xmlns:a16="http://schemas.microsoft.com/office/drawing/2014/main" id="{8AADA1D0-71B8-4B11-BD3F-6B0ED53FFB8D}"/>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7" name="직사각형 1116">
                <a:extLst>
                  <a:ext uri="{FF2B5EF4-FFF2-40B4-BE49-F238E27FC236}">
                    <a16:creationId xmlns:a16="http://schemas.microsoft.com/office/drawing/2014/main" id="{D501CBA6-92D0-4874-A78D-8CE53897EEF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8" name="직사각형 1117">
                <a:extLst>
                  <a:ext uri="{FF2B5EF4-FFF2-40B4-BE49-F238E27FC236}">
                    <a16:creationId xmlns:a16="http://schemas.microsoft.com/office/drawing/2014/main" id="{F58F3CF6-E654-473B-A848-69B83C3427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9" name="직사각형 1118">
                <a:extLst>
                  <a:ext uri="{FF2B5EF4-FFF2-40B4-BE49-F238E27FC236}">
                    <a16:creationId xmlns:a16="http://schemas.microsoft.com/office/drawing/2014/main" id="{CF50C7D2-A41F-492E-A172-ACAFBF2EEF4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0" name="직사각형 1119">
                <a:extLst>
                  <a:ext uri="{FF2B5EF4-FFF2-40B4-BE49-F238E27FC236}">
                    <a16:creationId xmlns:a16="http://schemas.microsoft.com/office/drawing/2014/main" id="{DBAD6BD9-DFBD-4CB3-B40D-C1B988C5BA31}"/>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1" name="직사각형 1120">
                <a:extLst>
                  <a:ext uri="{FF2B5EF4-FFF2-40B4-BE49-F238E27FC236}">
                    <a16:creationId xmlns:a16="http://schemas.microsoft.com/office/drawing/2014/main" id="{E9CA7B0C-2752-43E8-A79F-4D77B89B8CC3}"/>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2" name="직사각형 1121">
                <a:extLst>
                  <a:ext uri="{FF2B5EF4-FFF2-40B4-BE49-F238E27FC236}">
                    <a16:creationId xmlns:a16="http://schemas.microsoft.com/office/drawing/2014/main" id="{FFA699A2-5A3D-423C-B071-7C128BC704C8}"/>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3" name="직사각형 1122">
                <a:extLst>
                  <a:ext uri="{FF2B5EF4-FFF2-40B4-BE49-F238E27FC236}">
                    <a16:creationId xmlns:a16="http://schemas.microsoft.com/office/drawing/2014/main" id="{77B44D86-3CA5-43A1-9F31-897E729694F8}"/>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4" name="직사각형 1123">
                <a:extLst>
                  <a:ext uri="{FF2B5EF4-FFF2-40B4-BE49-F238E27FC236}">
                    <a16:creationId xmlns:a16="http://schemas.microsoft.com/office/drawing/2014/main" id="{F50AB006-B088-4E5F-9462-7B09CD0E4EE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5" name="직사각형 1124">
                <a:extLst>
                  <a:ext uri="{FF2B5EF4-FFF2-40B4-BE49-F238E27FC236}">
                    <a16:creationId xmlns:a16="http://schemas.microsoft.com/office/drawing/2014/main" id="{37157168-9766-4317-9BC2-CDF190A216C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6" name="직사각형 1125">
                <a:extLst>
                  <a:ext uri="{FF2B5EF4-FFF2-40B4-BE49-F238E27FC236}">
                    <a16:creationId xmlns:a16="http://schemas.microsoft.com/office/drawing/2014/main" id="{698A2755-436C-421F-AD8B-146D08CE6F53}"/>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7" name="직사각형 1126">
                <a:extLst>
                  <a:ext uri="{FF2B5EF4-FFF2-40B4-BE49-F238E27FC236}">
                    <a16:creationId xmlns:a16="http://schemas.microsoft.com/office/drawing/2014/main" id="{9AE1A8D4-2CDC-4336-ADE7-E786CBC92ED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8" name="직사각형 1127">
                <a:extLst>
                  <a:ext uri="{FF2B5EF4-FFF2-40B4-BE49-F238E27FC236}">
                    <a16:creationId xmlns:a16="http://schemas.microsoft.com/office/drawing/2014/main" id="{AE3DC650-729A-47B4-B110-E5FCEA0A12DA}"/>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9" name="직사각형 1128">
                <a:extLst>
                  <a:ext uri="{FF2B5EF4-FFF2-40B4-BE49-F238E27FC236}">
                    <a16:creationId xmlns:a16="http://schemas.microsoft.com/office/drawing/2014/main" id="{4412F4A7-F9DF-4B5D-B4A4-D0C1098044EE}"/>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0" name="직사각형 1129">
                <a:extLst>
                  <a:ext uri="{FF2B5EF4-FFF2-40B4-BE49-F238E27FC236}">
                    <a16:creationId xmlns:a16="http://schemas.microsoft.com/office/drawing/2014/main" id="{3696BFCF-2FB4-4FB9-A754-3E5EA6298E39}"/>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1" name="직사각형 1130">
                <a:extLst>
                  <a:ext uri="{FF2B5EF4-FFF2-40B4-BE49-F238E27FC236}">
                    <a16:creationId xmlns:a16="http://schemas.microsoft.com/office/drawing/2014/main" id="{3C02FF43-AC80-43E2-8B66-BB332ECAA054}"/>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2" name="직사각형 1131">
                <a:extLst>
                  <a:ext uri="{FF2B5EF4-FFF2-40B4-BE49-F238E27FC236}">
                    <a16:creationId xmlns:a16="http://schemas.microsoft.com/office/drawing/2014/main" id="{D7E49B5C-9B5A-43DF-892F-47C7B806EEE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3" name="직사각형 1132">
                <a:extLst>
                  <a:ext uri="{FF2B5EF4-FFF2-40B4-BE49-F238E27FC236}">
                    <a16:creationId xmlns:a16="http://schemas.microsoft.com/office/drawing/2014/main" id="{AD58500E-CCB1-4136-B6A2-EC993C4B3BAC}"/>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4" name="직사각형 1133">
                <a:extLst>
                  <a:ext uri="{FF2B5EF4-FFF2-40B4-BE49-F238E27FC236}">
                    <a16:creationId xmlns:a16="http://schemas.microsoft.com/office/drawing/2014/main" id="{831A8538-982B-4034-B3EF-C1B0C1AEF9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5" name="직사각형 1134">
                <a:extLst>
                  <a:ext uri="{FF2B5EF4-FFF2-40B4-BE49-F238E27FC236}">
                    <a16:creationId xmlns:a16="http://schemas.microsoft.com/office/drawing/2014/main" id="{2E2D5E73-F3B7-4538-A0DB-1D435B6C210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6" name="직사각형 1135">
                <a:extLst>
                  <a:ext uri="{FF2B5EF4-FFF2-40B4-BE49-F238E27FC236}">
                    <a16:creationId xmlns:a16="http://schemas.microsoft.com/office/drawing/2014/main" id="{881E427D-7851-40F9-87D5-EA567D103DE2}"/>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7" name="직사각형 1136">
                <a:extLst>
                  <a:ext uri="{FF2B5EF4-FFF2-40B4-BE49-F238E27FC236}">
                    <a16:creationId xmlns:a16="http://schemas.microsoft.com/office/drawing/2014/main" id="{8C0FD977-4746-4EC0-8043-F249DFF82F79}"/>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8" name="직사각형 1137">
                <a:extLst>
                  <a:ext uri="{FF2B5EF4-FFF2-40B4-BE49-F238E27FC236}">
                    <a16:creationId xmlns:a16="http://schemas.microsoft.com/office/drawing/2014/main" id="{B12B3684-3202-4565-93A2-0396557F7C1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9" name="직사각형 1138">
                <a:extLst>
                  <a:ext uri="{FF2B5EF4-FFF2-40B4-BE49-F238E27FC236}">
                    <a16:creationId xmlns:a16="http://schemas.microsoft.com/office/drawing/2014/main" id="{1F54C577-1F02-4034-9A6A-96C506324F8B}"/>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0" name="직사각형 1139">
                <a:extLst>
                  <a:ext uri="{FF2B5EF4-FFF2-40B4-BE49-F238E27FC236}">
                    <a16:creationId xmlns:a16="http://schemas.microsoft.com/office/drawing/2014/main" id="{1B9B0D99-FAAC-4E12-98A5-D1906590188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1" name="직사각형 1140">
                <a:extLst>
                  <a:ext uri="{FF2B5EF4-FFF2-40B4-BE49-F238E27FC236}">
                    <a16:creationId xmlns:a16="http://schemas.microsoft.com/office/drawing/2014/main" id="{5AD87ECC-5173-46DB-A28B-7A2BACC110A9}"/>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2" name="직사각형 1141">
                <a:extLst>
                  <a:ext uri="{FF2B5EF4-FFF2-40B4-BE49-F238E27FC236}">
                    <a16:creationId xmlns:a16="http://schemas.microsoft.com/office/drawing/2014/main" id="{111F86AD-81A9-4F47-AF68-8B251693062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3" name="직사각형 1142">
                <a:extLst>
                  <a:ext uri="{FF2B5EF4-FFF2-40B4-BE49-F238E27FC236}">
                    <a16:creationId xmlns:a16="http://schemas.microsoft.com/office/drawing/2014/main" id="{464B78EC-D86D-4B25-94D3-73EE9852853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4" name="직사각형 1143">
                <a:extLst>
                  <a:ext uri="{FF2B5EF4-FFF2-40B4-BE49-F238E27FC236}">
                    <a16:creationId xmlns:a16="http://schemas.microsoft.com/office/drawing/2014/main" id="{E34B1B6F-697F-4A3B-9D9A-00A71BCCA14F}"/>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5" name="직사각형 1144">
                <a:extLst>
                  <a:ext uri="{FF2B5EF4-FFF2-40B4-BE49-F238E27FC236}">
                    <a16:creationId xmlns:a16="http://schemas.microsoft.com/office/drawing/2014/main" id="{40F5CE63-8577-45AA-9360-5D00F8D8859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6" name="직사각형 1145">
                <a:extLst>
                  <a:ext uri="{FF2B5EF4-FFF2-40B4-BE49-F238E27FC236}">
                    <a16:creationId xmlns:a16="http://schemas.microsoft.com/office/drawing/2014/main" id="{FC14D614-61BE-4FD7-AECF-226D53B3AE3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7" name="직사각형 1146">
                <a:extLst>
                  <a:ext uri="{FF2B5EF4-FFF2-40B4-BE49-F238E27FC236}">
                    <a16:creationId xmlns:a16="http://schemas.microsoft.com/office/drawing/2014/main" id="{592102F9-6B88-4499-868A-7329411CEF96}"/>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8" name="직사각형 1147">
                <a:extLst>
                  <a:ext uri="{FF2B5EF4-FFF2-40B4-BE49-F238E27FC236}">
                    <a16:creationId xmlns:a16="http://schemas.microsoft.com/office/drawing/2014/main" id="{5B443CEE-6413-4565-8BC8-9C72EF1BC8F5}"/>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9" name="직사각형 1148">
                <a:extLst>
                  <a:ext uri="{FF2B5EF4-FFF2-40B4-BE49-F238E27FC236}">
                    <a16:creationId xmlns:a16="http://schemas.microsoft.com/office/drawing/2014/main" id="{8EA28524-4E45-4E3F-83BD-B7D97F91AA8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0" name="직사각형 1149">
                <a:extLst>
                  <a:ext uri="{FF2B5EF4-FFF2-40B4-BE49-F238E27FC236}">
                    <a16:creationId xmlns:a16="http://schemas.microsoft.com/office/drawing/2014/main" id="{392C0BE5-BCC8-4A71-B1FE-8ECDB22DB2DB}"/>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1" name="직사각형 1150">
                <a:extLst>
                  <a:ext uri="{FF2B5EF4-FFF2-40B4-BE49-F238E27FC236}">
                    <a16:creationId xmlns:a16="http://schemas.microsoft.com/office/drawing/2014/main" id="{F40BEE3F-C888-4471-B290-858FB3D483C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2" name="직사각형 1151">
                <a:extLst>
                  <a:ext uri="{FF2B5EF4-FFF2-40B4-BE49-F238E27FC236}">
                    <a16:creationId xmlns:a16="http://schemas.microsoft.com/office/drawing/2014/main" id="{9D77A8DD-DC7B-480F-ACB8-A4E5971A152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3" name="직사각형 1152">
                <a:extLst>
                  <a:ext uri="{FF2B5EF4-FFF2-40B4-BE49-F238E27FC236}">
                    <a16:creationId xmlns:a16="http://schemas.microsoft.com/office/drawing/2014/main" id="{EFD6FF67-2B8A-4BB8-A98B-F1CA203D665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4" name="직사각형 1153">
                <a:extLst>
                  <a:ext uri="{FF2B5EF4-FFF2-40B4-BE49-F238E27FC236}">
                    <a16:creationId xmlns:a16="http://schemas.microsoft.com/office/drawing/2014/main" id="{782D656A-711B-4016-8B2B-DAB5150D6FB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5" name="직사각형 1154">
                <a:extLst>
                  <a:ext uri="{FF2B5EF4-FFF2-40B4-BE49-F238E27FC236}">
                    <a16:creationId xmlns:a16="http://schemas.microsoft.com/office/drawing/2014/main" id="{5AF6121B-D955-4FC0-8A6B-237C123470F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6" name="직사각형 1155">
                <a:extLst>
                  <a:ext uri="{FF2B5EF4-FFF2-40B4-BE49-F238E27FC236}">
                    <a16:creationId xmlns:a16="http://schemas.microsoft.com/office/drawing/2014/main" id="{BA6154E2-BE7D-458E-9B3B-2FE5851F6B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7" name="직사각형 1156">
                <a:extLst>
                  <a:ext uri="{FF2B5EF4-FFF2-40B4-BE49-F238E27FC236}">
                    <a16:creationId xmlns:a16="http://schemas.microsoft.com/office/drawing/2014/main" id="{8897072B-D262-4C44-9CB6-5BDDCDD239F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8" name="직사각형 1157">
                <a:extLst>
                  <a:ext uri="{FF2B5EF4-FFF2-40B4-BE49-F238E27FC236}">
                    <a16:creationId xmlns:a16="http://schemas.microsoft.com/office/drawing/2014/main" id="{D96C31B7-F84D-4CB4-A602-18105D5D237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9" name="직사각형 1158">
                <a:extLst>
                  <a:ext uri="{FF2B5EF4-FFF2-40B4-BE49-F238E27FC236}">
                    <a16:creationId xmlns:a16="http://schemas.microsoft.com/office/drawing/2014/main" id="{862395FE-CABB-4FDF-8386-91CDFB1C97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0" name="직사각형 1159">
                <a:extLst>
                  <a:ext uri="{FF2B5EF4-FFF2-40B4-BE49-F238E27FC236}">
                    <a16:creationId xmlns:a16="http://schemas.microsoft.com/office/drawing/2014/main" id="{7FED8B56-04E0-44F2-AFCF-DCD85A4F22CD}"/>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1" name="직사각형 1160">
                <a:extLst>
                  <a:ext uri="{FF2B5EF4-FFF2-40B4-BE49-F238E27FC236}">
                    <a16:creationId xmlns:a16="http://schemas.microsoft.com/office/drawing/2014/main" id="{6A21929B-1E9A-456B-841B-A42A3CEFD96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2" name="직사각형 1161">
                <a:extLst>
                  <a:ext uri="{FF2B5EF4-FFF2-40B4-BE49-F238E27FC236}">
                    <a16:creationId xmlns:a16="http://schemas.microsoft.com/office/drawing/2014/main" id="{A4478BAF-DFFD-4A50-8BDA-69CC3CB61925}"/>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3" name="직사각형 1162">
                <a:extLst>
                  <a:ext uri="{FF2B5EF4-FFF2-40B4-BE49-F238E27FC236}">
                    <a16:creationId xmlns:a16="http://schemas.microsoft.com/office/drawing/2014/main" id="{CD117AEE-795D-4C4B-9A6C-0B2F904387C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4" name="직사각형 1163">
                <a:extLst>
                  <a:ext uri="{FF2B5EF4-FFF2-40B4-BE49-F238E27FC236}">
                    <a16:creationId xmlns:a16="http://schemas.microsoft.com/office/drawing/2014/main" id="{3512393E-7311-4FF7-9B14-885B8E67B5D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5" name="직사각형 1164">
                <a:extLst>
                  <a:ext uri="{FF2B5EF4-FFF2-40B4-BE49-F238E27FC236}">
                    <a16:creationId xmlns:a16="http://schemas.microsoft.com/office/drawing/2014/main" id="{B157554A-A881-4921-8582-DF5750C37249}"/>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6" name="직사각형 1165">
                <a:extLst>
                  <a:ext uri="{FF2B5EF4-FFF2-40B4-BE49-F238E27FC236}">
                    <a16:creationId xmlns:a16="http://schemas.microsoft.com/office/drawing/2014/main" id="{3028A7DA-0BD5-484A-AD50-02940598C35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7" name="직사각형 1166">
                <a:extLst>
                  <a:ext uri="{FF2B5EF4-FFF2-40B4-BE49-F238E27FC236}">
                    <a16:creationId xmlns:a16="http://schemas.microsoft.com/office/drawing/2014/main" id="{9E398F1E-BB63-4095-8CBB-39F6927288AD}"/>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8" name="직사각형 1167">
                <a:extLst>
                  <a:ext uri="{FF2B5EF4-FFF2-40B4-BE49-F238E27FC236}">
                    <a16:creationId xmlns:a16="http://schemas.microsoft.com/office/drawing/2014/main" id="{703AFC5D-9C46-45DC-BD71-5342DBD88DAA}"/>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9" name="그룹 1168">
              <a:extLst>
                <a:ext uri="{FF2B5EF4-FFF2-40B4-BE49-F238E27FC236}">
                  <a16:creationId xmlns:a16="http://schemas.microsoft.com/office/drawing/2014/main" id="{69C47318-43C2-4332-BD7A-31887A6C3A80}"/>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170" name="직사각형 1169">
                <a:extLst>
                  <a:ext uri="{FF2B5EF4-FFF2-40B4-BE49-F238E27FC236}">
                    <a16:creationId xmlns:a16="http://schemas.microsoft.com/office/drawing/2014/main" id="{49E271E2-3BAC-4C61-BBA7-A894989EDEF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1" name="직사각형 1170">
                <a:extLst>
                  <a:ext uri="{FF2B5EF4-FFF2-40B4-BE49-F238E27FC236}">
                    <a16:creationId xmlns:a16="http://schemas.microsoft.com/office/drawing/2014/main" id="{48129AE8-959C-4AA6-A1D5-67E131F442F1}"/>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2" name="직사각형 1171">
                <a:extLst>
                  <a:ext uri="{FF2B5EF4-FFF2-40B4-BE49-F238E27FC236}">
                    <a16:creationId xmlns:a16="http://schemas.microsoft.com/office/drawing/2014/main" id="{911522FD-109E-4563-AA1A-3386A24799B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3" name="직사각형 1172">
                <a:extLst>
                  <a:ext uri="{FF2B5EF4-FFF2-40B4-BE49-F238E27FC236}">
                    <a16:creationId xmlns:a16="http://schemas.microsoft.com/office/drawing/2014/main" id="{42678CFC-F7D8-4782-A434-0C09FE8886FE}"/>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4" name="직사각형 1173">
                <a:extLst>
                  <a:ext uri="{FF2B5EF4-FFF2-40B4-BE49-F238E27FC236}">
                    <a16:creationId xmlns:a16="http://schemas.microsoft.com/office/drawing/2014/main" id="{59F5E152-08B7-48A9-9F5A-FBECCEA9B0A0}"/>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5" name="직사각형 1174">
                <a:extLst>
                  <a:ext uri="{FF2B5EF4-FFF2-40B4-BE49-F238E27FC236}">
                    <a16:creationId xmlns:a16="http://schemas.microsoft.com/office/drawing/2014/main" id="{0D7E5ADB-85F7-48E9-B205-C146D2FA081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6" name="직사각형 1175">
                <a:extLst>
                  <a:ext uri="{FF2B5EF4-FFF2-40B4-BE49-F238E27FC236}">
                    <a16:creationId xmlns:a16="http://schemas.microsoft.com/office/drawing/2014/main" id="{5D9418F8-8651-4D3F-85A3-300A042025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7" name="직사각형 1176">
                <a:extLst>
                  <a:ext uri="{FF2B5EF4-FFF2-40B4-BE49-F238E27FC236}">
                    <a16:creationId xmlns:a16="http://schemas.microsoft.com/office/drawing/2014/main" id="{66919DBF-075D-4A0C-9F6F-DE3BCA8DA1F7}"/>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8" name="직사각형 1177">
                <a:extLst>
                  <a:ext uri="{FF2B5EF4-FFF2-40B4-BE49-F238E27FC236}">
                    <a16:creationId xmlns:a16="http://schemas.microsoft.com/office/drawing/2014/main" id="{722648F9-EF25-43F8-8F68-69D13974E1B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9" name="직사각형 1178">
                <a:extLst>
                  <a:ext uri="{FF2B5EF4-FFF2-40B4-BE49-F238E27FC236}">
                    <a16:creationId xmlns:a16="http://schemas.microsoft.com/office/drawing/2014/main" id="{67226635-5A24-434D-A3A6-8DED67789E57}"/>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0" name="직사각형 1179">
                <a:extLst>
                  <a:ext uri="{FF2B5EF4-FFF2-40B4-BE49-F238E27FC236}">
                    <a16:creationId xmlns:a16="http://schemas.microsoft.com/office/drawing/2014/main" id="{8E915BF0-AA3A-4B47-91EB-3284386FBB2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1" name="직사각형 1180">
                <a:extLst>
                  <a:ext uri="{FF2B5EF4-FFF2-40B4-BE49-F238E27FC236}">
                    <a16:creationId xmlns:a16="http://schemas.microsoft.com/office/drawing/2014/main" id="{5DA7E5D7-B411-417B-805A-C8E4203007A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2" name="직사각형 1181">
                <a:extLst>
                  <a:ext uri="{FF2B5EF4-FFF2-40B4-BE49-F238E27FC236}">
                    <a16:creationId xmlns:a16="http://schemas.microsoft.com/office/drawing/2014/main" id="{E167EB84-9C50-49AB-932C-E149DD338F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3" name="직사각형 1182">
                <a:extLst>
                  <a:ext uri="{FF2B5EF4-FFF2-40B4-BE49-F238E27FC236}">
                    <a16:creationId xmlns:a16="http://schemas.microsoft.com/office/drawing/2014/main" id="{001178D3-E0E5-406C-A9BA-E95A83D76EA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4" name="직사각형 1183">
                <a:extLst>
                  <a:ext uri="{FF2B5EF4-FFF2-40B4-BE49-F238E27FC236}">
                    <a16:creationId xmlns:a16="http://schemas.microsoft.com/office/drawing/2014/main" id="{022BA4FD-8210-412C-9E08-83CE957984D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5" name="직사각형 1184">
                <a:extLst>
                  <a:ext uri="{FF2B5EF4-FFF2-40B4-BE49-F238E27FC236}">
                    <a16:creationId xmlns:a16="http://schemas.microsoft.com/office/drawing/2014/main" id="{F2A766EB-FDD2-4E13-A330-3F748E35A0E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6" name="직사각형 1185">
                <a:extLst>
                  <a:ext uri="{FF2B5EF4-FFF2-40B4-BE49-F238E27FC236}">
                    <a16:creationId xmlns:a16="http://schemas.microsoft.com/office/drawing/2014/main" id="{B5B212C1-900B-4D6A-BB5D-AC55CAB8AB2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7" name="직사각형 1186">
                <a:extLst>
                  <a:ext uri="{FF2B5EF4-FFF2-40B4-BE49-F238E27FC236}">
                    <a16:creationId xmlns:a16="http://schemas.microsoft.com/office/drawing/2014/main" id="{20264115-4A2A-458D-9A43-506EDB1EBEE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8" name="직사각형 1187">
                <a:extLst>
                  <a:ext uri="{FF2B5EF4-FFF2-40B4-BE49-F238E27FC236}">
                    <a16:creationId xmlns:a16="http://schemas.microsoft.com/office/drawing/2014/main" id="{15C6ABB2-AEC5-4D3F-ABFE-80F92443056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9" name="직사각형 1188">
                <a:extLst>
                  <a:ext uri="{FF2B5EF4-FFF2-40B4-BE49-F238E27FC236}">
                    <a16:creationId xmlns:a16="http://schemas.microsoft.com/office/drawing/2014/main" id="{89A98A7C-8255-43B9-9C42-08263D9E7366}"/>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0" name="직사각형 1189">
                <a:extLst>
                  <a:ext uri="{FF2B5EF4-FFF2-40B4-BE49-F238E27FC236}">
                    <a16:creationId xmlns:a16="http://schemas.microsoft.com/office/drawing/2014/main" id="{66E2A202-256C-4585-B91F-EB7FD4CF19F7}"/>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1" name="직사각형 1190">
                <a:extLst>
                  <a:ext uri="{FF2B5EF4-FFF2-40B4-BE49-F238E27FC236}">
                    <a16:creationId xmlns:a16="http://schemas.microsoft.com/office/drawing/2014/main" id="{73984FC6-73B1-4223-A3C2-2480065E4D5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2" name="직사각형 1191">
                <a:extLst>
                  <a:ext uri="{FF2B5EF4-FFF2-40B4-BE49-F238E27FC236}">
                    <a16:creationId xmlns:a16="http://schemas.microsoft.com/office/drawing/2014/main" id="{FE868364-2CBD-435F-A936-38297AD4426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3" name="직사각형 1192">
                <a:extLst>
                  <a:ext uri="{FF2B5EF4-FFF2-40B4-BE49-F238E27FC236}">
                    <a16:creationId xmlns:a16="http://schemas.microsoft.com/office/drawing/2014/main" id="{560BA967-3612-4A0E-AD36-6FF018369A3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4" name="직사각형 1193">
                <a:extLst>
                  <a:ext uri="{FF2B5EF4-FFF2-40B4-BE49-F238E27FC236}">
                    <a16:creationId xmlns:a16="http://schemas.microsoft.com/office/drawing/2014/main" id="{30BE8150-DE74-405A-A99F-F622D061F18C}"/>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5" name="직사각형 1194">
                <a:extLst>
                  <a:ext uri="{FF2B5EF4-FFF2-40B4-BE49-F238E27FC236}">
                    <a16:creationId xmlns:a16="http://schemas.microsoft.com/office/drawing/2014/main" id="{34BB1CA5-7438-4A23-93EF-2A077222B19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6" name="직사각형 1195">
                <a:extLst>
                  <a:ext uri="{FF2B5EF4-FFF2-40B4-BE49-F238E27FC236}">
                    <a16:creationId xmlns:a16="http://schemas.microsoft.com/office/drawing/2014/main" id="{0C433E2D-68A1-490B-AB4E-195DFC3E05D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7" name="직사각형 1196">
                <a:extLst>
                  <a:ext uri="{FF2B5EF4-FFF2-40B4-BE49-F238E27FC236}">
                    <a16:creationId xmlns:a16="http://schemas.microsoft.com/office/drawing/2014/main" id="{3319A98B-B4AA-4186-8563-9E8F95CD826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8" name="직사각형 1197">
                <a:extLst>
                  <a:ext uri="{FF2B5EF4-FFF2-40B4-BE49-F238E27FC236}">
                    <a16:creationId xmlns:a16="http://schemas.microsoft.com/office/drawing/2014/main" id="{15103103-61D1-46E1-A14D-AA3C49B92B5A}"/>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9" name="직사각형 1198">
                <a:extLst>
                  <a:ext uri="{FF2B5EF4-FFF2-40B4-BE49-F238E27FC236}">
                    <a16:creationId xmlns:a16="http://schemas.microsoft.com/office/drawing/2014/main" id="{ED77B235-B9E0-4FF3-AE0B-8F3105B2821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0" name="직사각형 1199">
                <a:extLst>
                  <a:ext uri="{FF2B5EF4-FFF2-40B4-BE49-F238E27FC236}">
                    <a16:creationId xmlns:a16="http://schemas.microsoft.com/office/drawing/2014/main" id="{C4943F35-6C0D-4FF1-B469-2C3718B7A5F0}"/>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1" name="직사각형 1200">
                <a:extLst>
                  <a:ext uri="{FF2B5EF4-FFF2-40B4-BE49-F238E27FC236}">
                    <a16:creationId xmlns:a16="http://schemas.microsoft.com/office/drawing/2014/main" id="{87913E98-353A-468C-AE7B-C7C407D9C44C}"/>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2" name="직사각형 1201">
                <a:extLst>
                  <a:ext uri="{FF2B5EF4-FFF2-40B4-BE49-F238E27FC236}">
                    <a16:creationId xmlns:a16="http://schemas.microsoft.com/office/drawing/2014/main" id="{B617EE2C-01BD-4BAF-BC5B-DD1EF1C0372A}"/>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3" name="직사각형 1202">
                <a:extLst>
                  <a:ext uri="{FF2B5EF4-FFF2-40B4-BE49-F238E27FC236}">
                    <a16:creationId xmlns:a16="http://schemas.microsoft.com/office/drawing/2014/main" id="{FE156063-8778-46EE-B42C-CC66ACE2E0C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4" name="직사각형 1203">
                <a:extLst>
                  <a:ext uri="{FF2B5EF4-FFF2-40B4-BE49-F238E27FC236}">
                    <a16:creationId xmlns:a16="http://schemas.microsoft.com/office/drawing/2014/main" id="{6D4986E4-47D2-4572-9298-109E02D515B9}"/>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5" name="직사각형 1204">
                <a:extLst>
                  <a:ext uri="{FF2B5EF4-FFF2-40B4-BE49-F238E27FC236}">
                    <a16:creationId xmlns:a16="http://schemas.microsoft.com/office/drawing/2014/main" id="{95A4CD20-FB30-451C-AF61-3C16E942968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6" name="직사각형 1205">
                <a:extLst>
                  <a:ext uri="{FF2B5EF4-FFF2-40B4-BE49-F238E27FC236}">
                    <a16:creationId xmlns:a16="http://schemas.microsoft.com/office/drawing/2014/main" id="{FFCEB752-5D37-4792-8B43-B40B8A8C1B1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7" name="직사각형 1206">
                <a:extLst>
                  <a:ext uri="{FF2B5EF4-FFF2-40B4-BE49-F238E27FC236}">
                    <a16:creationId xmlns:a16="http://schemas.microsoft.com/office/drawing/2014/main" id="{B638F2DA-A111-46F2-82CB-A497993A52D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8" name="직사각형 1207">
                <a:extLst>
                  <a:ext uri="{FF2B5EF4-FFF2-40B4-BE49-F238E27FC236}">
                    <a16:creationId xmlns:a16="http://schemas.microsoft.com/office/drawing/2014/main" id="{F3390BAD-D4A5-4CDC-B54A-1B9BE98B008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9" name="직사각형 1208">
                <a:extLst>
                  <a:ext uri="{FF2B5EF4-FFF2-40B4-BE49-F238E27FC236}">
                    <a16:creationId xmlns:a16="http://schemas.microsoft.com/office/drawing/2014/main" id="{A2240868-7A5C-4D0F-A1FD-9B0E999FE9B8}"/>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0" name="직사각형 1209">
                <a:extLst>
                  <a:ext uri="{FF2B5EF4-FFF2-40B4-BE49-F238E27FC236}">
                    <a16:creationId xmlns:a16="http://schemas.microsoft.com/office/drawing/2014/main" id="{F022B810-B0A3-4D26-9AD7-0A34C950A3D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1" name="직사각형 1210">
                <a:extLst>
                  <a:ext uri="{FF2B5EF4-FFF2-40B4-BE49-F238E27FC236}">
                    <a16:creationId xmlns:a16="http://schemas.microsoft.com/office/drawing/2014/main" id="{AC8F4A66-ABF7-4574-B575-54514F74169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2" name="직사각형 1211">
                <a:extLst>
                  <a:ext uri="{FF2B5EF4-FFF2-40B4-BE49-F238E27FC236}">
                    <a16:creationId xmlns:a16="http://schemas.microsoft.com/office/drawing/2014/main" id="{25186822-79EE-4780-A4C9-0AD5941F3EBB}"/>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3" name="직사각형 1212">
                <a:extLst>
                  <a:ext uri="{FF2B5EF4-FFF2-40B4-BE49-F238E27FC236}">
                    <a16:creationId xmlns:a16="http://schemas.microsoft.com/office/drawing/2014/main" id="{35C959E6-F182-4293-800E-E0ED710DD640}"/>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4" name="직사각형 1213">
                <a:extLst>
                  <a:ext uri="{FF2B5EF4-FFF2-40B4-BE49-F238E27FC236}">
                    <a16:creationId xmlns:a16="http://schemas.microsoft.com/office/drawing/2014/main" id="{3B4B31E7-7B3A-47D9-B019-32EE2951AC8A}"/>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5" name="직사각형 1214">
                <a:extLst>
                  <a:ext uri="{FF2B5EF4-FFF2-40B4-BE49-F238E27FC236}">
                    <a16:creationId xmlns:a16="http://schemas.microsoft.com/office/drawing/2014/main" id="{0B57F672-6F97-40C2-831C-C9A770607F4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6" name="직사각형 1215">
                <a:extLst>
                  <a:ext uri="{FF2B5EF4-FFF2-40B4-BE49-F238E27FC236}">
                    <a16:creationId xmlns:a16="http://schemas.microsoft.com/office/drawing/2014/main" id="{1B633791-5D23-4172-A11A-A136BD96F75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7" name="직사각형 1216">
                <a:extLst>
                  <a:ext uri="{FF2B5EF4-FFF2-40B4-BE49-F238E27FC236}">
                    <a16:creationId xmlns:a16="http://schemas.microsoft.com/office/drawing/2014/main" id="{9BA35843-D13B-489E-A067-C090FFA0BAF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8" name="직사각형 1217">
                <a:extLst>
                  <a:ext uri="{FF2B5EF4-FFF2-40B4-BE49-F238E27FC236}">
                    <a16:creationId xmlns:a16="http://schemas.microsoft.com/office/drawing/2014/main" id="{96F96BC7-47B8-4F3B-885A-122E0B73DC7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9" name="직사각형 1218">
                <a:extLst>
                  <a:ext uri="{FF2B5EF4-FFF2-40B4-BE49-F238E27FC236}">
                    <a16:creationId xmlns:a16="http://schemas.microsoft.com/office/drawing/2014/main" id="{233F610F-0CA9-42C9-A901-2314548B8E44}"/>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0" name="직사각형 1219">
                <a:extLst>
                  <a:ext uri="{FF2B5EF4-FFF2-40B4-BE49-F238E27FC236}">
                    <a16:creationId xmlns:a16="http://schemas.microsoft.com/office/drawing/2014/main" id="{E0740B2D-3330-45FD-82BD-1D139EA437B0}"/>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1" name="직사각형 1220">
                <a:extLst>
                  <a:ext uri="{FF2B5EF4-FFF2-40B4-BE49-F238E27FC236}">
                    <a16:creationId xmlns:a16="http://schemas.microsoft.com/office/drawing/2014/main" id="{0B233BCE-7493-42B6-9095-88BBC4CA9D1C}"/>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2" name="직사각형 1221">
                <a:extLst>
                  <a:ext uri="{FF2B5EF4-FFF2-40B4-BE49-F238E27FC236}">
                    <a16:creationId xmlns:a16="http://schemas.microsoft.com/office/drawing/2014/main" id="{BA21CC94-9DCB-451F-B5D8-FB172956CB9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3" name="직사각형 1222">
                <a:extLst>
                  <a:ext uri="{FF2B5EF4-FFF2-40B4-BE49-F238E27FC236}">
                    <a16:creationId xmlns:a16="http://schemas.microsoft.com/office/drawing/2014/main" id="{7F2C5F75-A8FA-420C-95B3-8E8CF0103E7B}"/>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4" name="직사각형 1223">
                <a:extLst>
                  <a:ext uri="{FF2B5EF4-FFF2-40B4-BE49-F238E27FC236}">
                    <a16:creationId xmlns:a16="http://schemas.microsoft.com/office/drawing/2014/main" id="{659F3F1A-A545-4B39-9018-DC3A103C40AB}"/>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5" name="직사각형 1224">
                <a:extLst>
                  <a:ext uri="{FF2B5EF4-FFF2-40B4-BE49-F238E27FC236}">
                    <a16:creationId xmlns:a16="http://schemas.microsoft.com/office/drawing/2014/main" id="{AD866D91-31B5-4314-ACF2-A0C4F34ABFD4}"/>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6" name="직사각형 1225">
                <a:extLst>
                  <a:ext uri="{FF2B5EF4-FFF2-40B4-BE49-F238E27FC236}">
                    <a16:creationId xmlns:a16="http://schemas.microsoft.com/office/drawing/2014/main" id="{2F25649D-2B0D-49A4-B26D-59A885DAC987}"/>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7" name="직사각형 1226">
                <a:extLst>
                  <a:ext uri="{FF2B5EF4-FFF2-40B4-BE49-F238E27FC236}">
                    <a16:creationId xmlns:a16="http://schemas.microsoft.com/office/drawing/2014/main" id="{EF64B866-3F35-4D02-9138-9DB84862362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8" name="직사각형 1227">
                <a:extLst>
                  <a:ext uri="{FF2B5EF4-FFF2-40B4-BE49-F238E27FC236}">
                    <a16:creationId xmlns:a16="http://schemas.microsoft.com/office/drawing/2014/main" id="{9CF1151A-4A24-4E4D-8F07-5001E3B0698F}"/>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9" name="직사각형 1228">
                <a:extLst>
                  <a:ext uri="{FF2B5EF4-FFF2-40B4-BE49-F238E27FC236}">
                    <a16:creationId xmlns:a16="http://schemas.microsoft.com/office/drawing/2014/main" id="{18F2A5BB-BA98-43FD-93EA-3B9723B30BC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0" name="직사각형 1229">
                <a:extLst>
                  <a:ext uri="{FF2B5EF4-FFF2-40B4-BE49-F238E27FC236}">
                    <a16:creationId xmlns:a16="http://schemas.microsoft.com/office/drawing/2014/main" id="{9FE2D825-BEB7-4D64-8679-05B249B94259}"/>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1" name="직사각형 1230">
                <a:extLst>
                  <a:ext uri="{FF2B5EF4-FFF2-40B4-BE49-F238E27FC236}">
                    <a16:creationId xmlns:a16="http://schemas.microsoft.com/office/drawing/2014/main" id="{CE633ECF-C262-4EA8-9F04-B6CB72208D33}"/>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2" name="직사각형 1231">
                <a:extLst>
                  <a:ext uri="{FF2B5EF4-FFF2-40B4-BE49-F238E27FC236}">
                    <a16:creationId xmlns:a16="http://schemas.microsoft.com/office/drawing/2014/main" id="{41B15DEB-CFAA-424E-8ECF-8E68287A8B1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3" name="직사각형 1232">
                <a:extLst>
                  <a:ext uri="{FF2B5EF4-FFF2-40B4-BE49-F238E27FC236}">
                    <a16:creationId xmlns:a16="http://schemas.microsoft.com/office/drawing/2014/main" id="{5D84DFB3-4F92-4A96-9C14-AEF7C1CE796B}"/>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4" name="직사각형 1233">
                <a:extLst>
                  <a:ext uri="{FF2B5EF4-FFF2-40B4-BE49-F238E27FC236}">
                    <a16:creationId xmlns:a16="http://schemas.microsoft.com/office/drawing/2014/main" id="{AF6553BD-1E9B-47E7-A457-9CAB97B60DA6}"/>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5" name="직사각형 1234">
                <a:extLst>
                  <a:ext uri="{FF2B5EF4-FFF2-40B4-BE49-F238E27FC236}">
                    <a16:creationId xmlns:a16="http://schemas.microsoft.com/office/drawing/2014/main" id="{C94A1E09-9598-412C-BCF9-A82FE9FCC70F}"/>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6" name="직사각형 1235">
                <a:extLst>
                  <a:ext uri="{FF2B5EF4-FFF2-40B4-BE49-F238E27FC236}">
                    <a16:creationId xmlns:a16="http://schemas.microsoft.com/office/drawing/2014/main" id="{FC829DE8-18B7-4D99-AA02-E00E9D5136C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7" name="직사각형 1236">
                <a:extLst>
                  <a:ext uri="{FF2B5EF4-FFF2-40B4-BE49-F238E27FC236}">
                    <a16:creationId xmlns:a16="http://schemas.microsoft.com/office/drawing/2014/main" id="{302D7272-CB7E-43FB-ABB2-F94AD5FB8DFF}"/>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8" name="직사각형 1237">
                <a:extLst>
                  <a:ext uri="{FF2B5EF4-FFF2-40B4-BE49-F238E27FC236}">
                    <a16:creationId xmlns:a16="http://schemas.microsoft.com/office/drawing/2014/main" id="{982F03D9-CA81-489C-879B-104C4BEE7CE2}"/>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9" name="직사각형 1238">
                <a:extLst>
                  <a:ext uri="{FF2B5EF4-FFF2-40B4-BE49-F238E27FC236}">
                    <a16:creationId xmlns:a16="http://schemas.microsoft.com/office/drawing/2014/main" id="{6DC4E22A-A7EF-4681-AB2C-084EB09BA181}"/>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0" name="직사각형 1239">
                <a:extLst>
                  <a:ext uri="{FF2B5EF4-FFF2-40B4-BE49-F238E27FC236}">
                    <a16:creationId xmlns:a16="http://schemas.microsoft.com/office/drawing/2014/main" id="{6FCD4C50-AC07-478C-BFCF-6D2E5BDCE777}"/>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1" name="직사각형 1240">
                <a:extLst>
                  <a:ext uri="{FF2B5EF4-FFF2-40B4-BE49-F238E27FC236}">
                    <a16:creationId xmlns:a16="http://schemas.microsoft.com/office/drawing/2014/main" id="{10E6B814-0AD5-4132-865B-0F058C39AFE0}"/>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2" name="직사각형 1241">
                <a:extLst>
                  <a:ext uri="{FF2B5EF4-FFF2-40B4-BE49-F238E27FC236}">
                    <a16:creationId xmlns:a16="http://schemas.microsoft.com/office/drawing/2014/main" id="{67BE1298-F580-4585-B622-F42B21277CDE}"/>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3" name="직사각형 1242">
                <a:extLst>
                  <a:ext uri="{FF2B5EF4-FFF2-40B4-BE49-F238E27FC236}">
                    <a16:creationId xmlns:a16="http://schemas.microsoft.com/office/drawing/2014/main" id="{62A40A42-7125-4693-83F6-760A1218EE8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4" name="직사각형 1243">
                <a:extLst>
                  <a:ext uri="{FF2B5EF4-FFF2-40B4-BE49-F238E27FC236}">
                    <a16:creationId xmlns:a16="http://schemas.microsoft.com/office/drawing/2014/main" id="{AC6145B4-9B43-4B64-AE60-985E3981E11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5" name="직사각형 1244">
                <a:extLst>
                  <a:ext uri="{FF2B5EF4-FFF2-40B4-BE49-F238E27FC236}">
                    <a16:creationId xmlns:a16="http://schemas.microsoft.com/office/drawing/2014/main" id="{FAECD985-37BE-44AB-9F7B-D11F5D30C1DA}"/>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6" name="직사각형 1245">
                <a:extLst>
                  <a:ext uri="{FF2B5EF4-FFF2-40B4-BE49-F238E27FC236}">
                    <a16:creationId xmlns:a16="http://schemas.microsoft.com/office/drawing/2014/main" id="{0749789D-14D9-4A85-9C26-BA4AA9162919}"/>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7" name="직사각형 1246">
                <a:extLst>
                  <a:ext uri="{FF2B5EF4-FFF2-40B4-BE49-F238E27FC236}">
                    <a16:creationId xmlns:a16="http://schemas.microsoft.com/office/drawing/2014/main" id="{512063CD-A34A-47E1-B973-0E933B9F104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8" name="직사각형 1247">
                <a:extLst>
                  <a:ext uri="{FF2B5EF4-FFF2-40B4-BE49-F238E27FC236}">
                    <a16:creationId xmlns:a16="http://schemas.microsoft.com/office/drawing/2014/main" id="{50FBAC9E-D46E-4262-880A-B6531EEB5D0D}"/>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9" name="직사각형 1248">
                <a:extLst>
                  <a:ext uri="{FF2B5EF4-FFF2-40B4-BE49-F238E27FC236}">
                    <a16:creationId xmlns:a16="http://schemas.microsoft.com/office/drawing/2014/main" id="{C5D1B9EF-EED4-421B-AD97-22D0203AF47B}"/>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0" name="직사각형 1249">
                <a:extLst>
                  <a:ext uri="{FF2B5EF4-FFF2-40B4-BE49-F238E27FC236}">
                    <a16:creationId xmlns:a16="http://schemas.microsoft.com/office/drawing/2014/main" id="{D3F1F48A-2B16-4B4F-B438-B4FAE5CB4AF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51" name="그룹 1250">
              <a:extLst>
                <a:ext uri="{FF2B5EF4-FFF2-40B4-BE49-F238E27FC236}">
                  <a16:creationId xmlns:a16="http://schemas.microsoft.com/office/drawing/2014/main" id="{F4033FA2-0671-4296-A35E-FA32CAF9932C}"/>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252" name="직사각형 1251">
                <a:extLst>
                  <a:ext uri="{FF2B5EF4-FFF2-40B4-BE49-F238E27FC236}">
                    <a16:creationId xmlns:a16="http://schemas.microsoft.com/office/drawing/2014/main" id="{DAC28642-50AB-4B8A-B7A4-76EA4012567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3" name="직사각형 1252">
                <a:extLst>
                  <a:ext uri="{FF2B5EF4-FFF2-40B4-BE49-F238E27FC236}">
                    <a16:creationId xmlns:a16="http://schemas.microsoft.com/office/drawing/2014/main" id="{2285892D-2F41-4CB7-994B-72363CD8D665}"/>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4" name="직사각형 1253">
                <a:extLst>
                  <a:ext uri="{FF2B5EF4-FFF2-40B4-BE49-F238E27FC236}">
                    <a16:creationId xmlns:a16="http://schemas.microsoft.com/office/drawing/2014/main" id="{24B8C228-A0F6-4A33-AB5F-4DCF03C79A5A}"/>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5" name="직사각형 1254">
                <a:extLst>
                  <a:ext uri="{FF2B5EF4-FFF2-40B4-BE49-F238E27FC236}">
                    <a16:creationId xmlns:a16="http://schemas.microsoft.com/office/drawing/2014/main" id="{6BE33D78-C7AB-4143-9ABF-BA8C993E54F2}"/>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6" name="직사각형 1255">
                <a:extLst>
                  <a:ext uri="{FF2B5EF4-FFF2-40B4-BE49-F238E27FC236}">
                    <a16:creationId xmlns:a16="http://schemas.microsoft.com/office/drawing/2014/main" id="{68B1790F-6568-4E5E-AF06-C12B0EF2F7A5}"/>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7" name="직사각형 1256">
                <a:extLst>
                  <a:ext uri="{FF2B5EF4-FFF2-40B4-BE49-F238E27FC236}">
                    <a16:creationId xmlns:a16="http://schemas.microsoft.com/office/drawing/2014/main" id="{066C71EE-B34D-4453-82AE-48872C776E3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8" name="직사각형 1257">
                <a:extLst>
                  <a:ext uri="{FF2B5EF4-FFF2-40B4-BE49-F238E27FC236}">
                    <a16:creationId xmlns:a16="http://schemas.microsoft.com/office/drawing/2014/main" id="{509021D5-6A91-4016-89A1-8D88D449AE3A}"/>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9" name="직사각형 1258">
                <a:extLst>
                  <a:ext uri="{FF2B5EF4-FFF2-40B4-BE49-F238E27FC236}">
                    <a16:creationId xmlns:a16="http://schemas.microsoft.com/office/drawing/2014/main" id="{FEBD7B70-B639-4E30-A4CD-220024C18C8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0" name="직사각형 1259">
                <a:extLst>
                  <a:ext uri="{FF2B5EF4-FFF2-40B4-BE49-F238E27FC236}">
                    <a16:creationId xmlns:a16="http://schemas.microsoft.com/office/drawing/2014/main" id="{EB04476E-57C0-45A2-B2B7-BE14A2179222}"/>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1" name="직사각형 1260">
                <a:extLst>
                  <a:ext uri="{FF2B5EF4-FFF2-40B4-BE49-F238E27FC236}">
                    <a16:creationId xmlns:a16="http://schemas.microsoft.com/office/drawing/2014/main" id="{5153AE4A-BE41-4ED9-B5EA-36C81E65A634}"/>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2" name="직사각형 1261">
                <a:extLst>
                  <a:ext uri="{FF2B5EF4-FFF2-40B4-BE49-F238E27FC236}">
                    <a16:creationId xmlns:a16="http://schemas.microsoft.com/office/drawing/2014/main" id="{1F8008F3-8A14-4E7E-A10B-C37202EA991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3" name="직사각형 1262">
                <a:extLst>
                  <a:ext uri="{FF2B5EF4-FFF2-40B4-BE49-F238E27FC236}">
                    <a16:creationId xmlns:a16="http://schemas.microsoft.com/office/drawing/2014/main" id="{1159EC9C-39FD-4672-BDF4-2FD1E85881C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4" name="직사각형 1263">
                <a:extLst>
                  <a:ext uri="{FF2B5EF4-FFF2-40B4-BE49-F238E27FC236}">
                    <a16:creationId xmlns:a16="http://schemas.microsoft.com/office/drawing/2014/main" id="{5154C028-1257-469C-807C-1728FB7E1324}"/>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5" name="직사각형 1264">
                <a:extLst>
                  <a:ext uri="{FF2B5EF4-FFF2-40B4-BE49-F238E27FC236}">
                    <a16:creationId xmlns:a16="http://schemas.microsoft.com/office/drawing/2014/main" id="{0DA5CF4E-49E5-4DB9-A77F-EC8E5C341E1D}"/>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6" name="직사각형 1265">
                <a:extLst>
                  <a:ext uri="{FF2B5EF4-FFF2-40B4-BE49-F238E27FC236}">
                    <a16:creationId xmlns:a16="http://schemas.microsoft.com/office/drawing/2014/main" id="{FEDDBEC9-4131-4D2C-A426-260F182D0ADD}"/>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7" name="직사각형 1266">
                <a:extLst>
                  <a:ext uri="{FF2B5EF4-FFF2-40B4-BE49-F238E27FC236}">
                    <a16:creationId xmlns:a16="http://schemas.microsoft.com/office/drawing/2014/main" id="{7D8ECC51-F810-4F65-9FED-E6E185747ECD}"/>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8" name="직사각형 1267">
                <a:extLst>
                  <a:ext uri="{FF2B5EF4-FFF2-40B4-BE49-F238E27FC236}">
                    <a16:creationId xmlns:a16="http://schemas.microsoft.com/office/drawing/2014/main" id="{090B4A4E-3BE6-406A-B2AE-9384CD62027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9" name="직사각형 1268">
                <a:extLst>
                  <a:ext uri="{FF2B5EF4-FFF2-40B4-BE49-F238E27FC236}">
                    <a16:creationId xmlns:a16="http://schemas.microsoft.com/office/drawing/2014/main" id="{87F89775-2AC2-436B-88CD-CBEF476126E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0" name="직사각형 1269">
                <a:extLst>
                  <a:ext uri="{FF2B5EF4-FFF2-40B4-BE49-F238E27FC236}">
                    <a16:creationId xmlns:a16="http://schemas.microsoft.com/office/drawing/2014/main" id="{ABBE73F9-64BC-4591-AB20-976F2199825B}"/>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1" name="직사각형 1270">
                <a:extLst>
                  <a:ext uri="{FF2B5EF4-FFF2-40B4-BE49-F238E27FC236}">
                    <a16:creationId xmlns:a16="http://schemas.microsoft.com/office/drawing/2014/main" id="{3CF5E04A-76B8-40A5-A16B-D60767A5694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2" name="직사각형 1271">
                <a:extLst>
                  <a:ext uri="{FF2B5EF4-FFF2-40B4-BE49-F238E27FC236}">
                    <a16:creationId xmlns:a16="http://schemas.microsoft.com/office/drawing/2014/main" id="{0139A675-3024-4902-B399-095216D5688F}"/>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3" name="직사각형 1272">
                <a:extLst>
                  <a:ext uri="{FF2B5EF4-FFF2-40B4-BE49-F238E27FC236}">
                    <a16:creationId xmlns:a16="http://schemas.microsoft.com/office/drawing/2014/main" id="{5675FCC1-3906-4314-B71F-1F974B2DBC37}"/>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4" name="직사각형 1273">
                <a:extLst>
                  <a:ext uri="{FF2B5EF4-FFF2-40B4-BE49-F238E27FC236}">
                    <a16:creationId xmlns:a16="http://schemas.microsoft.com/office/drawing/2014/main" id="{CDB785BD-CAB4-4A7C-946A-DDC71581EB61}"/>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5" name="직사각형 1274">
                <a:extLst>
                  <a:ext uri="{FF2B5EF4-FFF2-40B4-BE49-F238E27FC236}">
                    <a16:creationId xmlns:a16="http://schemas.microsoft.com/office/drawing/2014/main" id="{D3E63511-C311-493A-A7FE-F23B9993893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6" name="직사각형 1275">
                <a:extLst>
                  <a:ext uri="{FF2B5EF4-FFF2-40B4-BE49-F238E27FC236}">
                    <a16:creationId xmlns:a16="http://schemas.microsoft.com/office/drawing/2014/main" id="{FC013730-3DA0-4B99-9F80-91A24897992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7" name="직사각형 1276">
                <a:extLst>
                  <a:ext uri="{FF2B5EF4-FFF2-40B4-BE49-F238E27FC236}">
                    <a16:creationId xmlns:a16="http://schemas.microsoft.com/office/drawing/2014/main" id="{B727C3F1-09F7-4CEF-B7ED-20F5DA8AC5E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8" name="직사각형 1277">
                <a:extLst>
                  <a:ext uri="{FF2B5EF4-FFF2-40B4-BE49-F238E27FC236}">
                    <a16:creationId xmlns:a16="http://schemas.microsoft.com/office/drawing/2014/main" id="{5FBD1BFA-C9E1-4B70-9269-066041E05DC3}"/>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9" name="직사각형 1278">
                <a:extLst>
                  <a:ext uri="{FF2B5EF4-FFF2-40B4-BE49-F238E27FC236}">
                    <a16:creationId xmlns:a16="http://schemas.microsoft.com/office/drawing/2014/main" id="{0EAD9C1C-8B49-4382-AEEC-8BC73484E1A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0" name="직사각형 1279">
                <a:extLst>
                  <a:ext uri="{FF2B5EF4-FFF2-40B4-BE49-F238E27FC236}">
                    <a16:creationId xmlns:a16="http://schemas.microsoft.com/office/drawing/2014/main" id="{E94A2A57-5231-4E3F-880A-49D1F10532C4}"/>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1" name="직사각형 1280">
                <a:extLst>
                  <a:ext uri="{FF2B5EF4-FFF2-40B4-BE49-F238E27FC236}">
                    <a16:creationId xmlns:a16="http://schemas.microsoft.com/office/drawing/2014/main" id="{7912A149-F147-4FFD-A49C-470E50B21EE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2" name="직사각형 1281">
                <a:extLst>
                  <a:ext uri="{FF2B5EF4-FFF2-40B4-BE49-F238E27FC236}">
                    <a16:creationId xmlns:a16="http://schemas.microsoft.com/office/drawing/2014/main" id="{1449EC72-244E-4893-B455-42A0FFC2DAD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3" name="직사각형 1282">
                <a:extLst>
                  <a:ext uri="{FF2B5EF4-FFF2-40B4-BE49-F238E27FC236}">
                    <a16:creationId xmlns:a16="http://schemas.microsoft.com/office/drawing/2014/main" id="{056CB133-80F9-4F55-A13B-7A1689049830}"/>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4" name="직사각형 1283">
                <a:extLst>
                  <a:ext uri="{FF2B5EF4-FFF2-40B4-BE49-F238E27FC236}">
                    <a16:creationId xmlns:a16="http://schemas.microsoft.com/office/drawing/2014/main" id="{F0B1C9D3-F184-4841-BA5A-7A9BFA47C7A6}"/>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5" name="직사각형 1284">
                <a:extLst>
                  <a:ext uri="{FF2B5EF4-FFF2-40B4-BE49-F238E27FC236}">
                    <a16:creationId xmlns:a16="http://schemas.microsoft.com/office/drawing/2014/main" id="{C4806C3D-861C-4C08-BE16-80E7CBF59445}"/>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6" name="직사각형 1285">
                <a:extLst>
                  <a:ext uri="{FF2B5EF4-FFF2-40B4-BE49-F238E27FC236}">
                    <a16:creationId xmlns:a16="http://schemas.microsoft.com/office/drawing/2014/main" id="{E5DF0E8C-5BFB-4AE6-A236-90D881E96961}"/>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7" name="직사각형 1286">
                <a:extLst>
                  <a:ext uri="{FF2B5EF4-FFF2-40B4-BE49-F238E27FC236}">
                    <a16:creationId xmlns:a16="http://schemas.microsoft.com/office/drawing/2014/main" id="{975033BC-06C2-4F4A-8AD3-39CEAB86573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8" name="직사각형 1287">
                <a:extLst>
                  <a:ext uri="{FF2B5EF4-FFF2-40B4-BE49-F238E27FC236}">
                    <a16:creationId xmlns:a16="http://schemas.microsoft.com/office/drawing/2014/main" id="{4E7A7F37-FBC2-4ED1-B830-C9F21E5D8892}"/>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9" name="직사각형 1288">
                <a:extLst>
                  <a:ext uri="{FF2B5EF4-FFF2-40B4-BE49-F238E27FC236}">
                    <a16:creationId xmlns:a16="http://schemas.microsoft.com/office/drawing/2014/main" id="{938B155C-37E9-4982-ADC1-4268D3B7F6E7}"/>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0" name="직사각형 1289">
                <a:extLst>
                  <a:ext uri="{FF2B5EF4-FFF2-40B4-BE49-F238E27FC236}">
                    <a16:creationId xmlns:a16="http://schemas.microsoft.com/office/drawing/2014/main" id="{6FC8751C-1A5B-4540-8DEA-4162AEAE41CA}"/>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1" name="직사각형 1290">
                <a:extLst>
                  <a:ext uri="{FF2B5EF4-FFF2-40B4-BE49-F238E27FC236}">
                    <a16:creationId xmlns:a16="http://schemas.microsoft.com/office/drawing/2014/main" id="{071BEBEB-6C18-46DE-A90D-2908AD3B15D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2" name="직사각형 1291">
                <a:extLst>
                  <a:ext uri="{FF2B5EF4-FFF2-40B4-BE49-F238E27FC236}">
                    <a16:creationId xmlns:a16="http://schemas.microsoft.com/office/drawing/2014/main" id="{28297B50-1A8A-46FB-8B27-BD830BC3F593}"/>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3" name="직사각형 1292">
                <a:extLst>
                  <a:ext uri="{FF2B5EF4-FFF2-40B4-BE49-F238E27FC236}">
                    <a16:creationId xmlns:a16="http://schemas.microsoft.com/office/drawing/2014/main" id="{79793548-714D-4177-A6B0-26C6ED2EC4D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4" name="직사각형 1293">
                <a:extLst>
                  <a:ext uri="{FF2B5EF4-FFF2-40B4-BE49-F238E27FC236}">
                    <a16:creationId xmlns:a16="http://schemas.microsoft.com/office/drawing/2014/main" id="{5D455513-1358-468D-82D0-9892D8644A5F}"/>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5" name="직사각형 1294">
                <a:extLst>
                  <a:ext uri="{FF2B5EF4-FFF2-40B4-BE49-F238E27FC236}">
                    <a16:creationId xmlns:a16="http://schemas.microsoft.com/office/drawing/2014/main" id="{B7B16A18-8128-4AF8-AABD-EF86FFF50E6B}"/>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6" name="직사각형 1295">
                <a:extLst>
                  <a:ext uri="{FF2B5EF4-FFF2-40B4-BE49-F238E27FC236}">
                    <a16:creationId xmlns:a16="http://schemas.microsoft.com/office/drawing/2014/main" id="{E0213629-530A-4A25-857F-0B0D39D1EF0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7" name="직사각형 1296">
                <a:extLst>
                  <a:ext uri="{FF2B5EF4-FFF2-40B4-BE49-F238E27FC236}">
                    <a16:creationId xmlns:a16="http://schemas.microsoft.com/office/drawing/2014/main" id="{333952B1-5B5C-4A7D-96E5-555FF843C243}"/>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8" name="직사각형 1297">
                <a:extLst>
                  <a:ext uri="{FF2B5EF4-FFF2-40B4-BE49-F238E27FC236}">
                    <a16:creationId xmlns:a16="http://schemas.microsoft.com/office/drawing/2014/main" id="{3967DD89-C0C0-4E32-B291-ED5A33069D25}"/>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9" name="직사각형 1298">
                <a:extLst>
                  <a:ext uri="{FF2B5EF4-FFF2-40B4-BE49-F238E27FC236}">
                    <a16:creationId xmlns:a16="http://schemas.microsoft.com/office/drawing/2014/main" id="{9DD10BDE-A92A-4C18-AB69-E92C78BD1D8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0" name="직사각형 1299">
                <a:extLst>
                  <a:ext uri="{FF2B5EF4-FFF2-40B4-BE49-F238E27FC236}">
                    <a16:creationId xmlns:a16="http://schemas.microsoft.com/office/drawing/2014/main" id="{627ED1F1-D9E9-4F61-BF14-8A243714A5F1}"/>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1" name="직사각형 1300">
                <a:extLst>
                  <a:ext uri="{FF2B5EF4-FFF2-40B4-BE49-F238E27FC236}">
                    <a16:creationId xmlns:a16="http://schemas.microsoft.com/office/drawing/2014/main" id="{ED45FC96-E520-450B-9537-56C9D8FCCA25}"/>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2" name="직사각형 1301">
                <a:extLst>
                  <a:ext uri="{FF2B5EF4-FFF2-40B4-BE49-F238E27FC236}">
                    <a16:creationId xmlns:a16="http://schemas.microsoft.com/office/drawing/2014/main" id="{2DC5EAF2-7787-4597-BB21-30B4C4AAC00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3" name="직사각형 1302">
                <a:extLst>
                  <a:ext uri="{FF2B5EF4-FFF2-40B4-BE49-F238E27FC236}">
                    <a16:creationId xmlns:a16="http://schemas.microsoft.com/office/drawing/2014/main" id="{5A904AA9-AFB5-43A6-AD74-A40EB722F42E}"/>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4" name="직사각형 1303">
                <a:extLst>
                  <a:ext uri="{FF2B5EF4-FFF2-40B4-BE49-F238E27FC236}">
                    <a16:creationId xmlns:a16="http://schemas.microsoft.com/office/drawing/2014/main" id="{E46DB9C2-B983-4A40-BA85-73C08EB58CC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5" name="직사각형 1304">
                <a:extLst>
                  <a:ext uri="{FF2B5EF4-FFF2-40B4-BE49-F238E27FC236}">
                    <a16:creationId xmlns:a16="http://schemas.microsoft.com/office/drawing/2014/main" id="{D5D91953-AD24-4068-80B8-F8A5AF5BBD81}"/>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6" name="직사각형 1305">
                <a:extLst>
                  <a:ext uri="{FF2B5EF4-FFF2-40B4-BE49-F238E27FC236}">
                    <a16:creationId xmlns:a16="http://schemas.microsoft.com/office/drawing/2014/main" id="{6001DA55-1025-4882-ACF5-BDF1A8F4176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7" name="직사각형 1306">
                <a:extLst>
                  <a:ext uri="{FF2B5EF4-FFF2-40B4-BE49-F238E27FC236}">
                    <a16:creationId xmlns:a16="http://schemas.microsoft.com/office/drawing/2014/main" id="{C07CC3F1-E762-4C20-90B2-98D6BEC82E1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8" name="직사각형 1307">
                <a:extLst>
                  <a:ext uri="{FF2B5EF4-FFF2-40B4-BE49-F238E27FC236}">
                    <a16:creationId xmlns:a16="http://schemas.microsoft.com/office/drawing/2014/main" id="{7F731E15-3614-440D-83DF-E64CB43D623E}"/>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9" name="직사각형 1308">
                <a:extLst>
                  <a:ext uri="{FF2B5EF4-FFF2-40B4-BE49-F238E27FC236}">
                    <a16:creationId xmlns:a16="http://schemas.microsoft.com/office/drawing/2014/main" id="{E28DAF41-4457-4209-887D-1D43A6F722FB}"/>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0" name="직사각형 1309">
                <a:extLst>
                  <a:ext uri="{FF2B5EF4-FFF2-40B4-BE49-F238E27FC236}">
                    <a16:creationId xmlns:a16="http://schemas.microsoft.com/office/drawing/2014/main" id="{7DFD3DDB-717A-4769-BA78-0DA406BFA5C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1" name="직사각형 1310">
                <a:extLst>
                  <a:ext uri="{FF2B5EF4-FFF2-40B4-BE49-F238E27FC236}">
                    <a16:creationId xmlns:a16="http://schemas.microsoft.com/office/drawing/2014/main" id="{FD4ABC11-5563-4709-9192-B1C348AE1A0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2" name="직사각형 1311">
                <a:extLst>
                  <a:ext uri="{FF2B5EF4-FFF2-40B4-BE49-F238E27FC236}">
                    <a16:creationId xmlns:a16="http://schemas.microsoft.com/office/drawing/2014/main" id="{1640211B-750F-408C-B6DE-C8C2D38CF23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3" name="직사각형 1312">
                <a:extLst>
                  <a:ext uri="{FF2B5EF4-FFF2-40B4-BE49-F238E27FC236}">
                    <a16:creationId xmlns:a16="http://schemas.microsoft.com/office/drawing/2014/main" id="{5FA2EC57-0C1D-47B9-A28A-EF79875588E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4" name="직사각형 1313">
                <a:extLst>
                  <a:ext uri="{FF2B5EF4-FFF2-40B4-BE49-F238E27FC236}">
                    <a16:creationId xmlns:a16="http://schemas.microsoft.com/office/drawing/2014/main" id="{7CBD8CF9-EE7F-4C13-8A00-EEA98E406126}"/>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5" name="직사각형 1314">
                <a:extLst>
                  <a:ext uri="{FF2B5EF4-FFF2-40B4-BE49-F238E27FC236}">
                    <a16:creationId xmlns:a16="http://schemas.microsoft.com/office/drawing/2014/main" id="{21AD3BFA-B14C-4B9E-9994-12C6F3A893C2}"/>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6" name="직사각형 1315">
                <a:extLst>
                  <a:ext uri="{FF2B5EF4-FFF2-40B4-BE49-F238E27FC236}">
                    <a16:creationId xmlns:a16="http://schemas.microsoft.com/office/drawing/2014/main" id="{4785B72B-BFEF-4C27-A552-BE611256F9D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7" name="직사각형 1316">
                <a:extLst>
                  <a:ext uri="{FF2B5EF4-FFF2-40B4-BE49-F238E27FC236}">
                    <a16:creationId xmlns:a16="http://schemas.microsoft.com/office/drawing/2014/main" id="{8485F473-E801-4226-AF85-1C6FA0737DB4}"/>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8" name="직사각형 1317">
                <a:extLst>
                  <a:ext uri="{FF2B5EF4-FFF2-40B4-BE49-F238E27FC236}">
                    <a16:creationId xmlns:a16="http://schemas.microsoft.com/office/drawing/2014/main" id="{89D65ED0-9C71-490B-9789-7F2732B188E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9" name="직사각형 1318">
                <a:extLst>
                  <a:ext uri="{FF2B5EF4-FFF2-40B4-BE49-F238E27FC236}">
                    <a16:creationId xmlns:a16="http://schemas.microsoft.com/office/drawing/2014/main" id="{BDA27223-F0B2-4D1C-9355-6F363D8C7B9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0" name="직사각형 1319">
                <a:extLst>
                  <a:ext uri="{FF2B5EF4-FFF2-40B4-BE49-F238E27FC236}">
                    <a16:creationId xmlns:a16="http://schemas.microsoft.com/office/drawing/2014/main" id="{0FFECC02-64F7-4468-9CE6-AB5A7E24377B}"/>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1" name="직사각형 1320">
                <a:extLst>
                  <a:ext uri="{FF2B5EF4-FFF2-40B4-BE49-F238E27FC236}">
                    <a16:creationId xmlns:a16="http://schemas.microsoft.com/office/drawing/2014/main" id="{DF35E55E-C8F0-4EBD-8301-B54EAF1CE632}"/>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2" name="직사각형 1321">
                <a:extLst>
                  <a:ext uri="{FF2B5EF4-FFF2-40B4-BE49-F238E27FC236}">
                    <a16:creationId xmlns:a16="http://schemas.microsoft.com/office/drawing/2014/main" id="{A109C28E-BAF2-4980-A12F-AAD00B9C3B82}"/>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3" name="직사각형 1322">
                <a:extLst>
                  <a:ext uri="{FF2B5EF4-FFF2-40B4-BE49-F238E27FC236}">
                    <a16:creationId xmlns:a16="http://schemas.microsoft.com/office/drawing/2014/main" id="{CC5C3180-92D8-4850-9D27-2FAAF7451B2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4" name="직사각형 1323">
                <a:extLst>
                  <a:ext uri="{FF2B5EF4-FFF2-40B4-BE49-F238E27FC236}">
                    <a16:creationId xmlns:a16="http://schemas.microsoft.com/office/drawing/2014/main" id="{20300F64-5C4C-4D73-BBF8-36D238C127E4}"/>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5" name="직사각형 1324">
                <a:extLst>
                  <a:ext uri="{FF2B5EF4-FFF2-40B4-BE49-F238E27FC236}">
                    <a16:creationId xmlns:a16="http://schemas.microsoft.com/office/drawing/2014/main" id="{A74D7671-D339-4475-B877-3D2F99923F3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6" name="직사각형 1325">
                <a:extLst>
                  <a:ext uri="{FF2B5EF4-FFF2-40B4-BE49-F238E27FC236}">
                    <a16:creationId xmlns:a16="http://schemas.microsoft.com/office/drawing/2014/main" id="{2F0E4DD7-4649-464D-82DD-D8491854BBD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7" name="직사각형 1326">
                <a:extLst>
                  <a:ext uri="{FF2B5EF4-FFF2-40B4-BE49-F238E27FC236}">
                    <a16:creationId xmlns:a16="http://schemas.microsoft.com/office/drawing/2014/main" id="{72767346-B072-42D7-B6E8-BDC5ADE1ADCB}"/>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8" name="직사각형 1327">
                <a:extLst>
                  <a:ext uri="{FF2B5EF4-FFF2-40B4-BE49-F238E27FC236}">
                    <a16:creationId xmlns:a16="http://schemas.microsoft.com/office/drawing/2014/main" id="{36EBF93C-C81E-4451-80D3-76F40256710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9" name="직사각형 1328">
                <a:extLst>
                  <a:ext uri="{FF2B5EF4-FFF2-40B4-BE49-F238E27FC236}">
                    <a16:creationId xmlns:a16="http://schemas.microsoft.com/office/drawing/2014/main" id="{5F8163DD-0E2C-4217-9F28-9175A3282A9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0" name="직사각형 1329">
                <a:extLst>
                  <a:ext uri="{FF2B5EF4-FFF2-40B4-BE49-F238E27FC236}">
                    <a16:creationId xmlns:a16="http://schemas.microsoft.com/office/drawing/2014/main" id="{3F415727-D78D-4790-AAF6-F1B99786BF9A}"/>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1" name="직사각형 1330">
                <a:extLst>
                  <a:ext uri="{FF2B5EF4-FFF2-40B4-BE49-F238E27FC236}">
                    <a16:creationId xmlns:a16="http://schemas.microsoft.com/office/drawing/2014/main" id="{1BBE5A91-74F6-4376-A531-934FA26E8E2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2" name="직사각형 1331">
                <a:extLst>
                  <a:ext uri="{FF2B5EF4-FFF2-40B4-BE49-F238E27FC236}">
                    <a16:creationId xmlns:a16="http://schemas.microsoft.com/office/drawing/2014/main" id="{FA449564-7F58-49B6-8B83-14C8E36BE45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3" name="그룹 1332">
              <a:extLst>
                <a:ext uri="{FF2B5EF4-FFF2-40B4-BE49-F238E27FC236}">
                  <a16:creationId xmlns:a16="http://schemas.microsoft.com/office/drawing/2014/main" id="{06EB2AB6-62EE-40D1-92CE-517BBA0F7964}"/>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334" name="직사각형 1333">
                <a:extLst>
                  <a:ext uri="{FF2B5EF4-FFF2-40B4-BE49-F238E27FC236}">
                    <a16:creationId xmlns:a16="http://schemas.microsoft.com/office/drawing/2014/main" id="{2174FA2E-18AB-4FBD-8AD4-966036EE0D4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5" name="직사각형 1334">
                <a:extLst>
                  <a:ext uri="{FF2B5EF4-FFF2-40B4-BE49-F238E27FC236}">
                    <a16:creationId xmlns:a16="http://schemas.microsoft.com/office/drawing/2014/main" id="{BC3FA265-2417-4166-89B6-25F7B7285953}"/>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6" name="직사각형 1335">
                <a:extLst>
                  <a:ext uri="{FF2B5EF4-FFF2-40B4-BE49-F238E27FC236}">
                    <a16:creationId xmlns:a16="http://schemas.microsoft.com/office/drawing/2014/main" id="{7F177DE5-5776-46E4-B406-1DC9AFAA2E8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7" name="직사각형 1336">
                <a:extLst>
                  <a:ext uri="{FF2B5EF4-FFF2-40B4-BE49-F238E27FC236}">
                    <a16:creationId xmlns:a16="http://schemas.microsoft.com/office/drawing/2014/main" id="{29D933AE-558C-488C-A068-5B3C572278F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8" name="직사각형 1337">
                <a:extLst>
                  <a:ext uri="{FF2B5EF4-FFF2-40B4-BE49-F238E27FC236}">
                    <a16:creationId xmlns:a16="http://schemas.microsoft.com/office/drawing/2014/main" id="{1CEB6B19-3DDE-43B5-BE01-0679D551CEF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9" name="직사각형 1338">
                <a:extLst>
                  <a:ext uri="{FF2B5EF4-FFF2-40B4-BE49-F238E27FC236}">
                    <a16:creationId xmlns:a16="http://schemas.microsoft.com/office/drawing/2014/main" id="{FCA07921-C3C1-4CC3-8E26-EFDACAA4FA7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0" name="직사각형 1339">
                <a:extLst>
                  <a:ext uri="{FF2B5EF4-FFF2-40B4-BE49-F238E27FC236}">
                    <a16:creationId xmlns:a16="http://schemas.microsoft.com/office/drawing/2014/main" id="{98BAFB6D-CFED-4B19-8DCF-90593C564FC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1" name="직사각형 1340">
                <a:extLst>
                  <a:ext uri="{FF2B5EF4-FFF2-40B4-BE49-F238E27FC236}">
                    <a16:creationId xmlns:a16="http://schemas.microsoft.com/office/drawing/2014/main" id="{5A5D4246-2B2B-41C3-A642-B21E099D37F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2" name="직사각형 1341">
                <a:extLst>
                  <a:ext uri="{FF2B5EF4-FFF2-40B4-BE49-F238E27FC236}">
                    <a16:creationId xmlns:a16="http://schemas.microsoft.com/office/drawing/2014/main" id="{0AF1F6EC-B1E2-424B-92E7-8FAA23F374D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3" name="직사각형 1342">
                <a:extLst>
                  <a:ext uri="{FF2B5EF4-FFF2-40B4-BE49-F238E27FC236}">
                    <a16:creationId xmlns:a16="http://schemas.microsoft.com/office/drawing/2014/main" id="{B7EDBAD5-506D-4CE9-BE5D-0B708297B283}"/>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4" name="직사각형 1343">
                <a:extLst>
                  <a:ext uri="{FF2B5EF4-FFF2-40B4-BE49-F238E27FC236}">
                    <a16:creationId xmlns:a16="http://schemas.microsoft.com/office/drawing/2014/main" id="{D4831AF6-2EF9-4AF1-8731-D5EFE83FDFB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5" name="직사각형 1344">
                <a:extLst>
                  <a:ext uri="{FF2B5EF4-FFF2-40B4-BE49-F238E27FC236}">
                    <a16:creationId xmlns:a16="http://schemas.microsoft.com/office/drawing/2014/main" id="{EC99A99D-0BD9-4FA6-9A66-07844FF4F0E0}"/>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6" name="직사각형 1345">
                <a:extLst>
                  <a:ext uri="{FF2B5EF4-FFF2-40B4-BE49-F238E27FC236}">
                    <a16:creationId xmlns:a16="http://schemas.microsoft.com/office/drawing/2014/main" id="{915DCD72-DA97-43D3-8F6D-B87E7418655E}"/>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7" name="직사각형 1346">
                <a:extLst>
                  <a:ext uri="{FF2B5EF4-FFF2-40B4-BE49-F238E27FC236}">
                    <a16:creationId xmlns:a16="http://schemas.microsoft.com/office/drawing/2014/main" id="{B6CD4EB5-5DDB-4669-B0DB-588462EC4B4C}"/>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8" name="직사각형 1347">
                <a:extLst>
                  <a:ext uri="{FF2B5EF4-FFF2-40B4-BE49-F238E27FC236}">
                    <a16:creationId xmlns:a16="http://schemas.microsoft.com/office/drawing/2014/main" id="{93513EED-C9C9-4CA5-B480-EAD07AB7A8E5}"/>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9" name="직사각형 1348">
                <a:extLst>
                  <a:ext uri="{FF2B5EF4-FFF2-40B4-BE49-F238E27FC236}">
                    <a16:creationId xmlns:a16="http://schemas.microsoft.com/office/drawing/2014/main" id="{D1EB99D9-A80B-43A0-AAD9-2E265D0BB132}"/>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0" name="직사각형 1349">
                <a:extLst>
                  <a:ext uri="{FF2B5EF4-FFF2-40B4-BE49-F238E27FC236}">
                    <a16:creationId xmlns:a16="http://schemas.microsoft.com/office/drawing/2014/main" id="{34F3F343-BC98-49E3-8DBF-BBF9A9FA6F7B}"/>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1" name="직사각형 1350">
                <a:extLst>
                  <a:ext uri="{FF2B5EF4-FFF2-40B4-BE49-F238E27FC236}">
                    <a16:creationId xmlns:a16="http://schemas.microsoft.com/office/drawing/2014/main" id="{3CFD87BD-F46C-44C5-B8C5-A2E90B40FE89}"/>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2" name="직사각형 1351">
                <a:extLst>
                  <a:ext uri="{FF2B5EF4-FFF2-40B4-BE49-F238E27FC236}">
                    <a16:creationId xmlns:a16="http://schemas.microsoft.com/office/drawing/2014/main" id="{CE0FD2DD-80F6-4554-8FF3-A9BCC60B9B6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3" name="직사각형 1352">
                <a:extLst>
                  <a:ext uri="{FF2B5EF4-FFF2-40B4-BE49-F238E27FC236}">
                    <a16:creationId xmlns:a16="http://schemas.microsoft.com/office/drawing/2014/main" id="{D1C9BD36-04EB-4DC2-972A-D192FCFD7711}"/>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4" name="직사각형 1353">
                <a:extLst>
                  <a:ext uri="{FF2B5EF4-FFF2-40B4-BE49-F238E27FC236}">
                    <a16:creationId xmlns:a16="http://schemas.microsoft.com/office/drawing/2014/main" id="{9EA1FAFA-D4FE-4D61-A3B3-6AFAFF8F6704}"/>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5" name="직사각형 1354">
                <a:extLst>
                  <a:ext uri="{FF2B5EF4-FFF2-40B4-BE49-F238E27FC236}">
                    <a16:creationId xmlns:a16="http://schemas.microsoft.com/office/drawing/2014/main" id="{1E3CE369-698D-4ADA-B493-6BAB8A99834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6" name="직사각형 1355">
                <a:extLst>
                  <a:ext uri="{FF2B5EF4-FFF2-40B4-BE49-F238E27FC236}">
                    <a16:creationId xmlns:a16="http://schemas.microsoft.com/office/drawing/2014/main" id="{A3753B3D-1BC5-4BF9-A47F-8A4D451D9C7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7" name="직사각형 1356">
                <a:extLst>
                  <a:ext uri="{FF2B5EF4-FFF2-40B4-BE49-F238E27FC236}">
                    <a16:creationId xmlns:a16="http://schemas.microsoft.com/office/drawing/2014/main" id="{21467D25-2E1E-4E67-8171-C51B468D57CF}"/>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8" name="직사각형 1357">
                <a:extLst>
                  <a:ext uri="{FF2B5EF4-FFF2-40B4-BE49-F238E27FC236}">
                    <a16:creationId xmlns:a16="http://schemas.microsoft.com/office/drawing/2014/main" id="{EC4973D1-A738-4C6D-A4D5-7478609DB904}"/>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9" name="직사각형 1358">
                <a:extLst>
                  <a:ext uri="{FF2B5EF4-FFF2-40B4-BE49-F238E27FC236}">
                    <a16:creationId xmlns:a16="http://schemas.microsoft.com/office/drawing/2014/main" id="{083D2B1A-2633-4F11-AF3D-20E52C79749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0" name="직사각형 1359">
                <a:extLst>
                  <a:ext uri="{FF2B5EF4-FFF2-40B4-BE49-F238E27FC236}">
                    <a16:creationId xmlns:a16="http://schemas.microsoft.com/office/drawing/2014/main" id="{4564399F-F336-415F-A66B-0B47F9D39561}"/>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1" name="직사각형 1360">
                <a:extLst>
                  <a:ext uri="{FF2B5EF4-FFF2-40B4-BE49-F238E27FC236}">
                    <a16:creationId xmlns:a16="http://schemas.microsoft.com/office/drawing/2014/main" id="{4162CEC2-B401-49F2-92C0-5CD97E9166BD}"/>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2" name="직사각형 1361">
                <a:extLst>
                  <a:ext uri="{FF2B5EF4-FFF2-40B4-BE49-F238E27FC236}">
                    <a16:creationId xmlns:a16="http://schemas.microsoft.com/office/drawing/2014/main" id="{2E1BE656-9272-4590-B490-A9F6877F20D1}"/>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3" name="직사각형 1362">
                <a:extLst>
                  <a:ext uri="{FF2B5EF4-FFF2-40B4-BE49-F238E27FC236}">
                    <a16:creationId xmlns:a16="http://schemas.microsoft.com/office/drawing/2014/main" id="{3A8924BE-AECE-4776-BCA4-32F5B31E8D5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4" name="직사각형 1363">
                <a:extLst>
                  <a:ext uri="{FF2B5EF4-FFF2-40B4-BE49-F238E27FC236}">
                    <a16:creationId xmlns:a16="http://schemas.microsoft.com/office/drawing/2014/main" id="{01F023ED-8F49-49E3-8B5F-ACA70E4ECC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5" name="직사각형 1364">
                <a:extLst>
                  <a:ext uri="{FF2B5EF4-FFF2-40B4-BE49-F238E27FC236}">
                    <a16:creationId xmlns:a16="http://schemas.microsoft.com/office/drawing/2014/main" id="{7FB87233-3047-4EBB-90C5-227570E81898}"/>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6" name="직사각형 1365">
                <a:extLst>
                  <a:ext uri="{FF2B5EF4-FFF2-40B4-BE49-F238E27FC236}">
                    <a16:creationId xmlns:a16="http://schemas.microsoft.com/office/drawing/2014/main" id="{CA6EF9D9-59EA-47A6-84D6-38FDC8D3B19B}"/>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7" name="직사각형 1366">
                <a:extLst>
                  <a:ext uri="{FF2B5EF4-FFF2-40B4-BE49-F238E27FC236}">
                    <a16:creationId xmlns:a16="http://schemas.microsoft.com/office/drawing/2014/main" id="{1E53A6FA-C4FC-4B09-8D93-35AE0B27BA4D}"/>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8" name="직사각형 1367">
                <a:extLst>
                  <a:ext uri="{FF2B5EF4-FFF2-40B4-BE49-F238E27FC236}">
                    <a16:creationId xmlns:a16="http://schemas.microsoft.com/office/drawing/2014/main" id="{9A3DAEA5-4213-4F2A-972C-6F0E01F2CF83}"/>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9" name="직사각형 1368">
                <a:extLst>
                  <a:ext uri="{FF2B5EF4-FFF2-40B4-BE49-F238E27FC236}">
                    <a16:creationId xmlns:a16="http://schemas.microsoft.com/office/drawing/2014/main" id="{16377A8E-7AA7-4134-B568-7964AF6FEA5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0" name="직사각형 1369">
                <a:extLst>
                  <a:ext uri="{FF2B5EF4-FFF2-40B4-BE49-F238E27FC236}">
                    <a16:creationId xmlns:a16="http://schemas.microsoft.com/office/drawing/2014/main" id="{C6EAFF81-DCFE-4ABD-8206-FAA3631DFD5B}"/>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1" name="직사각형 1370">
                <a:extLst>
                  <a:ext uri="{FF2B5EF4-FFF2-40B4-BE49-F238E27FC236}">
                    <a16:creationId xmlns:a16="http://schemas.microsoft.com/office/drawing/2014/main" id="{926E3F92-CAEC-4BB4-964F-9F4BBCD3100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2" name="직사각형 1371">
                <a:extLst>
                  <a:ext uri="{FF2B5EF4-FFF2-40B4-BE49-F238E27FC236}">
                    <a16:creationId xmlns:a16="http://schemas.microsoft.com/office/drawing/2014/main" id="{72A5EB7F-0AA6-40AD-8710-75E0C561D23D}"/>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3" name="직사각형 1372">
                <a:extLst>
                  <a:ext uri="{FF2B5EF4-FFF2-40B4-BE49-F238E27FC236}">
                    <a16:creationId xmlns:a16="http://schemas.microsoft.com/office/drawing/2014/main" id="{E036E51A-66C7-41A1-8D45-1ACAA8ADF57B}"/>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4" name="직사각형 1373">
                <a:extLst>
                  <a:ext uri="{FF2B5EF4-FFF2-40B4-BE49-F238E27FC236}">
                    <a16:creationId xmlns:a16="http://schemas.microsoft.com/office/drawing/2014/main" id="{BB16ACD8-217F-4B1D-821C-195E3266D1C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5" name="직사각형 1374">
                <a:extLst>
                  <a:ext uri="{FF2B5EF4-FFF2-40B4-BE49-F238E27FC236}">
                    <a16:creationId xmlns:a16="http://schemas.microsoft.com/office/drawing/2014/main" id="{46E3592E-ABED-4C61-A3D4-1F6FA5A594B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6" name="직사각형 1375">
                <a:extLst>
                  <a:ext uri="{FF2B5EF4-FFF2-40B4-BE49-F238E27FC236}">
                    <a16:creationId xmlns:a16="http://schemas.microsoft.com/office/drawing/2014/main" id="{6A2C4241-78F9-436B-B41B-A98162F485D7}"/>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7" name="직사각형 1376">
                <a:extLst>
                  <a:ext uri="{FF2B5EF4-FFF2-40B4-BE49-F238E27FC236}">
                    <a16:creationId xmlns:a16="http://schemas.microsoft.com/office/drawing/2014/main" id="{D2D32410-872F-47F5-A309-C0353CE96C6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8" name="직사각형 1377">
                <a:extLst>
                  <a:ext uri="{FF2B5EF4-FFF2-40B4-BE49-F238E27FC236}">
                    <a16:creationId xmlns:a16="http://schemas.microsoft.com/office/drawing/2014/main" id="{03851D86-0849-4546-8F6B-E3F907971D53}"/>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9" name="직사각형 1378">
                <a:extLst>
                  <a:ext uri="{FF2B5EF4-FFF2-40B4-BE49-F238E27FC236}">
                    <a16:creationId xmlns:a16="http://schemas.microsoft.com/office/drawing/2014/main" id="{5F8259E8-5054-4BA0-AB69-7408E5062B07}"/>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0" name="직사각형 1379">
                <a:extLst>
                  <a:ext uri="{FF2B5EF4-FFF2-40B4-BE49-F238E27FC236}">
                    <a16:creationId xmlns:a16="http://schemas.microsoft.com/office/drawing/2014/main" id="{AFF4F432-A04C-425E-BC0B-1FD866476F39}"/>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1" name="직사각형 1380">
                <a:extLst>
                  <a:ext uri="{FF2B5EF4-FFF2-40B4-BE49-F238E27FC236}">
                    <a16:creationId xmlns:a16="http://schemas.microsoft.com/office/drawing/2014/main" id="{A6916CBD-E356-4139-B8A8-5270340B1D5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2" name="직사각형 1381">
                <a:extLst>
                  <a:ext uri="{FF2B5EF4-FFF2-40B4-BE49-F238E27FC236}">
                    <a16:creationId xmlns:a16="http://schemas.microsoft.com/office/drawing/2014/main" id="{7637D608-6269-4BD7-8482-6CBC3F6476F8}"/>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3" name="직사각형 1382">
                <a:extLst>
                  <a:ext uri="{FF2B5EF4-FFF2-40B4-BE49-F238E27FC236}">
                    <a16:creationId xmlns:a16="http://schemas.microsoft.com/office/drawing/2014/main" id="{6F2C4561-73B4-4FC3-B8DB-C794E2275B4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4" name="직사각형 1383">
                <a:extLst>
                  <a:ext uri="{FF2B5EF4-FFF2-40B4-BE49-F238E27FC236}">
                    <a16:creationId xmlns:a16="http://schemas.microsoft.com/office/drawing/2014/main" id="{47EBBCE8-005E-45E0-984B-2BBFC29D9CA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5" name="직사각형 1384">
                <a:extLst>
                  <a:ext uri="{FF2B5EF4-FFF2-40B4-BE49-F238E27FC236}">
                    <a16:creationId xmlns:a16="http://schemas.microsoft.com/office/drawing/2014/main" id="{07D6FD3D-491C-45B2-87DF-C691111CF9B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6" name="직사각형 1385">
                <a:extLst>
                  <a:ext uri="{FF2B5EF4-FFF2-40B4-BE49-F238E27FC236}">
                    <a16:creationId xmlns:a16="http://schemas.microsoft.com/office/drawing/2014/main" id="{2D70DDD0-5C9A-4503-8DE4-4CC575EEA4F2}"/>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7" name="직사각형 1386">
                <a:extLst>
                  <a:ext uri="{FF2B5EF4-FFF2-40B4-BE49-F238E27FC236}">
                    <a16:creationId xmlns:a16="http://schemas.microsoft.com/office/drawing/2014/main" id="{36374F2F-B6BC-4715-A624-31953B3E5AF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8" name="직사각형 1387">
                <a:extLst>
                  <a:ext uri="{FF2B5EF4-FFF2-40B4-BE49-F238E27FC236}">
                    <a16:creationId xmlns:a16="http://schemas.microsoft.com/office/drawing/2014/main" id="{A9411F21-CFA1-4A37-A9A6-CCD37013439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9" name="직사각형 1388">
                <a:extLst>
                  <a:ext uri="{FF2B5EF4-FFF2-40B4-BE49-F238E27FC236}">
                    <a16:creationId xmlns:a16="http://schemas.microsoft.com/office/drawing/2014/main" id="{338505AA-65F0-423D-9239-EB425FC458A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0" name="직사각형 1389">
                <a:extLst>
                  <a:ext uri="{FF2B5EF4-FFF2-40B4-BE49-F238E27FC236}">
                    <a16:creationId xmlns:a16="http://schemas.microsoft.com/office/drawing/2014/main" id="{5FFAAD56-0752-45DA-8C4F-FB7B0BDD15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1" name="직사각형 1390">
                <a:extLst>
                  <a:ext uri="{FF2B5EF4-FFF2-40B4-BE49-F238E27FC236}">
                    <a16:creationId xmlns:a16="http://schemas.microsoft.com/office/drawing/2014/main" id="{41F6A0B7-622E-4DD0-B40A-E1FC900DB1B2}"/>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2" name="직사각형 1391">
                <a:extLst>
                  <a:ext uri="{FF2B5EF4-FFF2-40B4-BE49-F238E27FC236}">
                    <a16:creationId xmlns:a16="http://schemas.microsoft.com/office/drawing/2014/main" id="{782FD30A-11B3-41B1-BFAF-81ED5A080379}"/>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3" name="직사각형 1392">
                <a:extLst>
                  <a:ext uri="{FF2B5EF4-FFF2-40B4-BE49-F238E27FC236}">
                    <a16:creationId xmlns:a16="http://schemas.microsoft.com/office/drawing/2014/main" id="{DC5E8746-F292-4F41-B512-8D3337FD5D8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4" name="직사각형 1393">
                <a:extLst>
                  <a:ext uri="{FF2B5EF4-FFF2-40B4-BE49-F238E27FC236}">
                    <a16:creationId xmlns:a16="http://schemas.microsoft.com/office/drawing/2014/main" id="{29802EEE-8CA2-4578-98EB-23032FEDEB7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5" name="직사각형 1394">
                <a:extLst>
                  <a:ext uri="{FF2B5EF4-FFF2-40B4-BE49-F238E27FC236}">
                    <a16:creationId xmlns:a16="http://schemas.microsoft.com/office/drawing/2014/main" id="{A5C4D3E7-5A37-438A-AB37-DC0DC512BC1A}"/>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6" name="직사각형 1395">
                <a:extLst>
                  <a:ext uri="{FF2B5EF4-FFF2-40B4-BE49-F238E27FC236}">
                    <a16:creationId xmlns:a16="http://schemas.microsoft.com/office/drawing/2014/main" id="{5FB215AA-6EEC-4117-A9DE-C17218536C61}"/>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7" name="직사각형 1396">
                <a:extLst>
                  <a:ext uri="{FF2B5EF4-FFF2-40B4-BE49-F238E27FC236}">
                    <a16:creationId xmlns:a16="http://schemas.microsoft.com/office/drawing/2014/main" id="{24CF5F8E-1F16-484D-9BAA-ECDDF6137BE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8" name="직사각형 1397">
                <a:extLst>
                  <a:ext uri="{FF2B5EF4-FFF2-40B4-BE49-F238E27FC236}">
                    <a16:creationId xmlns:a16="http://schemas.microsoft.com/office/drawing/2014/main" id="{18549F7E-C864-43CB-AFBE-D08F87100780}"/>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9" name="직사각형 1398">
                <a:extLst>
                  <a:ext uri="{FF2B5EF4-FFF2-40B4-BE49-F238E27FC236}">
                    <a16:creationId xmlns:a16="http://schemas.microsoft.com/office/drawing/2014/main" id="{02C7C069-2A86-464E-9B65-2B5CC3172B4A}"/>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0" name="직사각형 1399">
                <a:extLst>
                  <a:ext uri="{FF2B5EF4-FFF2-40B4-BE49-F238E27FC236}">
                    <a16:creationId xmlns:a16="http://schemas.microsoft.com/office/drawing/2014/main" id="{1413C868-6044-4C90-92B4-B3152D9F7B63}"/>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1" name="직사각형 1400">
                <a:extLst>
                  <a:ext uri="{FF2B5EF4-FFF2-40B4-BE49-F238E27FC236}">
                    <a16:creationId xmlns:a16="http://schemas.microsoft.com/office/drawing/2014/main" id="{B2D6A958-5ECD-4F8F-B5F6-157577723C38}"/>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2" name="직사각형 1401">
                <a:extLst>
                  <a:ext uri="{FF2B5EF4-FFF2-40B4-BE49-F238E27FC236}">
                    <a16:creationId xmlns:a16="http://schemas.microsoft.com/office/drawing/2014/main" id="{13B40F75-C20B-4E63-8BD5-B9AED7992140}"/>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3" name="직사각형 1402">
                <a:extLst>
                  <a:ext uri="{FF2B5EF4-FFF2-40B4-BE49-F238E27FC236}">
                    <a16:creationId xmlns:a16="http://schemas.microsoft.com/office/drawing/2014/main" id="{869C39BC-35E0-45BF-867A-37230BC7733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4" name="직사각형 1403">
                <a:extLst>
                  <a:ext uri="{FF2B5EF4-FFF2-40B4-BE49-F238E27FC236}">
                    <a16:creationId xmlns:a16="http://schemas.microsoft.com/office/drawing/2014/main" id="{0E226097-D841-4595-BF89-6EEB533AEDE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5" name="직사각형 1404">
                <a:extLst>
                  <a:ext uri="{FF2B5EF4-FFF2-40B4-BE49-F238E27FC236}">
                    <a16:creationId xmlns:a16="http://schemas.microsoft.com/office/drawing/2014/main" id="{E48C91BC-86B2-49B3-AA90-BC7B87377F8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6" name="직사각형 1405">
                <a:extLst>
                  <a:ext uri="{FF2B5EF4-FFF2-40B4-BE49-F238E27FC236}">
                    <a16:creationId xmlns:a16="http://schemas.microsoft.com/office/drawing/2014/main" id="{96389310-FC99-4EC4-92FC-C30776ED4837}"/>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7" name="직사각형 1406">
                <a:extLst>
                  <a:ext uri="{FF2B5EF4-FFF2-40B4-BE49-F238E27FC236}">
                    <a16:creationId xmlns:a16="http://schemas.microsoft.com/office/drawing/2014/main" id="{88C09225-5CF9-4FB5-A6F1-98A74FD8816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8" name="직사각형 1407">
                <a:extLst>
                  <a:ext uri="{FF2B5EF4-FFF2-40B4-BE49-F238E27FC236}">
                    <a16:creationId xmlns:a16="http://schemas.microsoft.com/office/drawing/2014/main" id="{1B07D128-7FD7-418E-B496-A012A452A93B}"/>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9" name="직사각형 1408">
                <a:extLst>
                  <a:ext uri="{FF2B5EF4-FFF2-40B4-BE49-F238E27FC236}">
                    <a16:creationId xmlns:a16="http://schemas.microsoft.com/office/drawing/2014/main" id="{7775AE75-9B5D-4F80-A0C3-DA3A0873AA1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0" name="직사각형 1409">
                <a:extLst>
                  <a:ext uri="{FF2B5EF4-FFF2-40B4-BE49-F238E27FC236}">
                    <a16:creationId xmlns:a16="http://schemas.microsoft.com/office/drawing/2014/main" id="{54D9F569-D1C0-404B-84A7-0BD1499D5D6A}"/>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1" name="직사각형 1410">
                <a:extLst>
                  <a:ext uri="{FF2B5EF4-FFF2-40B4-BE49-F238E27FC236}">
                    <a16:creationId xmlns:a16="http://schemas.microsoft.com/office/drawing/2014/main" id="{93610C4B-4E8C-42D7-B6B4-325253E9F8C2}"/>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2" name="직사각형 1411">
                <a:extLst>
                  <a:ext uri="{FF2B5EF4-FFF2-40B4-BE49-F238E27FC236}">
                    <a16:creationId xmlns:a16="http://schemas.microsoft.com/office/drawing/2014/main" id="{0FCA7323-0BDE-47FF-9BD8-2798CDD9F96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3" name="직사각형 1412">
                <a:extLst>
                  <a:ext uri="{FF2B5EF4-FFF2-40B4-BE49-F238E27FC236}">
                    <a16:creationId xmlns:a16="http://schemas.microsoft.com/office/drawing/2014/main" id="{06665324-D1A6-4B44-B513-EA4029BAE172}"/>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4" name="직사각형 1413">
                <a:extLst>
                  <a:ext uri="{FF2B5EF4-FFF2-40B4-BE49-F238E27FC236}">
                    <a16:creationId xmlns:a16="http://schemas.microsoft.com/office/drawing/2014/main" id="{54731380-FDA3-4D3F-A60B-7B613DFE4F1E}"/>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1415" name="그룹 1414">
            <a:extLst>
              <a:ext uri="{FF2B5EF4-FFF2-40B4-BE49-F238E27FC236}">
                <a16:creationId xmlns:a16="http://schemas.microsoft.com/office/drawing/2014/main" id="{91D2AB75-A43C-4570-9DE6-7B35507D62F0}"/>
              </a:ext>
            </a:extLst>
          </p:cNvPr>
          <p:cNvGrpSpPr/>
          <p:nvPr/>
        </p:nvGrpSpPr>
        <p:grpSpPr>
          <a:xfrm>
            <a:off x="6362051" y="4081548"/>
            <a:ext cx="1785119" cy="2354920"/>
            <a:chOff x="2056836" y="3624348"/>
            <a:chExt cx="1785119" cy="2354920"/>
          </a:xfrm>
        </p:grpSpPr>
        <p:grpSp>
          <p:nvGrpSpPr>
            <p:cNvPr id="1416" name="그룹 1415">
              <a:extLst>
                <a:ext uri="{FF2B5EF4-FFF2-40B4-BE49-F238E27FC236}">
                  <a16:creationId xmlns:a16="http://schemas.microsoft.com/office/drawing/2014/main" id="{C740E25B-8F1E-4FE8-B309-075026BACD23}"/>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1745" name="직사각형 1744">
                <a:extLst>
                  <a:ext uri="{FF2B5EF4-FFF2-40B4-BE49-F238E27FC236}">
                    <a16:creationId xmlns:a16="http://schemas.microsoft.com/office/drawing/2014/main" id="{4B5CBC26-2D94-48AB-83A2-52BBE67BF09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6" name="직사각형 1745">
                <a:extLst>
                  <a:ext uri="{FF2B5EF4-FFF2-40B4-BE49-F238E27FC236}">
                    <a16:creationId xmlns:a16="http://schemas.microsoft.com/office/drawing/2014/main" id="{1C229F3E-8634-4C03-83FC-D2954706D1B4}"/>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7" name="직사각형 1746">
                <a:extLst>
                  <a:ext uri="{FF2B5EF4-FFF2-40B4-BE49-F238E27FC236}">
                    <a16:creationId xmlns:a16="http://schemas.microsoft.com/office/drawing/2014/main" id="{76BA6553-19BD-4951-9DEE-9181C501762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8" name="직사각형 1747">
                <a:extLst>
                  <a:ext uri="{FF2B5EF4-FFF2-40B4-BE49-F238E27FC236}">
                    <a16:creationId xmlns:a16="http://schemas.microsoft.com/office/drawing/2014/main" id="{698B51AA-3476-41D1-AACA-5D455AC880A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9" name="직사각형 1748">
                <a:extLst>
                  <a:ext uri="{FF2B5EF4-FFF2-40B4-BE49-F238E27FC236}">
                    <a16:creationId xmlns:a16="http://schemas.microsoft.com/office/drawing/2014/main" id="{494A4D8B-7121-40E7-96B9-54491604FB2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0" name="직사각형 1749">
                <a:extLst>
                  <a:ext uri="{FF2B5EF4-FFF2-40B4-BE49-F238E27FC236}">
                    <a16:creationId xmlns:a16="http://schemas.microsoft.com/office/drawing/2014/main" id="{1E901728-E200-4F6B-86DA-F60D54607B4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1" name="직사각형 1750">
                <a:extLst>
                  <a:ext uri="{FF2B5EF4-FFF2-40B4-BE49-F238E27FC236}">
                    <a16:creationId xmlns:a16="http://schemas.microsoft.com/office/drawing/2014/main" id="{0907C355-06DF-4919-B121-29F3068606BC}"/>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2" name="직사각형 1751">
                <a:extLst>
                  <a:ext uri="{FF2B5EF4-FFF2-40B4-BE49-F238E27FC236}">
                    <a16:creationId xmlns:a16="http://schemas.microsoft.com/office/drawing/2014/main" id="{0E21A256-659B-4B88-9262-010CE5D482A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3" name="직사각형 1752">
                <a:extLst>
                  <a:ext uri="{FF2B5EF4-FFF2-40B4-BE49-F238E27FC236}">
                    <a16:creationId xmlns:a16="http://schemas.microsoft.com/office/drawing/2014/main" id="{DA037049-F02A-4A21-B433-377742B3BE66}"/>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4" name="직사각형 1753">
                <a:extLst>
                  <a:ext uri="{FF2B5EF4-FFF2-40B4-BE49-F238E27FC236}">
                    <a16:creationId xmlns:a16="http://schemas.microsoft.com/office/drawing/2014/main" id="{74BB5F1F-AA73-4DF2-8B9D-D6E4A52429BA}"/>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5" name="직사각형 1754">
                <a:extLst>
                  <a:ext uri="{FF2B5EF4-FFF2-40B4-BE49-F238E27FC236}">
                    <a16:creationId xmlns:a16="http://schemas.microsoft.com/office/drawing/2014/main" id="{37E953AB-582D-44FF-B77A-F92B9469D52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6" name="직사각형 1755">
                <a:extLst>
                  <a:ext uri="{FF2B5EF4-FFF2-40B4-BE49-F238E27FC236}">
                    <a16:creationId xmlns:a16="http://schemas.microsoft.com/office/drawing/2014/main" id="{B18FF447-8818-4FE7-BF35-D5291ACAAEF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7" name="직사각형 1756">
                <a:extLst>
                  <a:ext uri="{FF2B5EF4-FFF2-40B4-BE49-F238E27FC236}">
                    <a16:creationId xmlns:a16="http://schemas.microsoft.com/office/drawing/2014/main" id="{5D9B4C42-1D46-449D-98A6-FE64E5CEFD28}"/>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8" name="직사각형 1757">
                <a:extLst>
                  <a:ext uri="{FF2B5EF4-FFF2-40B4-BE49-F238E27FC236}">
                    <a16:creationId xmlns:a16="http://schemas.microsoft.com/office/drawing/2014/main" id="{71BADEA9-3376-440F-A144-01CCE9C2B6B6}"/>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9" name="직사각형 1758">
                <a:extLst>
                  <a:ext uri="{FF2B5EF4-FFF2-40B4-BE49-F238E27FC236}">
                    <a16:creationId xmlns:a16="http://schemas.microsoft.com/office/drawing/2014/main" id="{B8831217-024A-4EFB-B5A7-1714B7E30CFF}"/>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0" name="직사각형 1759">
                <a:extLst>
                  <a:ext uri="{FF2B5EF4-FFF2-40B4-BE49-F238E27FC236}">
                    <a16:creationId xmlns:a16="http://schemas.microsoft.com/office/drawing/2014/main" id="{CD607AEB-A38D-4258-8B4D-AA972616342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1" name="직사각형 1760">
                <a:extLst>
                  <a:ext uri="{FF2B5EF4-FFF2-40B4-BE49-F238E27FC236}">
                    <a16:creationId xmlns:a16="http://schemas.microsoft.com/office/drawing/2014/main" id="{F2394FB2-568D-4473-A730-57D66DA7E3F1}"/>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2" name="직사각형 1761">
                <a:extLst>
                  <a:ext uri="{FF2B5EF4-FFF2-40B4-BE49-F238E27FC236}">
                    <a16:creationId xmlns:a16="http://schemas.microsoft.com/office/drawing/2014/main" id="{674E86B7-70C2-444A-AF31-C2D7CA71F2FF}"/>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3" name="직사각형 1762">
                <a:extLst>
                  <a:ext uri="{FF2B5EF4-FFF2-40B4-BE49-F238E27FC236}">
                    <a16:creationId xmlns:a16="http://schemas.microsoft.com/office/drawing/2014/main" id="{22ECA7F9-3B82-41AE-86BF-F7B0EC82092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4" name="직사각형 1763">
                <a:extLst>
                  <a:ext uri="{FF2B5EF4-FFF2-40B4-BE49-F238E27FC236}">
                    <a16:creationId xmlns:a16="http://schemas.microsoft.com/office/drawing/2014/main" id="{DD584D64-A3D4-4C8F-962E-5AF83C19FA7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5" name="직사각형 1764">
                <a:extLst>
                  <a:ext uri="{FF2B5EF4-FFF2-40B4-BE49-F238E27FC236}">
                    <a16:creationId xmlns:a16="http://schemas.microsoft.com/office/drawing/2014/main" id="{3ED0321D-C89D-4A8C-BF19-1FCD853BBC5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6" name="직사각형 1765">
                <a:extLst>
                  <a:ext uri="{FF2B5EF4-FFF2-40B4-BE49-F238E27FC236}">
                    <a16:creationId xmlns:a16="http://schemas.microsoft.com/office/drawing/2014/main" id="{198C78E2-00B8-4A33-9343-1E03197C151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7" name="직사각형 1766">
                <a:extLst>
                  <a:ext uri="{FF2B5EF4-FFF2-40B4-BE49-F238E27FC236}">
                    <a16:creationId xmlns:a16="http://schemas.microsoft.com/office/drawing/2014/main" id="{150C19A5-02A2-49E3-8762-8CDD3445791A}"/>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8" name="직사각형 1767">
                <a:extLst>
                  <a:ext uri="{FF2B5EF4-FFF2-40B4-BE49-F238E27FC236}">
                    <a16:creationId xmlns:a16="http://schemas.microsoft.com/office/drawing/2014/main" id="{9DBB9545-FF25-447A-8E67-9DF2C182463B}"/>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9" name="직사각형 1768">
                <a:extLst>
                  <a:ext uri="{FF2B5EF4-FFF2-40B4-BE49-F238E27FC236}">
                    <a16:creationId xmlns:a16="http://schemas.microsoft.com/office/drawing/2014/main" id="{45D8F311-C5B2-4F9E-BC45-839E9D29FB5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0" name="직사각형 1769">
                <a:extLst>
                  <a:ext uri="{FF2B5EF4-FFF2-40B4-BE49-F238E27FC236}">
                    <a16:creationId xmlns:a16="http://schemas.microsoft.com/office/drawing/2014/main" id="{C63D5C82-8C27-465E-BB83-1192EB8A67F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1" name="직사각형 1770">
                <a:extLst>
                  <a:ext uri="{FF2B5EF4-FFF2-40B4-BE49-F238E27FC236}">
                    <a16:creationId xmlns:a16="http://schemas.microsoft.com/office/drawing/2014/main" id="{CC72CC88-3A1D-4D73-BF91-782548D7546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2" name="직사각형 1771">
                <a:extLst>
                  <a:ext uri="{FF2B5EF4-FFF2-40B4-BE49-F238E27FC236}">
                    <a16:creationId xmlns:a16="http://schemas.microsoft.com/office/drawing/2014/main" id="{F188C579-1E84-4E0E-93A2-8EF92160F159}"/>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3" name="직사각형 1772">
                <a:extLst>
                  <a:ext uri="{FF2B5EF4-FFF2-40B4-BE49-F238E27FC236}">
                    <a16:creationId xmlns:a16="http://schemas.microsoft.com/office/drawing/2014/main" id="{AD324CFD-EC16-4D3A-80DA-EC5C232E601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4" name="직사각형 1773">
                <a:extLst>
                  <a:ext uri="{FF2B5EF4-FFF2-40B4-BE49-F238E27FC236}">
                    <a16:creationId xmlns:a16="http://schemas.microsoft.com/office/drawing/2014/main" id="{B7ADD1B0-372B-4FAB-B3C2-507FF51371F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5" name="직사각형 1774">
                <a:extLst>
                  <a:ext uri="{FF2B5EF4-FFF2-40B4-BE49-F238E27FC236}">
                    <a16:creationId xmlns:a16="http://schemas.microsoft.com/office/drawing/2014/main" id="{E825D666-7143-456D-BE66-79EB7ABBDB44}"/>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6" name="직사각형 1775">
                <a:extLst>
                  <a:ext uri="{FF2B5EF4-FFF2-40B4-BE49-F238E27FC236}">
                    <a16:creationId xmlns:a16="http://schemas.microsoft.com/office/drawing/2014/main" id="{FE025AAC-C78D-4B4D-82FA-6C97A01A9D23}"/>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7" name="직사각형 1776">
                <a:extLst>
                  <a:ext uri="{FF2B5EF4-FFF2-40B4-BE49-F238E27FC236}">
                    <a16:creationId xmlns:a16="http://schemas.microsoft.com/office/drawing/2014/main" id="{FF995CF8-9D9F-4C93-AB22-734145E498CC}"/>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8" name="직사각형 1777">
                <a:extLst>
                  <a:ext uri="{FF2B5EF4-FFF2-40B4-BE49-F238E27FC236}">
                    <a16:creationId xmlns:a16="http://schemas.microsoft.com/office/drawing/2014/main" id="{02BD908E-F61D-4C47-8C76-41D25B0B892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9" name="직사각형 1778">
                <a:extLst>
                  <a:ext uri="{FF2B5EF4-FFF2-40B4-BE49-F238E27FC236}">
                    <a16:creationId xmlns:a16="http://schemas.microsoft.com/office/drawing/2014/main" id="{741C19EA-F185-4E77-B657-E6C966B613DF}"/>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0" name="직사각형 1779">
                <a:extLst>
                  <a:ext uri="{FF2B5EF4-FFF2-40B4-BE49-F238E27FC236}">
                    <a16:creationId xmlns:a16="http://schemas.microsoft.com/office/drawing/2014/main" id="{8CEC8E42-F36A-4CBB-9A19-417D19534CE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1" name="직사각형 1780">
                <a:extLst>
                  <a:ext uri="{FF2B5EF4-FFF2-40B4-BE49-F238E27FC236}">
                    <a16:creationId xmlns:a16="http://schemas.microsoft.com/office/drawing/2014/main" id="{B842DF5F-0778-4E73-AEAE-7F4C1CDEFEA7}"/>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2" name="직사각형 1781">
                <a:extLst>
                  <a:ext uri="{FF2B5EF4-FFF2-40B4-BE49-F238E27FC236}">
                    <a16:creationId xmlns:a16="http://schemas.microsoft.com/office/drawing/2014/main" id="{EA853FF0-E0B8-4377-B6C8-324B1573439F}"/>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3" name="직사각형 1782">
                <a:extLst>
                  <a:ext uri="{FF2B5EF4-FFF2-40B4-BE49-F238E27FC236}">
                    <a16:creationId xmlns:a16="http://schemas.microsoft.com/office/drawing/2014/main" id="{10CBD74A-223D-4074-B380-200FC829716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4" name="직사각형 1783">
                <a:extLst>
                  <a:ext uri="{FF2B5EF4-FFF2-40B4-BE49-F238E27FC236}">
                    <a16:creationId xmlns:a16="http://schemas.microsoft.com/office/drawing/2014/main" id="{3A172333-C19A-4BC0-ADEE-E0F31991B98E}"/>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5" name="직사각형 1784">
                <a:extLst>
                  <a:ext uri="{FF2B5EF4-FFF2-40B4-BE49-F238E27FC236}">
                    <a16:creationId xmlns:a16="http://schemas.microsoft.com/office/drawing/2014/main" id="{B0013EF7-0DE7-4F98-B18E-1DBA856A942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6" name="직사각형 1785">
                <a:extLst>
                  <a:ext uri="{FF2B5EF4-FFF2-40B4-BE49-F238E27FC236}">
                    <a16:creationId xmlns:a16="http://schemas.microsoft.com/office/drawing/2014/main" id="{19FB1C1E-7039-4EE5-BEFA-4E99730F9D10}"/>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7" name="직사각형 1786">
                <a:extLst>
                  <a:ext uri="{FF2B5EF4-FFF2-40B4-BE49-F238E27FC236}">
                    <a16:creationId xmlns:a16="http://schemas.microsoft.com/office/drawing/2014/main" id="{4EF470B3-8BBB-4926-AF9A-8174356D6226}"/>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8" name="직사각형 1787">
                <a:extLst>
                  <a:ext uri="{FF2B5EF4-FFF2-40B4-BE49-F238E27FC236}">
                    <a16:creationId xmlns:a16="http://schemas.microsoft.com/office/drawing/2014/main" id="{658EBC90-4E62-4DDC-AAAE-13BCE65F08E5}"/>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9" name="직사각형 1788">
                <a:extLst>
                  <a:ext uri="{FF2B5EF4-FFF2-40B4-BE49-F238E27FC236}">
                    <a16:creationId xmlns:a16="http://schemas.microsoft.com/office/drawing/2014/main" id="{E8E2FAAA-FD42-4FE0-82F9-C60807E34BC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0" name="직사각형 1789">
                <a:extLst>
                  <a:ext uri="{FF2B5EF4-FFF2-40B4-BE49-F238E27FC236}">
                    <a16:creationId xmlns:a16="http://schemas.microsoft.com/office/drawing/2014/main" id="{354EFC8C-28BA-42CC-B823-58CC25BAA22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1" name="직사각형 1790">
                <a:extLst>
                  <a:ext uri="{FF2B5EF4-FFF2-40B4-BE49-F238E27FC236}">
                    <a16:creationId xmlns:a16="http://schemas.microsoft.com/office/drawing/2014/main" id="{0EF16AFD-A088-4B88-B239-ADE16BE85C6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2" name="직사각형 1791">
                <a:extLst>
                  <a:ext uri="{FF2B5EF4-FFF2-40B4-BE49-F238E27FC236}">
                    <a16:creationId xmlns:a16="http://schemas.microsoft.com/office/drawing/2014/main" id="{460022A7-F119-4C1F-9CC2-78FF873D1564}"/>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3" name="직사각형 1792">
                <a:extLst>
                  <a:ext uri="{FF2B5EF4-FFF2-40B4-BE49-F238E27FC236}">
                    <a16:creationId xmlns:a16="http://schemas.microsoft.com/office/drawing/2014/main" id="{5501AEDD-5D93-4677-A9F7-F1EEF6DF404D}"/>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4" name="직사각형 1793">
                <a:extLst>
                  <a:ext uri="{FF2B5EF4-FFF2-40B4-BE49-F238E27FC236}">
                    <a16:creationId xmlns:a16="http://schemas.microsoft.com/office/drawing/2014/main" id="{D2C3313A-EDBE-4278-A827-0167D4C153D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5" name="직사각형 1794">
                <a:extLst>
                  <a:ext uri="{FF2B5EF4-FFF2-40B4-BE49-F238E27FC236}">
                    <a16:creationId xmlns:a16="http://schemas.microsoft.com/office/drawing/2014/main" id="{6311BED4-1CBD-4EE4-8E94-43492D290D6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6" name="직사각형 1795">
                <a:extLst>
                  <a:ext uri="{FF2B5EF4-FFF2-40B4-BE49-F238E27FC236}">
                    <a16:creationId xmlns:a16="http://schemas.microsoft.com/office/drawing/2014/main" id="{5CD068E9-47DF-4D70-A51E-6D875DADF292}"/>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7" name="직사각형 1796">
                <a:extLst>
                  <a:ext uri="{FF2B5EF4-FFF2-40B4-BE49-F238E27FC236}">
                    <a16:creationId xmlns:a16="http://schemas.microsoft.com/office/drawing/2014/main" id="{139A47C7-2FC5-4B71-815A-77080A615BB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8" name="직사각형 1797">
                <a:extLst>
                  <a:ext uri="{FF2B5EF4-FFF2-40B4-BE49-F238E27FC236}">
                    <a16:creationId xmlns:a16="http://schemas.microsoft.com/office/drawing/2014/main" id="{19883259-7AEF-47D2-8DC4-7BE3A0FEA1CA}"/>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9" name="직사각형 1798">
                <a:extLst>
                  <a:ext uri="{FF2B5EF4-FFF2-40B4-BE49-F238E27FC236}">
                    <a16:creationId xmlns:a16="http://schemas.microsoft.com/office/drawing/2014/main" id="{57C4ABAA-1C2E-4B82-87DC-F1DEF0F596F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0" name="직사각형 1799">
                <a:extLst>
                  <a:ext uri="{FF2B5EF4-FFF2-40B4-BE49-F238E27FC236}">
                    <a16:creationId xmlns:a16="http://schemas.microsoft.com/office/drawing/2014/main" id="{E3F8F13B-D1E6-46C2-AF64-74057A0141D0}"/>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1" name="직사각형 1800">
                <a:extLst>
                  <a:ext uri="{FF2B5EF4-FFF2-40B4-BE49-F238E27FC236}">
                    <a16:creationId xmlns:a16="http://schemas.microsoft.com/office/drawing/2014/main" id="{82C62982-E6ED-4915-A791-4BFA19AAC79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2" name="직사각형 1801">
                <a:extLst>
                  <a:ext uri="{FF2B5EF4-FFF2-40B4-BE49-F238E27FC236}">
                    <a16:creationId xmlns:a16="http://schemas.microsoft.com/office/drawing/2014/main" id="{297A1715-85E9-4917-A098-0F4FD355C443}"/>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3" name="직사각형 1802">
                <a:extLst>
                  <a:ext uri="{FF2B5EF4-FFF2-40B4-BE49-F238E27FC236}">
                    <a16:creationId xmlns:a16="http://schemas.microsoft.com/office/drawing/2014/main" id="{0C2B3D4C-3F2D-4E6F-A3A7-F0D768EF5934}"/>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4" name="직사각형 1803">
                <a:extLst>
                  <a:ext uri="{FF2B5EF4-FFF2-40B4-BE49-F238E27FC236}">
                    <a16:creationId xmlns:a16="http://schemas.microsoft.com/office/drawing/2014/main" id="{3C208D61-B707-4C39-A9C6-B889964821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5" name="직사각형 1804">
                <a:extLst>
                  <a:ext uri="{FF2B5EF4-FFF2-40B4-BE49-F238E27FC236}">
                    <a16:creationId xmlns:a16="http://schemas.microsoft.com/office/drawing/2014/main" id="{535BD6B5-5360-4F89-80C3-F839BF9A400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6" name="직사각형 1805">
                <a:extLst>
                  <a:ext uri="{FF2B5EF4-FFF2-40B4-BE49-F238E27FC236}">
                    <a16:creationId xmlns:a16="http://schemas.microsoft.com/office/drawing/2014/main" id="{B73BA1F8-1A3D-460A-A315-1261207F1FA2}"/>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7" name="직사각형 1806">
                <a:extLst>
                  <a:ext uri="{FF2B5EF4-FFF2-40B4-BE49-F238E27FC236}">
                    <a16:creationId xmlns:a16="http://schemas.microsoft.com/office/drawing/2014/main" id="{A22CFEA5-6769-4386-B046-6743C24E503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8" name="직사각형 1807">
                <a:extLst>
                  <a:ext uri="{FF2B5EF4-FFF2-40B4-BE49-F238E27FC236}">
                    <a16:creationId xmlns:a16="http://schemas.microsoft.com/office/drawing/2014/main" id="{5EE00A58-8DBF-46B4-AEEF-E719C57EA0B9}"/>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9" name="직사각형 1808">
                <a:extLst>
                  <a:ext uri="{FF2B5EF4-FFF2-40B4-BE49-F238E27FC236}">
                    <a16:creationId xmlns:a16="http://schemas.microsoft.com/office/drawing/2014/main" id="{5C25925A-1010-466D-938C-D5FCA6C57E71}"/>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0" name="직사각형 1809">
                <a:extLst>
                  <a:ext uri="{FF2B5EF4-FFF2-40B4-BE49-F238E27FC236}">
                    <a16:creationId xmlns:a16="http://schemas.microsoft.com/office/drawing/2014/main" id="{292A0D87-D9F8-42C3-AF3B-CB3F6A873B17}"/>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1" name="직사각형 1810">
                <a:extLst>
                  <a:ext uri="{FF2B5EF4-FFF2-40B4-BE49-F238E27FC236}">
                    <a16:creationId xmlns:a16="http://schemas.microsoft.com/office/drawing/2014/main" id="{F4D9F384-0B14-4698-ABC5-7ABE131B77A4}"/>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2" name="직사각형 1811">
                <a:extLst>
                  <a:ext uri="{FF2B5EF4-FFF2-40B4-BE49-F238E27FC236}">
                    <a16:creationId xmlns:a16="http://schemas.microsoft.com/office/drawing/2014/main" id="{206A9722-70C6-4285-9C8A-FDFE8490B82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3" name="직사각형 1812">
                <a:extLst>
                  <a:ext uri="{FF2B5EF4-FFF2-40B4-BE49-F238E27FC236}">
                    <a16:creationId xmlns:a16="http://schemas.microsoft.com/office/drawing/2014/main" id="{7C86AA69-7CB3-4258-AAA3-41CD29A729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4" name="직사각형 1813">
                <a:extLst>
                  <a:ext uri="{FF2B5EF4-FFF2-40B4-BE49-F238E27FC236}">
                    <a16:creationId xmlns:a16="http://schemas.microsoft.com/office/drawing/2014/main" id="{7153B20A-7B79-40EB-A274-9904B850B0AA}"/>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5" name="직사각형 1814">
                <a:extLst>
                  <a:ext uri="{FF2B5EF4-FFF2-40B4-BE49-F238E27FC236}">
                    <a16:creationId xmlns:a16="http://schemas.microsoft.com/office/drawing/2014/main" id="{35E2AF02-94F4-4272-A699-8A0354C0EA95}"/>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6" name="직사각형 1815">
                <a:extLst>
                  <a:ext uri="{FF2B5EF4-FFF2-40B4-BE49-F238E27FC236}">
                    <a16:creationId xmlns:a16="http://schemas.microsoft.com/office/drawing/2014/main" id="{DE68DB64-DB7E-4412-A644-D26A9681612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7" name="직사각형 1816">
                <a:extLst>
                  <a:ext uri="{FF2B5EF4-FFF2-40B4-BE49-F238E27FC236}">
                    <a16:creationId xmlns:a16="http://schemas.microsoft.com/office/drawing/2014/main" id="{DB3E0EE7-6205-4588-9041-B2FF2739F28B}"/>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8" name="직사각형 1817">
                <a:extLst>
                  <a:ext uri="{FF2B5EF4-FFF2-40B4-BE49-F238E27FC236}">
                    <a16:creationId xmlns:a16="http://schemas.microsoft.com/office/drawing/2014/main" id="{339A87EF-4E11-4758-98F8-F24361957DB7}"/>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9" name="직사각형 1818">
                <a:extLst>
                  <a:ext uri="{FF2B5EF4-FFF2-40B4-BE49-F238E27FC236}">
                    <a16:creationId xmlns:a16="http://schemas.microsoft.com/office/drawing/2014/main" id="{0F90AF90-E752-485A-AEFA-D0F3E4667D9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0" name="직사각형 1819">
                <a:extLst>
                  <a:ext uri="{FF2B5EF4-FFF2-40B4-BE49-F238E27FC236}">
                    <a16:creationId xmlns:a16="http://schemas.microsoft.com/office/drawing/2014/main" id="{D6669D1D-D079-4D32-B106-58FC5C0311C7}"/>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1" name="직사각형 1820">
                <a:extLst>
                  <a:ext uri="{FF2B5EF4-FFF2-40B4-BE49-F238E27FC236}">
                    <a16:creationId xmlns:a16="http://schemas.microsoft.com/office/drawing/2014/main" id="{5D3337B8-BEAA-4513-9842-793B67197072}"/>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2" name="직사각형 1821">
                <a:extLst>
                  <a:ext uri="{FF2B5EF4-FFF2-40B4-BE49-F238E27FC236}">
                    <a16:creationId xmlns:a16="http://schemas.microsoft.com/office/drawing/2014/main" id="{DC3049A8-995A-4D5E-A2B3-6DFF0C7666CA}"/>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3" name="직사각형 1822">
                <a:extLst>
                  <a:ext uri="{FF2B5EF4-FFF2-40B4-BE49-F238E27FC236}">
                    <a16:creationId xmlns:a16="http://schemas.microsoft.com/office/drawing/2014/main" id="{6F4016CC-73A9-40DF-A4E7-5E8FDEC4B3C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4" name="직사각형 1823">
                <a:extLst>
                  <a:ext uri="{FF2B5EF4-FFF2-40B4-BE49-F238E27FC236}">
                    <a16:creationId xmlns:a16="http://schemas.microsoft.com/office/drawing/2014/main" id="{B45EA8D0-6325-4515-B428-4894BA726E40}"/>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5" name="직사각형 1824">
                <a:extLst>
                  <a:ext uri="{FF2B5EF4-FFF2-40B4-BE49-F238E27FC236}">
                    <a16:creationId xmlns:a16="http://schemas.microsoft.com/office/drawing/2014/main" id="{3F10B15D-01E4-4E24-A5F3-F78D04D08FF1}"/>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7" name="그룹 1416">
              <a:extLst>
                <a:ext uri="{FF2B5EF4-FFF2-40B4-BE49-F238E27FC236}">
                  <a16:creationId xmlns:a16="http://schemas.microsoft.com/office/drawing/2014/main" id="{55B1B0B9-336B-464A-9E1F-CB8E206BA3D6}"/>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664" name="직사각형 1663">
                <a:extLst>
                  <a:ext uri="{FF2B5EF4-FFF2-40B4-BE49-F238E27FC236}">
                    <a16:creationId xmlns:a16="http://schemas.microsoft.com/office/drawing/2014/main" id="{004FEC7A-3DDE-40E6-93E9-9E1838364CC7}"/>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5" name="직사각형 1664">
                <a:extLst>
                  <a:ext uri="{FF2B5EF4-FFF2-40B4-BE49-F238E27FC236}">
                    <a16:creationId xmlns:a16="http://schemas.microsoft.com/office/drawing/2014/main" id="{23F0A193-2DBA-4731-96C0-F54E4F30140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6" name="직사각형 1665">
                <a:extLst>
                  <a:ext uri="{FF2B5EF4-FFF2-40B4-BE49-F238E27FC236}">
                    <a16:creationId xmlns:a16="http://schemas.microsoft.com/office/drawing/2014/main" id="{F20F39D8-CC4E-4F46-93F8-3E4B99FEF3B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7" name="직사각형 1666">
                <a:extLst>
                  <a:ext uri="{FF2B5EF4-FFF2-40B4-BE49-F238E27FC236}">
                    <a16:creationId xmlns:a16="http://schemas.microsoft.com/office/drawing/2014/main" id="{D1E86EBB-BCC5-4C7A-AB4E-C75B4E4D5673}"/>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8" name="직사각형 1667">
                <a:extLst>
                  <a:ext uri="{FF2B5EF4-FFF2-40B4-BE49-F238E27FC236}">
                    <a16:creationId xmlns:a16="http://schemas.microsoft.com/office/drawing/2014/main" id="{BC4910CC-F375-4179-8758-8664FAEF3A3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9" name="직사각형 1668">
                <a:extLst>
                  <a:ext uri="{FF2B5EF4-FFF2-40B4-BE49-F238E27FC236}">
                    <a16:creationId xmlns:a16="http://schemas.microsoft.com/office/drawing/2014/main" id="{D9AFD583-FB17-483A-8B4C-8598D8ABD5F0}"/>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0" name="직사각형 1669">
                <a:extLst>
                  <a:ext uri="{FF2B5EF4-FFF2-40B4-BE49-F238E27FC236}">
                    <a16:creationId xmlns:a16="http://schemas.microsoft.com/office/drawing/2014/main" id="{FB1965BF-EBF0-4F6C-8A55-3DFCEB6B96B3}"/>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1" name="직사각형 1670">
                <a:extLst>
                  <a:ext uri="{FF2B5EF4-FFF2-40B4-BE49-F238E27FC236}">
                    <a16:creationId xmlns:a16="http://schemas.microsoft.com/office/drawing/2014/main" id="{E115C723-ECED-4134-A66C-05EA14D5EF0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2" name="직사각형 1671">
                <a:extLst>
                  <a:ext uri="{FF2B5EF4-FFF2-40B4-BE49-F238E27FC236}">
                    <a16:creationId xmlns:a16="http://schemas.microsoft.com/office/drawing/2014/main" id="{3AC72A8B-9A20-4E96-A521-0A73CCD18BE9}"/>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3" name="직사각형 1672">
                <a:extLst>
                  <a:ext uri="{FF2B5EF4-FFF2-40B4-BE49-F238E27FC236}">
                    <a16:creationId xmlns:a16="http://schemas.microsoft.com/office/drawing/2014/main" id="{BDB1DC05-EAA4-4677-9DB2-362A4FB133EC}"/>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4" name="직사각형 1673">
                <a:extLst>
                  <a:ext uri="{FF2B5EF4-FFF2-40B4-BE49-F238E27FC236}">
                    <a16:creationId xmlns:a16="http://schemas.microsoft.com/office/drawing/2014/main" id="{706711F3-AA79-46EC-A6B9-03D02BB4B87F}"/>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5" name="직사각형 1674">
                <a:extLst>
                  <a:ext uri="{FF2B5EF4-FFF2-40B4-BE49-F238E27FC236}">
                    <a16:creationId xmlns:a16="http://schemas.microsoft.com/office/drawing/2014/main" id="{7150F375-16EB-487F-BE90-0211A5FC513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6" name="직사각형 1675">
                <a:extLst>
                  <a:ext uri="{FF2B5EF4-FFF2-40B4-BE49-F238E27FC236}">
                    <a16:creationId xmlns:a16="http://schemas.microsoft.com/office/drawing/2014/main" id="{AB5C3B01-19E9-4958-BF51-49D999D09C1B}"/>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7" name="직사각형 1676">
                <a:extLst>
                  <a:ext uri="{FF2B5EF4-FFF2-40B4-BE49-F238E27FC236}">
                    <a16:creationId xmlns:a16="http://schemas.microsoft.com/office/drawing/2014/main" id="{7C1EA389-8F90-46A9-9DBC-371F64E5380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8" name="직사각형 1677">
                <a:extLst>
                  <a:ext uri="{FF2B5EF4-FFF2-40B4-BE49-F238E27FC236}">
                    <a16:creationId xmlns:a16="http://schemas.microsoft.com/office/drawing/2014/main" id="{B9FC4CAA-B51E-4F9A-AB32-E0081BDEDBE0}"/>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9" name="직사각형 1678">
                <a:extLst>
                  <a:ext uri="{FF2B5EF4-FFF2-40B4-BE49-F238E27FC236}">
                    <a16:creationId xmlns:a16="http://schemas.microsoft.com/office/drawing/2014/main" id="{25693C03-A4E1-4E57-8EBF-3B591C45715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0" name="직사각형 1679">
                <a:extLst>
                  <a:ext uri="{FF2B5EF4-FFF2-40B4-BE49-F238E27FC236}">
                    <a16:creationId xmlns:a16="http://schemas.microsoft.com/office/drawing/2014/main" id="{F98DC690-0CA8-4B68-B45A-B0D1FA40AA28}"/>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1" name="직사각형 1680">
                <a:extLst>
                  <a:ext uri="{FF2B5EF4-FFF2-40B4-BE49-F238E27FC236}">
                    <a16:creationId xmlns:a16="http://schemas.microsoft.com/office/drawing/2014/main" id="{35F88086-4563-4F98-9F13-DC5B17E7CDC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2" name="직사각형 1681">
                <a:extLst>
                  <a:ext uri="{FF2B5EF4-FFF2-40B4-BE49-F238E27FC236}">
                    <a16:creationId xmlns:a16="http://schemas.microsoft.com/office/drawing/2014/main" id="{29F2A079-BE6C-48D4-938D-C025BF1B20D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3" name="직사각형 1682">
                <a:extLst>
                  <a:ext uri="{FF2B5EF4-FFF2-40B4-BE49-F238E27FC236}">
                    <a16:creationId xmlns:a16="http://schemas.microsoft.com/office/drawing/2014/main" id="{1CFA8D63-F31A-45F6-9B7D-0A99C37B1AD3}"/>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4" name="직사각형 1683">
                <a:extLst>
                  <a:ext uri="{FF2B5EF4-FFF2-40B4-BE49-F238E27FC236}">
                    <a16:creationId xmlns:a16="http://schemas.microsoft.com/office/drawing/2014/main" id="{B22578B1-3F95-428C-ACE4-E244389D8FC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5" name="직사각형 1684">
                <a:extLst>
                  <a:ext uri="{FF2B5EF4-FFF2-40B4-BE49-F238E27FC236}">
                    <a16:creationId xmlns:a16="http://schemas.microsoft.com/office/drawing/2014/main" id="{D1034D56-5E96-4B0C-A164-5C629D6FD52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6" name="직사각형 1685">
                <a:extLst>
                  <a:ext uri="{FF2B5EF4-FFF2-40B4-BE49-F238E27FC236}">
                    <a16:creationId xmlns:a16="http://schemas.microsoft.com/office/drawing/2014/main" id="{A0652572-84A4-4151-B287-B77E37C24CF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7" name="직사각형 1686">
                <a:extLst>
                  <a:ext uri="{FF2B5EF4-FFF2-40B4-BE49-F238E27FC236}">
                    <a16:creationId xmlns:a16="http://schemas.microsoft.com/office/drawing/2014/main" id="{2B0AB3B0-5CE7-4EEB-9690-C1A5D51C81F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8" name="직사각형 1687">
                <a:extLst>
                  <a:ext uri="{FF2B5EF4-FFF2-40B4-BE49-F238E27FC236}">
                    <a16:creationId xmlns:a16="http://schemas.microsoft.com/office/drawing/2014/main" id="{BB61776B-028E-4F19-83B6-A22D9B5E3C3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9" name="직사각형 1688">
                <a:extLst>
                  <a:ext uri="{FF2B5EF4-FFF2-40B4-BE49-F238E27FC236}">
                    <a16:creationId xmlns:a16="http://schemas.microsoft.com/office/drawing/2014/main" id="{DB0FBD44-D0AA-493B-8C67-DA641225196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0" name="직사각형 1689">
                <a:extLst>
                  <a:ext uri="{FF2B5EF4-FFF2-40B4-BE49-F238E27FC236}">
                    <a16:creationId xmlns:a16="http://schemas.microsoft.com/office/drawing/2014/main" id="{02A816D2-C833-449F-8541-AB3D1B035CB4}"/>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1" name="직사각형 1690">
                <a:extLst>
                  <a:ext uri="{FF2B5EF4-FFF2-40B4-BE49-F238E27FC236}">
                    <a16:creationId xmlns:a16="http://schemas.microsoft.com/office/drawing/2014/main" id="{4A86D342-6844-4B2E-90B6-85B3BA189BE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2" name="직사각형 1691">
                <a:extLst>
                  <a:ext uri="{FF2B5EF4-FFF2-40B4-BE49-F238E27FC236}">
                    <a16:creationId xmlns:a16="http://schemas.microsoft.com/office/drawing/2014/main" id="{464185FD-73BC-4551-BFFD-492804B05017}"/>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3" name="직사각형 1692">
                <a:extLst>
                  <a:ext uri="{FF2B5EF4-FFF2-40B4-BE49-F238E27FC236}">
                    <a16:creationId xmlns:a16="http://schemas.microsoft.com/office/drawing/2014/main" id="{0E3D07EB-A22D-400E-AB29-36872FFE57A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4" name="직사각형 1693">
                <a:extLst>
                  <a:ext uri="{FF2B5EF4-FFF2-40B4-BE49-F238E27FC236}">
                    <a16:creationId xmlns:a16="http://schemas.microsoft.com/office/drawing/2014/main" id="{E7E72F34-645C-45FC-B979-E0B908AF8FB9}"/>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5" name="직사각형 1694">
                <a:extLst>
                  <a:ext uri="{FF2B5EF4-FFF2-40B4-BE49-F238E27FC236}">
                    <a16:creationId xmlns:a16="http://schemas.microsoft.com/office/drawing/2014/main" id="{B9CDDC1E-6F18-49AD-AD67-74964C03B39F}"/>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6" name="직사각형 1695">
                <a:extLst>
                  <a:ext uri="{FF2B5EF4-FFF2-40B4-BE49-F238E27FC236}">
                    <a16:creationId xmlns:a16="http://schemas.microsoft.com/office/drawing/2014/main" id="{4E079C3A-9B01-43CB-B2A5-35756890064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7" name="직사각형 1696">
                <a:extLst>
                  <a:ext uri="{FF2B5EF4-FFF2-40B4-BE49-F238E27FC236}">
                    <a16:creationId xmlns:a16="http://schemas.microsoft.com/office/drawing/2014/main" id="{C2AA9B96-AF0A-4535-A7D3-13FC3D13FAEB}"/>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8" name="직사각형 1697">
                <a:extLst>
                  <a:ext uri="{FF2B5EF4-FFF2-40B4-BE49-F238E27FC236}">
                    <a16:creationId xmlns:a16="http://schemas.microsoft.com/office/drawing/2014/main" id="{E0EBE029-1EA0-49AE-BAAB-DDF8AB7699A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9" name="직사각형 1698">
                <a:extLst>
                  <a:ext uri="{FF2B5EF4-FFF2-40B4-BE49-F238E27FC236}">
                    <a16:creationId xmlns:a16="http://schemas.microsoft.com/office/drawing/2014/main" id="{F9269DFA-A2E6-439F-BA1F-9A8F7927E01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0" name="직사각형 1699">
                <a:extLst>
                  <a:ext uri="{FF2B5EF4-FFF2-40B4-BE49-F238E27FC236}">
                    <a16:creationId xmlns:a16="http://schemas.microsoft.com/office/drawing/2014/main" id="{C2CD4F75-2882-451B-AB83-E77EE75BCE7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1" name="직사각형 1700">
                <a:extLst>
                  <a:ext uri="{FF2B5EF4-FFF2-40B4-BE49-F238E27FC236}">
                    <a16:creationId xmlns:a16="http://schemas.microsoft.com/office/drawing/2014/main" id="{AE906E78-C5E6-4D68-9417-DA160E09BAD5}"/>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2" name="직사각형 1701">
                <a:extLst>
                  <a:ext uri="{FF2B5EF4-FFF2-40B4-BE49-F238E27FC236}">
                    <a16:creationId xmlns:a16="http://schemas.microsoft.com/office/drawing/2014/main" id="{BF8A4504-236B-4C71-9463-1DFFA806932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3" name="직사각형 1702">
                <a:extLst>
                  <a:ext uri="{FF2B5EF4-FFF2-40B4-BE49-F238E27FC236}">
                    <a16:creationId xmlns:a16="http://schemas.microsoft.com/office/drawing/2014/main" id="{7A8150A8-E4D1-4D79-8DE6-65A291FFF1CA}"/>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4" name="직사각형 1703">
                <a:extLst>
                  <a:ext uri="{FF2B5EF4-FFF2-40B4-BE49-F238E27FC236}">
                    <a16:creationId xmlns:a16="http://schemas.microsoft.com/office/drawing/2014/main" id="{DE00B6FF-AA0A-4B1A-8082-C534748866A4}"/>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5" name="직사각형 1704">
                <a:extLst>
                  <a:ext uri="{FF2B5EF4-FFF2-40B4-BE49-F238E27FC236}">
                    <a16:creationId xmlns:a16="http://schemas.microsoft.com/office/drawing/2014/main" id="{59064656-0BA2-4DB2-ABEE-9C1F82DDD0A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6" name="직사각형 1705">
                <a:extLst>
                  <a:ext uri="{FF2B5EF4-FFF2-40B4-BE49-F238E27FC236}">
                    <a16:creationId xmlns:a16="http://schemas.microsoft.com/office/drawing/2014/main" id="{C0705B4A-0D1C-4FEB-B6FE-97C8AB97AB6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7" name="직사각형 1706">
                <a:extLst>
                  <a:ext uri="{FF2B5EF4-FFF2-40B4-BE49-F238E27FC236}">
                    <a16:creationId xmlns:a16="http://schemas.microsoft.com/office/drawing/2014/main" id="{9757844D-A16F-45CF-A439-996D45A8EA8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8" name="직사각형 1707">
                <a:extLst>
                  <a:ext uri="{FF2B5EF4-FFF2-40B4-BE49-F238E27FC236}">
                    <a16:creationId xmlns:a16="http://schemas.microsoft.com/office/drawing/2014/main" id="{FA41B150-8D71-415B-BB26-8DA073939A9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9" name="직사각형 1708">
                <a:extLst>
                  <a:ext uri="{FF2B5EF4-FFF2-40B4-BE49-F238E27FC236}">
                    <a16:creationId xmlns:a16="http://schemas.microsoft.com/office/drawing/2014/main" id="{34F36BAB-8D5F-4D18-BB5C-1103DB73D65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0" name="직사각형 1709">
                <a:extLst>
                  <a:ext uri="{FF2B5EF4-FFF2-40B4-BE49-F238E27FC236}">
                    <a16:creationId xmlns:a16="http://schemas.microsoft.com/office/drawing/2014/main" id="{07D54B00-060C-4E0E-AFF5-5D0523FF302B}"/>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1" name="직사각형 1710">
                <a:extLst>
                  <a:ext uri="{FF2B5EF4-FFF2-40B4-BE49-F238E27FC236}">
                    <a16:creationId xmlns:a16="http://schemas.microsoft.com/office/drawing/2014/main" id="{A5ECC0A4-2507-4472-B372-417A6CF0C7B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2" name="직사각형 1711">
                <a:extLst>
                  <a:ext uri="{FF2B5EF4-FFF2-40B4-BE49-F238E27FC236}">
                    <a16:creationId xmlns:a16="http://schemas.microsoft.com/office/drawing/2014/main" id="{8EB85BF7-ED99-4A50-A1D4-688E2915FB47}"/>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3" name="직사각형 1712">
                <a:extLst>
                  <a:ext uri="{FF2B5EF4-FFF2-40B4-BE49-F238E27FC236}">
                    <a16:creationId xmlns:a16="http://schemas.microsoft.com/office/drawing/2014/main" id="{4A3FEFA4-7125-4F83-BB0D-099E7B3DA2C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4" name="직사각형 1713">
                <a:extLst>
                  <a:ext uri="{FF2B5EF4-FFF2-40B4-BE49-F238E27FC236}">
                    <a16:creationId xmlns:a16="http://schemas.microsoft.com/office/drawing/2014/main" id="{60D1C9D9-ECCB-482D-BC42-3C22166DC18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5" name="직사각형 1714">
                <a:extLst>
                  <a:ext uri="{FF2B5EF4-FFF2-40B4-BE49-F238E27FC236}">
                    <a16:creationId xmlns:a16="http://schemas.microsoft.com/office/drawing/2014/main" id="{F163F59A-6C8E-423C-8343-62839646EB26}"/>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6" name="직사각형 1715">
                <a:extLst>
                  <a:ext uri="{FF2B5EF4-FFF2-40B4-BE49-F238E27FC236}">
                    <a16:creationId xmlns:a16="http://schemas.microsoft.com/office/drawing/2014/main" id="{2F0A2B7D-A3BA-436E-A541-BB49EAA9DDC8}"/>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7" name="직사각형 1716">
                <a:extLst>
                  <a:ext uri="{FF2B5EF4-FFF2-40B4-BE49-F238E27FC236}">
                    <a16:creationId xmlns:a16="http://schemas.microsoft.com/office/drawing/2014/main" id="{7A17CD1E-7F15-4BE6-8C90-01521951A9C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8" name="직사각형 1717">
                <a:extLst>
                  <a:ext uri="{FF2B5EF4-FFF2-40B4-BE49-F238E27FC236}">
                    <a16:creationId xmlns:a16="http://schemas.microsoft.com/office/drawing/2014/main" id="{8558D70F-4CDE-414F-B8E4-F0E4348BE224}"/>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9" name="직사각형 1718">
                <a:extLst>
                  <a:ext uri="{FF2B5EF4-FFF2-40B4-BE49-F238E27FC236}">
                    <a16:creationId xmlns:a16="http://schemas.microsoft.com/office/drawing/2014/main" id="{C2F3A71F-1C3F-41D2-B014-DF6A0E5437DF}"/>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0" name="직사각형 1719">
                <a:extLst>
                  <a:ext uri="{FF2B5EF4-FFF2-40B4-BE49-F238E27FC236}">
                    <a16:creationId xmlns:a16="http://schemas.microsoft.com/office/drawing/2014/main" id="{BDA841C4-8218-4018-8DA6-3969D2D88FD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1" name="직사각형 1720">
                <a:extLst>
                  <a:ext uri="{FF2B5EF4-FFF2-40B4-BE49-F238E27FC236}">
                    <a16:creationId xmlns:a16="http://schemas.microsoft.com/office/drawing/2014/main" id="{7536855A-0DCA-4404-9869-5162F23C3B8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2" name="직사각형 1721">
                <a:extLst>
                  <a:ext uri="{FF2B5EF4-FFF2-40B4-BE49-F238E27FC236}">
                    <a16:creationId xmlns:a16="http://schemas.microsoft.com/office/drawing/2014/main" id="{05C01109-1CF5-47E4-9362-B71CB95A092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3" name="직사각형 1722">
                <a:extLst>
                  <a:ext uri="{FF2B5EF4-FFF2-40B4-BE49-F238E27FC236}">
                    <a16:creationId xmlns:a16="http://schemas.microsoft.com/office/drawing/2014/main" id="{82E8AB18-8A70-48F4-AD54-28A54EF994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4" name="직사각형 1723">
                <a:extLst>
                  <a:ext uri="{FF2B5EF4-FFF2-40B4-BE49-F238E27FC236}">
                    <a16:creationId xmlns:a16="http://schemas.microsoft.com/office/drawing/2014/main" id="{30360F31-5CFA-4997-B7B3-6543419CF44D}"/>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5" name="직사각형 1724">
                <a:extLst>
                  <a:ext uri="{FF2B5EF4-FFF2-40B4-BE49-F238E27FC236}">
                    <a16:creationId xmlns:a16="http://schemas.microsoft.com/office/drawing/2014/main" id="{0411EC1F-2041-49EF-9CCA-8C633B93F610}"/>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6" name="직사각형 1725">
                <a:extLst>
                  <a:ext uri="{FF2B5EF4-FFF2-40B4-BE49-F238E27FC236}">
                    <a16:creationId xmlns:a16="http://schemas.microsoft.com/office/drawing/2014/main" id="{F42CD552-66DD-4C27-BDFC-AB686319A688}"/>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7" name="직사각형 1726">
                <a:extLst>
                  <a:ext uri="{FF2B5EF4-FFF2-40B4-BE49-F238E27FC236}">
                    <a16:creationId xmlns:a16="http://schemas.microsoft.com/office/drawing/2014/main" id="{ACF07569-DD3C-40D3-B2C2-F46ADA016D06}"/>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8" name="직사각형 1727">
                <a:extLst>
                  <a:ext uri="{FF2B5EF4-FFF2-40B4-BE49-F238E27FC236}">
                    <a16:creationId xmlns:a16="http://schemas.microsoft.com/office/drawing/2014/main" id="{224B0CD5-C562-4D7A-AEAA-2CAEDC4BE74B}"/>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9" name="직사각형 1728">
                <a:extLst>
                  <a:ext uri="{FF2B5EF4-FFF2-40B4-BE49-F238E27FC236}">
                    <a16:creationId xmlns:a16="http://schemas.microsoft.com/office/drawing/2014/main" id="{B783CC66-20F0-49F9-A2D1-5B1F825368AB}"/>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0" name="직사각형 1729">
                <a:extLst>
                  <a:ext uri="{FF2B5EF4-FFF2-40B4-BE49-F238E27FC236}">
                    <a16:creationId xmlns:a16="http://schemas.microsoft.com/office/drawing/2014/main" id="{D99B7CD3-A87E-4375-A884-E13470B06BA0}"/>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1" name="직사각형 1730">
                <a:extLst>
                  <a:ext uri="{FF2B5EF4-FFF2-40B4-BE49-F238E27FC236}">
                    <a16:creationId xmlns:a16="http://schemas.microsoft.com/office/drawing/2014/main" id="{D0B3BF9A-9636-4751-B5AE-EA9EA17EFC65}"/>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2" name="직사각형 1731">
                <a:extLst>
                  <a:ext uri="{FF2B5EF4-FFF2-40B4-BE49-F238E27FC236}">
                    <a16:creationId xmlns:a16="http://schemas.microsoft.com/office/drawing/2014/main" id="{1AA8AAA0-692B-4ECF-84FF-1152C184641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3" name="직사각형 1732">
                <a:extLst>
                  <a:ext uri="{FF2B5EF4-FFF2-40B4-BE49-F238E27FC236}">
                    <a16:creationId xmlns:a16="http://schemas.microsoft.com/office/drawing/2014/main" id="{5DD89F43-8B30-43D7-9250-0BF01735DA3C}"/>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4" name="직사각형 1733">
                <a:extLst>
                  <a:ext uri="{FF2B5EF4-FFF2-40B4-BE49-F238E27FC236}">
                    <a16:creationId xmlns:a16="http://schemas.microsoft.com/office/drawing/2014/main" id="{D4D3D97C-7FA4-49DD-9E38-584993F36C0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5" name="직사각형 1734">
                <a:extLst>
                  <a:ext uri="{FF2B5EF4-FFF2-40B4-BE49-F238E27FC236}">
                    <a16:creationId xmlns:a16="http://schemas.microsoft.com/office/drawing/2014/main" id="{3EB1D731-1AD7-47F9-BA11-D4BDD9583072}"/>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6" name="직사각형 1735">
                <a:extLst>
                  <a:ext uri="{FF2B5EF4-FFF2-40B4-BE49-F238E27FC236}">
                    <a16:creationId xmlns:a16="http://schemas.microsoft.com/office/drawing/2014/main" id="{7C2D6CDB-2114-405C-BE2A-48E6F0C84FFA}"/>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7" name="직사각형 1736">
                <a:extLst>
                  <a:ext uri="{FF2B5EF4-FFF2-40B4-BE49-F238E27FC236}">
                    <a16:creationId xmlns:a16="http://schemas.microsoft.com/office/drawing/2014/main" id="{5734A064-FD93-4499-8F37-AE15F966BE6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8" name="직사각형 1737">
                <a:extLst>
                  <a:ext uri="{FF2B5EF4-FFF2-40B4-BE49-F238E27FC236}">
                    <a16:creationId xmlns:a16="http://schemas.microsoft.com/office/drawing/2014/main" id="{04BB2916-AC10-4514-916F-634F0AD9169D}"/>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9" name="직사각형 1738">
                <a:extLst>
                  <a:ext uri="{FF2B5EF4-FFF2-40B4-BE49-F238E27FC236}">
                    <a16:creationId xmlns:a16="http://schemas.microsoft.com/office/drawing/2014/main" id="{EBBB4B8D-17D7-4BF2-87F5-9E7C724F76C4}"/>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0" name="직사각형 1739">
                <a:extLst>
                  <a:ext uri="{FF2B5EF4-FFF2-40B4-BE49-F238E27FC236}">
                    <a16:creationId xmlns:a16="http://schemas.microsoft.com/office/drawing/2014/main" id="{82BCEC48-0553-4674-8EDB-BB73C85EC97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1" name="직사각형 1740">
                <a:extLst>
                  <a:ext uri="{FF2B5EF4-FFF2-40B4-BE49-F238E27FC236}">
                    <a16:creationId xmlns:a16="http://schemas.microsoft.com/office/drawing/2014/main" id="{ED6B864D-2BC7-46BC-B4B5-EEB40264C1B3}"/>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2" name="직사각형 1741">
                <a:extLst>
                  <a:ext uri="{FF2B5EF4-FFF2-40B4-BE49-F238E27FC236}">
                    <a16:creationId xmlns:a16="http://schemas.microsoft.com/office/drawing/2014/main" id="{13FB990E-10A5-4948-BD66-0783077D15A3}"/>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3" name="직사각형 1742">
                <a:extLst>
                  <a:ext uri="{FF2B5EF4-FFF2-40B4-BE49-F238E27FC236}">
                    <a16:creationId xmlns:a16="http://schemas.microsoft.com/office/drawing/2014/main" id="{A211E68E-DEB9-43FB-BF69-4301BB4C9126}"/>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4" name="직사각형 1743">
                <a:extLst>
                  <a:ext uri="{FF2B5EF4-FFF2-40B4-BE49-F238E27FC236}">
                    <a16:creationId xmlns:a16="http://schemas.microsoft.com/office/drawing/2014/main" id="{FD0373AE-8D39-48BB-BB22-6803FD7E8EF0}"/>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8" name="그룹 1417">
              <a:extLst>
                <a:ext uri="{FF2B5EF4-FFF2-40B4-BE49-F238E27FC236}">
                  <a16:creationId xmlns:a16="http://schemas.microsoft.com/office/drawing/2014/main" id="{62BFD659-1EC9-4784-9529-0114599643CE}"/>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583" name="직사각형 1582">
                <a:extLst>
                  <a:ext uri="{FF2B5EF4-FFF2-40B4-BE49-F238E27FC236}">
                    <a16:creationId xmlns:a16="http://schemas.microsoft.com/office/drawing/2014/main" id="{1FC8E314-09F6-4B5A-A610-28E01137A32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4" name="직사각형 1583">
                <a:extLst>
                  <a:ext uri="{FF2B5EF4-FFF2-40B4-BE49-F238E27FC236}">
                    <a16:creationId xmlns:a16="http://schemas.microsoft.com/office/drawing/2014/main" id="{62088B6A-E978-4DFF-91D6-42FB5718D68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5" name="직사각형 1584">
                <a:extLst>
                  <a:ext uri="{FF2B5EF4-FFF2-40B4-BE49-F238E27FC236}">
                    <a16:creationId xmlns:a16="http://schemas.microsoft.com/office/drawing/2014/main" id="{94C78B35-BA22-4A42-B7C3-EB6E563CB4F9}"/>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6" name="직사각형 1585">
                <a:extLst>
                  <a:ext uri="{FF2B5EF4-FFF2-40B4-BE49-F238E27FC236}">
                    <a16:creationId xmlns:a16="http://schemas.microsoft.com/office/drawing/2014/main" id="{92D29EA6-BD3D-4DCF-9538-3AE923F509E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7" name="직사각형 1586">
                <a:extLst>
                  <a:ext uri="{FF2B5EF4-FFF2-40B4-BE49-F238E27FC236}">
                    <a16:creationId xmlns:a16="http://schemas.microsoft.com/office/drawing/2014/main" id="{7876DA94-7E94-472E-A69D-31A8FCC55D7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8" name="직사각형 1587">
                <a:extLst>
                  <a:ext uri="{FF2B5EF4-FFF2-40B4-BE49-F238E27FC236}">
                    <a16:creationId xmlns:a16="http://schemas.microsoft.com/office/drawing/2014/main" id="{DF1D6D30-C858-4A3A-8029-0E530A0BCBD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9" name="직사각형 1588">
                <a:extLst>
                  <a:ext uri="{FF2B5EF4-FFF2-40B4-BE49-F238E27FC236}">
                    <a16:creationId xmlns:a16="http://schemas.microsoft.com/office/drawing/2014/main" id="{48AA0A84-CE9A-4915-A78F-AC44DA4B562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0" name="직사각형 1589">
                <a:extLst>
                  <a:ext uri="{FF2B5EF4-FFF2-40B4-BE49-F238E27FC236}">
                    <a16:creationId xmlns:a16="http://schemas.microsoft.com/office/drawing/2014/main" id="{7F202D35-0BE7-459F-85BE-0D6BA373F582}"/>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1" name="직사각형 1590">
                <a:extLst>
                  <a:ext uri="{FF2B5EF4-FFF2-40B4-BE49-F238E27FC236}">
                    <a16:creationId xmlns:a16="http://schemas.microsoft.com/office/drawing/2014/main" id="{40E2B1DC-AA95-4D02-88A7-9D60FBC0A143}"/>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2" name="직사각형 1591">
                <a:extLst>
                  <a:ext uri="{FF2B5EF4-FFF2-40B4-BE49-F238E27FC236}">
                    <a16:creationId xmlns:a16="http://schemas.microsoft.com/office/drawing/2014/main" id="{647A3C61-4A83-4998-BFE4-A1578849A48F}"/>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3" name="직사각형 1592">
                <a:extLst>
                  <a:ext uri="{FF2B5EF4-FFF2-40B4-BE49-F238E27FC236}">
                    <a16:creationId xmlns:a16="http://schemas.microsoft.com/office/drawing/2014/main" id="{3A952044-1468-412E-9AA5-B2DC2EDE2CA8}"/>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4" name="직사각형 1593">
                <a:extLst>
                  <a:ext uri="{FF2B5EF4-FFF2-40B4-BE49-F238E27FC236}">
                    <a16:creationId xmlns:a16="http://schemas.microsoft.com/office/drawing/2014/main" id="{52179FBF-7E5C-4685-B2A9-2852F59219ED}"/>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5" name="직사각형 1594">
                <a:extLst>
                  <a:ext uri="{FF2B5EF4-FFF2-40B4-BE49-F238E27FC236}">
                    <a16:creationId xmlns:a16="http://schemas.microsoft.com/office/drawing/2014/main" id="{50CD419E-C4A5-48B3-B978-3F96B0C2CD8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6" name="직사각형 1595">
                <a:extLst>
                  <a:ext uri="{FF2B5EF4-FFF2-40B4-BE49-F238E27FC236}">
                    <a16:creationId xmlns:a16="http://schemas.microsoft.com/office/drawing/2014/main" id="{AF2ED6D0-134A-4949-93EC-45158BB4E47B}"/>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7" name="직사각형 1596">
                <a:extLst>
                  <a:ext uri="{FF2B5EF4-FFF2-40B4-BE49-F238E27FC236}">
                    <a16:creationId xmlns:a16="http://schemas.microsoft.com/office/drawing/2014/main" id="{3C1FBADF-1378-4C67-A646-D5CE0DBB77FC}"/>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8" name="직사각형 1597">
                <a:extLst>
                  <a:ext uri="{FF2B5EF4-FFF2-40B4-BE49-F238E27FC236}">
                    <a16:creationId xmlns:a16="http://schemas.microsoft.com/office/drawing/2014/main" id="{309E8DA9-84D0-46E2-A226-01B4D314C5A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9" name="직사각형 1598">
                <a:extLst>
                  <a:ext uri="{FF2B5EF4-FFF2-40B4-BE49-F238E27FC236}">
                    <a16:creationId xmlns:a16="http://schemas.microsoft.com/office/drawing/2014/main" id="{50410896-CC09-47E2-96D5-C32F4864B7DC}"/>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0" name="직사각형 1599">
                <a:extLst>
                  <a:ext uri="{FF2B5EF4-FFF2-40B4-BE49-F238E27FC236}">
                    <a16:creationId xmlns:a16="http://schemas.microsoft.com/office/drawing/2014/main" id="{1844CC4D-8DED-4EA0-8622-93CBFE4FE8E1}"/>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1" name="직사각형 1600">
                <a:extLst>
                  <a:ext uri="{FF2B5EF4-FFF2-40B4-BE49-F238E27FC236}">
                    <a16:creationId xmlns:a16="http://schemas.microsoft.com/office/drawing/2014/main" id="{0E433BB4-EA90-45C2-8D40-54D8E82FF79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2" name="직사각형 1601">
                <a:extLst>
                  <a:ext uri="{FF2B5EF4-FFF2-40B4-BE49-F238E27FC236}">
                    <a16:creationId xmlns:a16="http://schemas.microsoft.com/office/drawing/2014/main" id="{70AC1BDE-5225-4C41-8C76-8C99FD2C489D}"/>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3" name="직사각형 1602">
                <a:extLst>
                  <a:ext uri="{FF2B5EF4-FFF2-40B4-BE49-F238E27FC236}">
                    <a16:creationId xmlns:a16="http://schemas.microsoft.com/office/drawing/2014/main" id="{F658DEB6-C0B9-4435-BC9D-21051317674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4" name="직사각형 1603">
                <a:extLst>
                  <a:ext uri="{FF2B5EF4-FFF2-40B4-BE49-F238E27FC236}">
                    <a16:creationId xmlns:a16="http://schemas.microsoft.com/office/drawing/2014/main" id="{4D4E057D-E098-43EB-8B5D-656C2B9639A1}"/>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5" name="직사각형 1604">
                <a:extLst>
                  <a:ext uri="{FF2B5EF4-FFF2-40B4-BE49-F238E27FC236}">
                    <a16:creationId xmlns:a16="http://schemas.microsoft.com/office/drawing/2014/main" id="{45002ACF-75B8-48D1-81EB-72FA3B8AB317}"/>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6" name="직사각형 1605">
                <a:extLst>
                  <a:ext uri="{FF2B5EF4-FFF2-40B4-BE49-F238E27FC236}">
                    <a16:creationId xmlns:a16="http://schemas.microsoft.com/office/drawing/2014/main" id="{910E2BEE-7978-4B58-801E-35CA89BB1AA6}"/>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7" name="직사각형 1606">
                <a:extLst>
                  <a:ext uri="{FF2B5EF4-FFF2-40B4-BE49-F238E27FC236}">
                    <a16:creationId xmlns:a16="http://schemas.microsoft.com/office/drawing/2014/main" id="{DA0A8B17-CEF8-4A49-A4C7-D58595F1129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8" name="직사각형 1607">
                <a:extLst>
                  <a:ext uri="{FF2B5EF4-FFF2-40B4-BE49-F238E27FC236}">
                    <a16:creationId xmlns:a16="http://schemas.microsoft.com/office/drawing/2014/main" id="{72591471-EE28-4E79-B864-276125A9ABF5}"/>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9" name="직사각형 1608">
                <a:extLst>
                  <a:ext uri="{FF2B5EF4-FFF2-40B4-BE49-F238E27FC236}">
                    <a16:creationId xmlns:a16="http://schemas.microsoft.com/office/drawing/2014/main" id="{976C1392-9883-4A5A-A85D-112DED90E748}"/>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0" name="직사각형 1609">
                <a:extLst>
                  <a:ext uri="{FF2B5EF4-FFF2-40B4-BE49-F238E27FC236}">
                    <a16:creationId xmlns:a16="http://schemas.microsoft.com/office/drawing/2014/main" id="{5DD03BBB-92C1-49EE-B9B8-BF6D612F1926}"/>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1" name="직사각형 1610">
                <a:extLst>
                  <a:ext uri="{FF2B5EF4-FFF2-40B4-BE49-F238E27FC236}">
                    <a16:creationId xmlns:a16="http://schemas.microsoft.com/office/drawing/2014/main" id="{8D195266-9BA4-4AAF-A9AC-AF21674231C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2" name="직사각형 1611">
                <a:extLst>
                  <a:ext uri="{FF2B5EF4-FFF2-40B4-BE49-F238E27FC236}">
                    <a16:creationId xmlns:a16="http://schemas.microsoft.com/office/drawing/2014/main" id="{02874E4F-E193-42CB-940A-FB94CF7F508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3" name="직사각형 1612">
                <a:extLst>
                  <a:ext uri="{FF2B5EF4-FFF2-40B4-BE49-F238E27FC236}">
                    <a16:creationId xmlns:a16="http://schemas.microsoft.com/office/drawing/2014/main" id="{A8C07047-5688-4BB1-8724-8EE9CB147A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4" name="직사각형 1613">
                <a:extLst>
                  <a:ext uri="{FF2B5EF4-FFF2-40B4-BE49-F238E27FC236}">
                    <a16:creationId xmlns:a16="http://schemas.microsoft.com/office/drawing/2014/main" id="{D374BC28-BD28-4C4F-84BC-1CE14CA7B922}"/>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5" name="직사각형 1614">
                <a:extLst>
                  <a:ext uri="{FF2B5EF4-FFF2-40B4-BE49-F238E27FC236}">
                    <a16:creationId xmlns:a16="http://schemas.microsoft.com/office/drawing/2014/main" id="{64D1B1AC-3BD5-460A-BE6B-BDB0B2E34CB0}"/>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6" name="직사각형 1615">
                <a:extLst>
                  <a:ext uri="{FF2B5EF4-FFF2-40B4-BE49-F238E27FC236}">
                    <a16:creationId xmlns:a16="http://schemas.microsoft.com/office/drawing/2014/main" id="{9B1C39E8-EED5-4B3D-A605-9374AE470BCE}"/>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7" name="직사각형 1616">
                <a:extLst>
                  <a:ext uri="{FF2B5EF4-FFF2-40B4-BE49-F238E27FC236}">
                    <a16:creationId xmlns:a16="http://schemas.microsoft.com/office/drawing/2014/main" id="{40AC35E5-CC34-4332-8F31-46035D651162}"/>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8" name="직사각형 1617">
                <a:extLst>
                  <a:ext uri="{FF2B5EF4-FFF2-40B4-BE49-F238E27FC236}">
                    <a16:creationId xmlns:a16="http://schemas.microsoft.com/office/drawing/2014/main" id="{05A27681-77AD-41E6-93C3-E094BD9813FB}"/>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9" name="직사각형 1618">
                <a:extLst>
                  <a:ext uri="{FF2B5EF4-FFF2-40B4-BE49-F238E27FC236}">
                    <a16:creationId xmlns:a16="http://schemas.microsoft.com/office/drawing/2014/main" id="{53A44793-0FAE-46D3-BC7B-043A9BC3199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0" name="직사각형 1619">
                <a:extLst>
                  <a:ext uri="{FF2B5EF4-FFF2-40B4-BE49-F238E27FC236}">
                    <a16:creationId xmlns:a16="http://schemas.microsoft.com/office/drawing/2014/main" id="{AF0C4277-E8C6-44EC-A8DB-D75D8F97C51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1" name="직사각형 1620">
                <a:extLst>
                  <a:ext uri="{FF2B5EF4-FFF2-40B4-BE49-F238E27FC236}">
                    <a16:creationId xmlns:a16="http://schemas.microsoft.com/office/drawing/2014/main" id="{41F024EB-C6A9-4402-AFAA-F3B8BC35A874}"/>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2" name="직사각형 1621">
                <a:extLst>
                  <a:ext uri="{FF2B5EF4-FFF2-40B4-BE49-F238E27FC236}">
                    <a16:creationId xmlns:a16="http://schemas.microsoft.com/office/drawing/2014/main" id="{32720E88-6E9D-4056-ABA1-F400DCEFB9A6}"/>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3" name="직사각형 1622">
                <a:extLst>
                  <a:ext uri="{FF2B5EF4-FFF2-40B4-BE49-F238E27FC236}">
                    <a16:creationId xmlns:a16="http://schemas.microsoft.com/office/drawing/2014/main" id="{5F813F74-7695-40B7-A4AA-BCF586A9B01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4" name="직사각형 1623">
                <a:extLst>
                  <a:ext uri="{FF2B5EF4-FFF2-40B4-BE49-F238E27FC236}">
                    <a16:creationId xmlns:a16="http://schemas.microsoft.com/office/drawing/2014/main" id="{3B713C21-23F2-44C8-8827-CBBDD788E05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5" name="직사각형 1624">
                <a:extLst>
                  <a:ext uri="{FF2B5EF4-FFF2-40B4-BE49-F238E27FC236}">
                    <a16:creationId xmlns:a16="http://schemas.microsoft.com/office/drawing/2014/main" id="{313E8BF8-A39E-4B45-81D9-5FA9BD69F5C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6" name="직사각형 1625">
                <a:extLst>
                  <a:ext uri="{FF2B5EF4-FFF2-40B4-BE49-F238E27FC236}">
                    <a16:creationId xmlns:a16="http://schemas.microsoft.com/office/drawing/2014/main" id="{564BB8C7-6851-4250-A619-56BE496FDC97}"/>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7" name="직사각형 1626">
                <a:extLst>
                  <a:ext uri="{FF2B5EF4-FFF2-40B4-BE49-F238E27FC236}">
                    <a16:creationId xmlns:a16="http://schemas.microsoft.com/office/drawing/2014/main" id="{53FE716D-F0F3-48EF-A725-E6221FADFFC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8" name="직사각형 1627">
                <a:extLst>
                  <a:ext uri="{FF2B5EF4-FFF2-40B4-BE49-F238E27FC236}">
                    <a16:creationId xmlns:a16="http://schemas.microsoft.com/office/drawing/2014/main" id="{E94EF073-515E-4D85-8A42-8663B4223D0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9" name="직사각형 1628">
                <a:extLst>
                  <a:ext uri="{FF2B5EF4-FFF2-40B4-BE49-F238E27FC236}">
                    <a16:creationId xmlns:a16="http://schemas.microsoft.com/office/drawing/2014/main" id="{F9B0922C-B1BB-40EF-B441-F1A2583F801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0" name="직사각형 1629">
                <a:extLst>
                  <a:ext uri="{FF2B5EF4-FFF2-40B4-BE49-F238E27FC236}">
                    <a16:creationId xmlns:a16="http://schemas.microsoft.com/office/drawing/2014/main" id="{908CDD47-7A84-4D39-B98F-D1F2008CAFB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1" name="직사각형 1630">
                <a:extLst>
                  <a:ext uri="{FF2B5EF4-FFF2-40B4-BE49-F238E27FC236}">
                    <a16:creationId xmlns:a16="http://schemas.microsoft.com/office/drawing/2014/main" id="{912D2540-5970-4795-B8BD-3FC2496E2934}"/>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2" name="직사각형 1631">
                <a:extLst>
                  <a:ext uri="{FF2B5EF4-FFF2-40B4-BE49-F238E27FC236}">
                    <a16:creationId xmlns:a16="http://schemas.microsoft.com/office/drawing/2014/main" id="{E152357C-8B55-4A0C-8137-53E4B1249E00}"/>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3" name="직사각형 1632">
                <a:extLst>
                  <a:ext uri="{FF2B5EF4-FFF2-40B4-BE49-F238E27FC236}">
                    <a16:creationId xmlns:a16="http://schemas.microsoft.com/office/drawing/2014/main" id="{E6D79472-0CCA-4ED6-A7C5-4D1A088893C3}"/>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4" name="직사각형 1633">
                <a:extLst>
                  <a:ext uri="{FF2B5EF4-FFF2-40B4-BE49-F238E27FC236}">
                    <a16:creationId xmlns:a16="http://schemas.microsoft.com/office/drawing/2014/main" id="{FDD52D23-CB2A-4E5D-9979-AAD7408F3B7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5" name="직사각형 1634">
                <a:extLst>
                  <a:ext uri="{FF2B5EF4-FFF2-40B4-BE49-F238E27FC236}">
                    <a16:creationId xmlns:a16="http://schemas.microsoft.com/office/drawing/2014/main" id="{5A93C488-AF3C-4D65-8412-A3B6E3B123E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6" name="직사각형 1635">
                <a:extLst>
                  <a:ext uri="{FF2B5EF4-FFF2-40B4-BE49-F238E27FC236}">
                    <a16:creationId xmlns:a16="http://schemas.microsoft.com/office/drawing/2014/main" id="{C5938EA5-31CB-439D-B65F-D36F6C9C162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7" name="직사각형 1636">
                <a:extLst>
                  <a:ext uri="{FF2B5EF4-FFF2-40B4-BE49-F238E27FC236}">
                    <a16:creationId xmlns:a16="http://schemas.microsoft.com/office/drawing/2014/main" id="{379DEE17-44B5-4C1E-9663-71E2723CF9CA}"/>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8" name="직사각형 1637">
                <a:extLst>
                  <a:ext uri="{FF2B5EF4-FFF2-40B4-BE49-F238E27FC236}">
                    <a16:creationId xmlns:a16="http://schemas.microsoft.com/office/drawing/2014/main" id="{78645C3B-7DB1-4282-812F-EEB8F84F659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9" name="직사각형 1638">
                <a:extLst>
                  <a:ext uri="{FF2B5EF4-FFF2-40B4-BE49-F238E27FC236}">
                    <a16:creationId xmlns:a16="http://schemas.microsoft.com/office/drawing/2014/main" id="{70B0BC83-0BFC-4DC7-9080-F525BEC03BD4}"/>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0" name="직사각형 1639">
                <a:extLst>
                  <a:ext uri="{FF2B5EF4-FFF2-40B4-BE49-F238E27FC236}">
                    <a16:creationId xmlns:a16="http://schemas.microsoft.com/office/drawing/2014/main" id="{0DAEA4F9-6505-49E1-BFD4-92369E10F0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1" name="직사각형 1640">
                <a:extLst>
                  <a:ext uri="{FF2B5EF4-FFF2-40B4-BE49-F238E27FC236}">
                    <a16:creationId xmlns:a16="http://schemas.microsoft.com/office/drawing/2014/main" id="{80E44D24-2002-44D5-9774-E18307EC566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2" name="직사각형 1641">
                <a:extLst>
                  <a:ext uri="{FF2B5EF4-FFF2-40B4-BE49-F238E27FC236}">
                    <a16:creationId xmlns:a16="http://schemas.microsoft.com/office/drawing/2014/main" id="{895A6A39-EAF1-463F-887E-DF48A65F31AE}"/>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3" name="직사각형 1642">
                <a:extLst>
                  <a:ext uri="{FF2B5EF4-FFF2-40B4-BE49-F238E27FC236}">
                    <a16:creationId xmlns:a16="http://schemas.microsoft.com/office/drawing/2014/main" id="{8B6EB304-CC96-4B86-B6ED-E77043C9A8B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4" name="직사각형 1643">
                <a:extLst>
                  <a:ext uri="{FF2B5EF4-FFF2-40B4-BE49-F238E27FC236}">
                    <a16:creationId xmlns:a16="http://schemas.microsoft.com/office/drawing/2014/main" id="{FA7A00D5-EA9F-4A70-8EA7-F423FA207FA7}"/>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5" name="직사각형 1644">
                <a:extLst>
                  <a:ext uri="{FF2B5EF4-FFF2-40B4-BE49-F238E27FC236}">
                    <a16:creationId xmlns:a16="http://schemas.microsoft.com/office/drawing/2014/main" id="{79A0C68E-A7BB-45BF-A38A-AA75887635B5}"/>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6" name="직사각형 1645">
                <a:extLst>
                  <a:ext uri="{FF2B5EF4-FFF2-40B4-BE49-F238E27FC236}">
                    <a16:creationId xmlns:a16="http://schemas.microsoft.com/office/drawing/2014/main" id="{9D9D13C9-7932-4549-BFBE-01C014559B08}"/>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7" name="직사각형 1646">
                <a:extLst>
                  <a:ext uri="{FF2B5EF4-FFF2-40B4-BE49-F238E27FC236}">
                    <a16:creationId xmlns:a16="http://schemas.microsoft.com/office/drawing/2014/main" id="{DF571415-62C3-4334-98DC-9710268A7D22}"/>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8" name="직사각형 1647">
                <a:extLst>
                  <a:ext uri="{FF2B5EF4-FFF2-40B4-BE49-F238E27FC236}">
                    <a16:creationId xmlns:a16="http://schemas.microsoft.com/office/drawing/2014/main" id="{352ED9FC-B3B8-490E-B90E-59F8EEE1537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9" name="직사각형 1648">
                <a:extLst>
                  <a:ext uri="{FF2B5EF4-FFF2-40B4-BE49-F238E27FC236}">
                    <a16:creationId xmlns:a16="http://schemas.microsoft.com/office/drawing/2014/main" id="{1B4495B4-1390-4FEB-9A98-44429FE0AE2D}"/>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0" name="직사각형 1649">
                <a:extLst>
                  <a:ext uri="{FF2B5EF4-FFF2-40B4-BE49-F238E27FC236}">
                    <a16:creationId xmlns:a16="http://schemas.microsoft.com/office/drawing/2014/main" id="{7C6C937D-58C3-41F0-BA7A-C9E93B57168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1" name="직사각형 1650">
                <a:extLst>
                  <a:ext uri="{FF2B5EF4-FFF2-40B4-BE49-F238E27FC236}">
                    <a16:creationId xmlns:a16="http://schemas.microsoft.com/office/drawing/2014/main" id="{E3201199-EA1E-4AC2-9F36-CB26A870F0E7}"/>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2" name="직사각형 1651">
                <a:extLst>
                  <a:ext uri="{FF2B5EF4-FFF2-40B4-BE49-F238E27FC236}">
                    <a16:creationId xmlns:a16="http://schemas.microsoft.com/office/drawing/2014/main" id="{E7CBEBB1-836C-4A97-A8B5-1478099853C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3" name="직사각형 1652">
                <a:extLst>
                  <a:ext uri="{FF2B5EF4-FFF2-40B4-BE49-F238E27FC236}">
                    <a16:creationId xmlns:a16="http://schemas.microsoft.com/office/drawing/2014/main" id="{45A253D8-1807-4AC5-B5A8-ED52848FDE5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4" name="직사각형 1653">
                <a:extLst>
                  <a:ext uri="{FF2B5EF4-FFF2-40B4-BE49-F238E27FC236}">
                    <a16:creationId xmlns:a16="http://schemas.microsoft.com/office/drawing/2014/main" id="{6AF7FDA9-D12F-432C-A6ED-2CD23572838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5" name="직사각형 1654">
                <a:extLst>
                  <a:ext uri="{FF2B5EF4-FFF2-40B4-BE49-F238E27FC236}">
                    <a16:creationId xmlns:a16="http://schemas.microsoft.com/office/drawing/2014/main" id="{5966CFE8-811E-4575-8CAF-03D84BEC805C}"/>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6" name="직사각형 1655">
                <a:extLst>
                  <a:ext uri="{FF2B5EF4-FFF2-40B4-BE49-F238E27FC236}">
                    <a16:creationId xmlns:a16="http://schemas.microsoft.com/office/drawing/2014/main" id="{6A90AFEC-1200-4CC8-B6A2-DE939B8CCB3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7" name="직사각형 1656">
                <a:extLst>
                  <a:ext uri="{FF2B5EF4-FFF2-40B4-BE49-F238E27FC236}">
                    <a16:creationId xmlns:a16="http://schemas.microsoft.com/office/drawing/2014/main" id="{52B9565D-21D6-4816-8353-2844463EAFC9}"/>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8" name="직사각형 1657">
                <a:extLst>
                  <a:ext uri="{FF2B5EF4-FFF2-40B4-BE49-F238E27FC236}">
                    <a16:creationId xmlns:a16="http://schemas.microsoft.com/office/drawing/2014/main" id="{2652E3A6-BA9A-4B9A-A632-EC13C0404930}"/>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9" name="직사각형 1658">
                <a:extLst>
                  <a:ext uri="{FF2B5EF4-FFF2-40B4-BE49-F238E27FC236}">
                    <a16:creationId xmlns:a16="http://schemas.microsoft.com/office/drawing/2014/main" id="{782C069E-75B6-44CC-9B3C-70EE02C137C6}"/>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0" name="직사각형 1659">
                <a:extLst>
                  <a:ext uri="{FF2B5EF4-FFF2-40B4-BE49-F238E27FC236}">
                    <a16:creationId xmlns:a16="http://schemas.microsoft.com/office/drawing/2014/main" id="{3FB374F2-4ADD-401C-B488-5B9808AE6065}"/>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1" name="직사각형 1660">
                <a:extLst>
                  <a:ext uri="{FF2B5EF4-FFF2-40B4-BE49-F238E27FC236}">
                    <a16:creationId xmlns:a16="http://schemas.microsoft.com/office/drawing/2014/main" id="{ADB35E37-422C-40C3-9DE0-2C7DB191DCCB}"/>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2" name="직사각형 1661">
                <a:extLst>
                  <a:ext uri="{FF2B5EF4-FFF2-40B4-BE49-F238E27FC236}">
                    <a16:creationId xmlns:a16="http://schemas.microsoft.com/office/drawing/2014/main" id="{1458FBEB-AC19-4D49-AD51-97EB34A611C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3" name="직사각형 1662">
                <a:extLst>
                  <a:ext uri="{FF2B5EF4-FFF2-40B4-BE49-F238E27FC236}">
                    <a16:creationId xmlns:a16="http://schemas.microsoft.com/office/drawing/2014/main" id="{AC994964-C23B-4C8A-9583-736E73355EC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9" name="그룹 1418">
              <a:extLst>
                <a:ext uri="{FF2B5EF4-FFF2-40B4-BE49-F238E27FC236}">
                  <a16:creationId xmlns:a16="http://schemas.microsoft.com/office/drawing/2014/main" id="{8E5CDAFC-CDBB-43FE-A029-B8A514301C86}"/>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502" name="직사각형 1501">
                <a:extLst>
                  <a:ext uri="{FF2B5EF4-FFF2-40B4-BE49-F238E27FC236}">
                    <a16:creationId xmlns:a16="http://schemas.microsoft.com/office/drawing/2014/main" id="{8E550D3E-23FF-47A9-8BA8-A091C15293D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3" name="직사각형 1502">
                <a:extLst>
                  <a:ext uri="{FF2B5EF4-FFF2-40B4-BE49-F238E27FC236}">
                    <a16:creationId xmlns:a16="http://schemas.microsoft.com/office/drawing/2014/main" id="{1B1AD407-C689-4F4A-AAE3-70926801D1E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4" name="직사각형 1503">
                <a:extLst>
                  <a:ext uri="{FF2B5EF4-FFF2-40B4-BE49-F238E27FC236}">
                    <a16:creationId xmlns:a16="http://schemas.microsoft.com/office/drawing/2014/main" id="{77631F12-968B-4F62-9D45-09F9366AE80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5" name="직사각형 1504">
                <a:extLst>
                  <a:ext uri="{FF2B5EF4-FFF2-40B4-BE49-F238E27FC236}">
                    <a16:creationId xmlns:a16="http://schemas.microsoft.com/office/drawing/2014/main" id="{B2AF63EF-EE36-4206-B17E-1B04EF24007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6" name="직사각형 1505">
                <a:extLst>
                  <a:ext uri="{FF2B5EF4-FFF2-40B4-BE49-F238E27FC236}">
                    <a16:creationId xmlns:a16="http://schemas.microsoft.com/office/drawing/2014/main" id="{0D5A89B2-C463-41EF-B31A-038DD87CDF01}"/>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7" name="직사각형 1506">
                <a:extLst>
                  <a:ext uri="{FF2B5EF4-FFF2-40B4-BE49-F238E27FC236}">
                    <a16:creationId xmlns:a16="http://schemas.microsoft.com/office/drawing/2014/main" id="{93F2126B-4B7D-4C83-A1E4-35D9B79CD3CE}"/>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8" name="직사각형 1507">
                <a:extLst>
                  <a:ext uri="{FF2B5EF4-FFF2-40B4-BE49-F238E27FC236}">
                    <a16:creationId xmlns:a16="http://schemas.microsoft.com/office/drawing/2014/main" id="{FB0B6AD3-79FA-48C4-89CA-42FC7B2621AE}"/>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9" name="직사각형 1508">
                <a:extLst>
                  <a:ext uri="{FF2B5EF4-FFF2-40B4-BE49-F238E27FC236}">
                    <a16:creationId xmlns:a16="http://schemas.microsoft.com/office/drawing/2014/main" id="{F731EAD5-ED67-4236-8379-49766D0B0314}"/>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0" name="직사각형 1509">
                <a:extLst>
                  <a:ext uri="{FF2B5EF4-FFF2-40B4-BE49-F238E27FC236}">
                    <a16:creationId xmlns:a16="http://schemas.microsoft.com/office/drawing/2014/main" id="{095E36A3-962C-47F6-8EFD-0F08B8D3031E}"/>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1" name="직사각형 1510">
                <a:extLst>
                  <a:ext uri="{FF2B5EF4-FFF2-40B4-BE49-F238E27FC236}">
                    <a16:creationId xmlns:a16="http://schemas.microsoft.com/office/drawing/2014/main" id="{32E92714-17CC-4A5B-8D45-FF60A3C672A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2" name="직사각형 1511">
                <a:extLst>
                  <a:ext uri="{FF2B5EF4-FFF2-40B4-BE49-F238E27FC236}">
                    <a16:creationId xmlns:a16="http://schemas.microsoft.com/office/drawing/2014/main" id="{4BCC661F-7D50-421D-950F-695125C3C98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3" name="직사각형 1512">
                <a:extLst>
                  <a:ext uri="{FF2B5EF4-FFF2-40B4-BE49-F238E27FC236}">
                    <a16:creationId xmlns:a16="http://schemas.microsoft.com/office/drawing/2014/main" id="{C83E76AF-3241-430F-A7A4-094AF7124AE1}"/>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4" name="직사각형 1513">
                <a:extLst>
                  <a:ext uri="{FF2B5EF4-FFF2-40B4-BE49-F238E27FC236}">
                    <a16:creationId xmlns:a16="http://schemas.microsoft.com/office/drawing/2014/main" id="{C73140A9-5915-4E8D-8B4E-29F88FF0954C}"/>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5" name="직사각형 1514">
                <a:extLst>
                  <a:ext uri="{FF2B5EF4-FFF2-40B4-BE49-F238E27FC236}">
                    <a16:creationId xmlns:a16="http://schemas.microsoft.com/office/drawing/2014/main" id="{2D88D59F-9619-4960-9291-CDCBEE3046EE}"/>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6" name="직사각형 1515">
                <a:extLst>
                  <a:ext uri="{FF2B5EF4-FFF2-40B4-BE49-F238E27FC236}">
                    <a16:creationId xmlns:a16="http://schemas.microsoft.com/office/drawing/2014/main" id="{2A790850-6B38-4BFF-A471-C338A18FD0D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7" name="직사각형 1516">
                <a:extLst>
                  <a:ext uri="{FF2B5EF4-FFF2-40B4-BE49-F238E27FC236}">
                    <a16:creationId xmlns:a16="http://schemas.microsoft.com/office/drawing/2014/main" id="{03D1A462-9D40-4C3C-B92D-181E5E923A30}"/>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8" name="직사각형 1517">
                <a:extLst>
                  <a:ext uri="{FF2B5EF4-FFF2-40B4-BE49-F238E27FC236}">
                    <a16:creationId xmlns:a16="http://schemas.microsoft.com/office/drawing/2014/main" id="{A9C15B2A-7B64-43D5-8B69-961B592954D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9" name="직사각형 1518">
                <a:extLst>
                  <a:ext uri="{FF2B5EF4-FFF2-40B4-BE49-F238E27FC236}">
                    <a16:creationId xmlns:a16="http://schemas.microsoft.com/office/drawing/2014/main" id="{1F02A10F-42DD-4DE3-8098-649F2B044AF7}"/>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0" name="직사각형 1519">
                <a:extLst>
                  <a:ext uri="{FF2B5EF4-FFF2-40B4-BE49-F238E27FC236}">
                    <a16:creationId xmlns:a16="http://schemas.microsoft.com/office/drawing/2014/main" id="{96844B8E-9F64-4DAB-845D-50B84DFFC5D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1" name="직사각형 1520">
                <a:extLst>
                  <a:ext uri="{FF2B5EF4-FFF2-40B4-BE49-F238E27FC236}">
                    <a16:creationId xmlns:a16="http://schemas.microsoft.com/office/drawing/2014/main" id="{90A15B63-D96D-4403-B189-1230EEE92FEE}"/>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2" name="직사각형 1521">
                <a:extLst>
                  <a:ext uri="{FF2B5EF4-FFF2-40B4-BE49-F238E27FC236}">
                    <a16:creationId xmlns:a16="http://schemas.microsoft.com/office/drawing/2014/main" id="{4A3F525D-210A-4734-89FF-85BD7BB60166}"/>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3" name="직사각형 1522">
                <a:extLst>
                  <a:ext uri="{FF2B5EF4-FFF2-40B4-BE49-F238E27FC236}">
                    <a16:creationId xmlns:a16="http://schemas.microsoft.com/office/drawing/2014/main" id="{7793148D-B569-40FD-A287-88E7ABE8ADE2}"/>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4" name="직사각형 1523">
                <a:extLst>
                  <a:ext uri="{FF2B5EF4-FFF2-40B4-BE49-F238E27FC236}">
                    <a16:creationId xmlns:a16="http://schemas.microsoft.com/office/drawing/2014/main" id="{F31CEAF7-F2E1-459C-9D07-77B5853325D2}"/>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5" name="직사각형 1524">
                <a:extLst>
                  <a:ext uri="{FF2B5EF4-FFF2-40B4-BE49-F238E27FC236}">
                    <a16:creationId xmlns:a16="http://schemas.microsoft.com/office/drawing/2014/main" id="{47B01420-BF3C-434D-B039-EF494CA97C9C}"/>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6" name="직사각형 1525">
                <a:extLst>
                  <a:ext uri="{FF2B5EF4-FFF2-40B4-BE49-F238E27FC236}">
                    <a16:creationId xmlns:a16="http://schemas.microsoft.com/office/drawing/2014/main" id="{B3AD4956-CAE6-4D0D-B96D-8E8A263C3E66}"/>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7" name="직사각형 1526">
                <a:extLst>
                  <a:ext uri="{FF2B5EF4-FFF2-40B4-BE49-F238E27FC236}">
                    <a16:creationId xmlns:a16="http://schemas.microsoft.com/office/drawing/2014/main" id="{AF5A1CF2-3A1A-4810-8104-6950392C4D0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8" name="직사각형 1527">
                <a:extLst>
                  <a:ext uri="{FF2B5EF4-FFF2-40B4-BE49-F238E27FC236}">
                    <a16:creationId xmlns:a16="http://schemas.microsoft.com/office/drawing/2014/main" id="{1668A980-EDDD-4417-895A-A8125F026DF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9" name="직사각형 1528">
                <a:extLst>
                  <a:ext uri="{FF2B5EF4-FFF2-40B4-BE49-F238E27FC236}">
                    <a16:creationId xmlns:a16="http://schemas.microsoft.com/office/drawing/2014/main" id="{B8F5B902-CD66-4D4D-9EA8-A2504050C09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0" name="직사각형 1529">
                <a:extLst>
                  <a:ext uri="{FF2B5EF4-FFF2-40B4-BE49-F238E27FC236}">
                    <a16:creationId xmlns:a16="http://schemas.microsoft.com/office/drawing/2014/main" id="{67C28BF4-FD0F-4DFC-A220-4E3BAA21FB6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1" name="직사각형 1530">
                <a:extLst>
                  <a:ext uri="{FF2B5EF4-FFF2-40B4-BE49-F238E27FC236}">
                    <a16:creationId xmlns:a16="http://schemas.microsoft.com/office/drawing/2014/main" id="{0CE6974A-3B7B-4CB4-BE8C-8AFC2FC5D3BE}"/>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2" name="직사각형 1531">
                <a:extLst>
                  <a:ext uri="{FF2B5EF4-FFF2-40B4-BE49-F238E27FC236}">
                    <a16:creationId xmlns:a16="http://schemas.microsoft.com/office/drawing/2014/main" id="{4C617337-0F04-4A1D-896B-F34CE4DCFA5F}"/>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3" name="직사각형 1532">
                <a:extLst>
                  <a:ext uri="{FF2B5EF4-FFF2-40B4-BE49-F238E27FC236}">
                    <a16:creationId xmlns:a16="http://schemas.microsoft.com/office/drawing/2014/main" id="{636DE424-71CF-4DE9-AFE8-B0391652380D}"/>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4" name="직사각형 1533">
                <a:extLst>
                  <a:ext uri="{FF2B5EF4-FFF2-40B4-BE49-F238E27FC236}">
                    <a16:creationId xmlns:a16="http://schemas.microsoft.com/office/drawing/2014/main" id="{28AECBD8-3FA8-455D-BB24-2A89D70803B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5" name="직사각형 1534">
                <a:extLst>
                  <a:ext uri="{FF2B5EF4-FFF2-40B4-BE49-F238E27FC236}">
                    <a16:creationId xmlns:a16="http://schemas.microsoft.com/office/drawing/2014/main" id="{AC549D80-31D5-4756-A2EE-1B2C5D22C628}"/>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6" name="직사각형 1535">
                <a:extLst>
                  <a:ext uri="{FF2B5EF4-FFF2-40B4-BE49-F238E27FC236}">
                    <a16:creationId xmlns:a16="http://schemas.microsoft.com/office/drawing/2014/main" id="{93D6D93B-FB28-4065-8422-B68705130535}"/>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7" name="직사각형 1536">
                <a:extLst>
                  <a:ext uri="{FF2B5EF4-FFF2-40B4-BE49-F238E27FC236}">
                    <a16:creationId xmlns:a16="http://schemas.microsoft.com/office/drawing/2014/main" id="{29C8F105-975D-4092-9F42-A9225AF19402}"/>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8" name="직사각형 1537">
                <a:extLst>
                  <a:ext uri="{FF2B5EF4-FFF2-40B4-BE49-F238E27FC236}">
                    <a16:creationId xmlns:a16="http://schemas.microsoft.com/office/drawing/2014/main" id="{50CC7D45-9EAA-40DF-BDE0-8CEA342FF073}"/>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9" name="직사각형 1538">
                <a:extLst>
                  <a:ext uri="{FF2B5EF4-FFF2-40B4-BE49-F238E27FC236}">
                    <a16:creationId xmlns:a16="http://schemas.microsoft.com/office/drawing/2014/main" id="{0D260CCC-8E40-4825-95C0-BAB71B08B9B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0" name="직사각형 1539">
                <a:extLst>
                  <a:ext uri="{FF2B5EF4-FFF2-40B4-BE49-F238E27FC236}">
                    <a16:creationId xmlns:a16="http://schemas.microsoft.com/office/drawing/2014/main" id="{4956E12D-F6D6-4E83-8CC9-CA1CAD3FD1B9}"/>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1" name="직사각형 1540">
                <a:extLst>
                  <a:ext uri="{FF2B5EF4-FFF2-40B4-BE49-F238E27FC236}">
                    <a16:creationId xmlns:a16="http://schemas.microsoft.com/office/drawing/2014/main" id="{82D4BDA0-781C-4365-92DD-48F3DB01D90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2" name="직사각형 1541">
                <a:extLst>
                  <a:ext uri="{FF2B5EF4-FFF2-40B4-BE49-F238E27FC236}">
                    <a16:creationId xmlns:a16="http://schemas.microsoft.com/office/drawing/2014/main" id="{CD931DFD-E7F9-4BB7-9806-DE12CEE6B10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3" name="직사각형 1542">
                <a:extLst>
                  <a:ext uri="{FF2B5EF4-FFF2-40B4-BE49-F238E27FC236}">
                    <a16:creationId xmlns:a16="http://schemas.microsoft.com/office/drawing/2014/main" id="{53872E2F-056C-4D2A-B181-B148EEB4F9C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4" name="직사각형 1543">
                <a:extLst>
                  <a:ext uri="{FF2B5EF4-FFF2-40B4-BE49-F238E27FC236}">
                    <a16:creationId xmlns:a16="http://schemas.microsoft.com/office/drawing/2014/main" id="{C553C317-D976-4479-A4B5-B1C2B85D3C24}"/>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5" name="직사각형 1544">
                <a:extLst>
                  <a:ext uri="{FF2B5EF4-FFF2-40B4-BE49-F238E27FC236}">
                    <a16:creationId xmlns:a16="http://schemas.microsoft.com/office/drawing/2014/main" id="{F81BD138-06DF-4900-948A-04D81BC0BB4D}"/>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6" name="직사각형 1545">
                <a:extLst>
                  <a:ext uri="{FF2B5EF4-FFF2-40B4-BE49-F238E27FC236}">
                    <a16:creationId xmlns:a16="http://schemas.microsoft.com/office/drawing/2014/main" id="{8BE91D6B-BD8C-40F0-9A4D-F99B2442F5A5}"/>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7" name="직사각형 1546">
                <a:extLst>
                  <a:ext uri="{FF2B5EF4-FFF2-40B4-BE49-F238E27FC236}">
                    <a16:creationId xmlns:a16="http://schemas.microsoft.com/office/drawing/2014/main" id="{486EE4C3-FA36-4E36-B7DD-95A49EA425D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8" name="직사각형 1547">
                <a:extLst>
                  <a:ext uri="{FF2B5EF4-FFF2-40B4-BE49-F238E27FC236}">
                    <a16:creationId xmlns:a16="http://schemas.microsoft.com/office/drawing/2014/main" id="{E0F463DE-E187-42DC-90BA-12BAB27A406C}"/>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9" name="직사각형 1548">
                <a:extLst>
                  <a:ext uri="{FF2B5EF4-FFF2-40B4-BE49-F238E27FC236}">
                    <a16:creationId xmlns:a16="http://schemas.microsoft.com/office/drawing/2014/main" id="{4B3D4144-C3DE-4A2F-B8B1-0AC2490D7E9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0" name="직사각형 1549">
                <a:extLst>
                  <a:ext uri="{FF2B5EF4-FFF2-40B4-BE49-F238E27FC236}">
                    <a16:creationId xmlns:a16="http://schemas.microsoft.com/office/drawing/2014/main" id="{83DAAD74-2922-4B4A-AB56-BE682DC291E9}"/>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1" name="직사각형 1550">
                <a:extLst>
                  <a:ext uri="{FF2B5EF4-FFF2-40B4-BE49-F238E27FC236}">
                    <a16:creationId xmlns:a16="http://schemas.microsoft.com/office/drawing/2014/main" id="{D8D7014F-6E0C-4A4B-BB0D-0FF3904181BE}"/>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2" name="직사각형 1551">
                <a:extLst>
                  <a:ext uri="{FF2B5EF4-FFF2-40B4-BE49-F238E27FC236}">
                    <a16:creationId xmlns:a16="http://schemas.microsoft.com/office/drawing/2014/main" id="{65844E9A-D9D0-4A74-82A6-18D8A1225856}"/>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3" name="직사각형 1552">
                <a:extLst>
                  <a:ext uri="{FF2B5EF4-FFF2-40B4-BE49-F238E27FC236}">
                    <a16:creationId xmlns:a16="http://schemas.microsoft.com/office/drawing/2014/main" id="{319B004F-28DB-4727-8FC2-C99BC5A87368}"/>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4" name="직사각형 1553">
                <a:extLst>
                  <a:ext uri="{FF2B5EF4-FFF2-40B4-BE49-F238E27FC236}">
                    <a16:creationId xmlns:a16="http://schemas.microsoft.com/office/drawing/2014/main" id="{F3A65FC4-F83E-4322-A5BA-75869425A67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5" name="직사각형 1554">
                <a:extLst>
                  <a:ext uri="{FF2B5EF4-FFF2-40B4-BE49-F238E27FC236}">
                    <a16:creationId xmlns:a16="http://schemas.microsoft.com/office/drawing/2014/main" id="{C52648A4-472A-49FF-A1C9-76AA943C418F}"/>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6" name="직사각형 1555">
                <a:extLst>
                  <a:ext uri="{FF2B5EF4-FFF2-40B4-BE49-F238E27FC236}">
                    <a16:creationId xmlns:a16="http://schemas.microsoft.com/office/drawing/2014/main" id="{591B1845-4D7E-4FF9-A89D-1943076E2049}"/>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7" name="직사각형 1556">
                <a:extLst>
                  <a:ext uri="{FF2B5EF4-FFF2-40B4-BE49-F238E27FC236}">
                    <a16:creationId xmlns:a16="http://schemas.microsoft.com/office/drawing/2014/main" id="{C9C23204-B3AB-4DD8-B42C-DBED4A39ABAA}"/>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8" name="직사각형 1557">
                <a:extLst>
                  <a:ext uri="{FF2B5EF4-FFF2-40B4-BE49-F238E27FC236}">
                    <a16:creationId xmlns:a16="http://schemas.microsoft.com/office/drawing/2014/main" id="{1ED8555E-940A-4D87-8FD6-9B6188FB83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9" name="직사각형 1558">
                <a:extLst>
                  <a:ext uri="{FF2B5EF4-FFF2-40B4-BE49-F238E27FC236}">
                    <a16:creationId xmlns:a16="http://schemas.microsoft.com/office/drawing/2014/main" id="{9B5C9D43-C4F3-43AE-AB95-59AC8F69D444}"/>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0" name="직사각형 1559">
                <a:extLst>
                  <a:ext uri="{FF2B5EF4-FFF2-40B4-BE49-F238E27FC236}">
                    <a16:creationId xmlns:a16="http://schemas.microsoft.com/office/drawing/2014/main" id="{2BAB786C-0DDF-4488-A4BA-804250CC142E}"/>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1" name="직사각형 1560">
                <a:extLst>
                  <a:ext uri="{FF2B5EF4-FFF2-40B4-BE49-F238E27FC236}">
                    <a16:creationId xmlns:a16="http://schemas.microsoft.com/office/drawing/2014/main" id="{6A4145D3-F2DA-4162-89CE-40EF6D231AC1}"/>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2" name="직사각형 1561">
                <a:extLst>
                  <a:ext uri="{FF2B5EF4-FFF2-40B4-BE49-F238E27FC236}">
                    <a16:creationId xmlns:a16="http://schemas.microsoft.com/office/drawing/2014/main" id="{A1FE093A-157B-467C-9176-E6FD2BA1AF0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3" name="직사각형 1562">
                <a:extLst>
                  <a:ext uri="{FF2B5EF4-FFF2-40B4-BE49-F238E27FC236}">
                    <a16:creationId xmlns:a16="http://schemas.microsoft.com/office/drawing/2014/main" id="{8C1B2CF7-6D81-4BCF-A8C8-45A95AC4A978}"/>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4" name="직사각형 1563">
                <a:extLst>
                  <a:ext uri="{FF2B5EF4-FFF2-40B4-BE49-F238E27FC236}">
                    <a16:creationId xmlns:a16="http://schemas.microsoft.com/office/drawing/2014/main" id="{2B5F50BE-C865-4F89-B994-5B0CE03B59ED}"/>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5" name="직사각형 1564">
                <a:extLst>
                  <a:ext uri="{FF2B5EF4-FFF2-40B4-BE49-F238E27FC236}">
                    <a16:creationId xmlns:a16="http://schemas.microsoft.com/office/drawing/2014/main" id="{2D1A4AFF-3140-451E-B484-B020DDD34E3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6" name="직사각형 1565">
                <a:extLst>
                  <a:ext uri="{FF2B5EF4-FFF2-40B4-BE49-F238E27FC236}">
                    <a16:creationId xmlns:a16="http://schemas.microsoft.com/office/drawing/2014/main" id="{811B15C6-6CC1-4BC5-B7CB-9C8627BC444C}"/>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7" name="직사각형 1566">
                <a:extLst>
                  <a:ext uri="{FF2B5EF4-FFF2-40B4-BE49-F238E27FC236}">
                    <a16:creationId xmlns:a16="http://schemas.microsoft.com/office/drawing/2014/main" id="{31D14472-3EF2-4F46-BDD8-7AC9D802B019}"/>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8" name="직사각형 1567">
                <a:extLst>
                  <a:ext uri="{FF2B5EF4-FFF2-40B4-BE49-F238E27FC236}">
                    <a16:creationId xmlns:a16="http://schemas.microsoft.com/office/drawing/2014/main" id="{2C923772-C09A-4971-942A-DBCCB2975AA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9" name="직사각형 1568">
                <a:extLst>
                  <a:ext uri="{FF2B5EF4-FFF2-40B4-BE49-F238E27FC236}">
                    <a16:creationId xmlns:a16="http://schemas.microsoft.com/office/drawing/2014/main" id="{94B39466-FCC0-4115-8CF7-5DF427392989}"/>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0" name="직사각형 1569">
                <a:extLst>
                  <a:ext uri="{FF2B5EF4-FFF2-40B4-BE49-F238E27FC236}">
                    <a16:creationId xmlns:a16="http://schemas.microsoft.com/office/drawing/2014/main" id="{290981AC-EBB1-4FF8-B036-062B4489BE29}"/>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1" name="직사각형 1570">
                <a:extLst>
                  <a:ext uri="{FF2B5EF4-FFF2-40B4-BE49-F238E27FC236}">
                    <a16:creationId xmlns:a16="http://schemas.microsoft.com/office/drawing/2014/main" id="{4CD1EC58-EEEE-4AC7-9BAF-CAC5F6DF3E2F}"/>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2" name="직사각형 1571">
                <a:extLst>
                  <a:ext uri="{FF2B5EF4-FFF2-40B4-BE49-F238E27FC236}">
                    <a16:creationId xmlns:a16="http://schemas.microsoft.com/office/drawing/2014/main" id="{F33D04BF-9315-47F0-AF09-52B5F518FBD9}"/>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3" name="직사각형 1572">
                <a:extLst>
                  <a:ext uri="{FF2B5EF4-FFF2-40B4-BE49-F238E27FC236}">
                    <a16:creationId xmlns:a16="http://schemas.microsoft.com/office/drawing/2014/main" id="{D62A638F-55BE-4739-9271-B284361A3D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4" name="직사각형 1573">
                <a:extLst>
                  <a:ext uri="{FF2B5EF4-FFF2-40B4-BE49-F238E27FC236}">
                    <a16:creationId xmlns:a16="http://schemas.microsoft.com/office/drawing/2014/main" id="{4C6C449A-4339-4317-8F50-9B1288923E28}"/>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5" name="직사각형 1574">
                <a:extLst>
                  <a:ext uri="{FF2B5EF4-FFF2-40B4-BE49-F238E27FC236}">
                    <a16:creationId xmlns:a16="http://schemas.microsoft.com/office/drawing/2014/main" id="{F317A74E-D5B2-4D08-91AB-92A996FFD52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6" name="직사각형 1575">
                <a:extLst>
                  <a:ext uri="{FF2B5EF4-FFF2-40B4-BE49-F238E27FC236}">
                    <a16:creationId xmlns:a16="http://schemas.microsoft.com/office/drawing/2014/main" id="{346E8EF2-D3B1-4333-8068-B5547E04BFA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7" name="직사각형 1576">
                <a:extLst>
                  <a:ext uri="{FF2B5EF4-FFF2-40B4-BE49-F238E27FC236}">
                    <a16:creationId xmlns:a16="http://schemas.microsoft.com/office/drawing/2014/main" id="{CEFA419A-1AA1-4947-B9A1-BBC2F5E6F133}"/>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8" name="직사각형 1577">
                <a:extLst>
                  <a:ext uri="{FF2B5EF4-FFF2-40B4-BE49-F238E27FC236}">
                    <a16:creationId xmlns:a16="http://schemas.microsoft.com/office/drawing/2014/main" id="{B91036D8-B3D6-4C60-8A38-52536518D24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9" name="직사각형 1578">
                <a:extLst>
                  <a:ext uri="{FF2B5EF4-FFF2-40B4-BE49-F238E27FC236}">
                    <a16:creationId xmlns:a16="http://schemas.microsoft.com/office/drawing/2014/main" id="{C500C9A6-650A-42AC-AFD5-3B371E4B21EF}"/>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0" name="직사각형 1579">
                <a:extLst>
                  <a:ext uri="{FF2B5EF4-FFF2-40B4-BE49-F238E27FC236}">
                    <a16:creationId xmlns:a16="http://schemas.microsoft.com/office/drawing/2014/main" id="{F0261E30-0165-4576-A1AD-34AABF578DC2}"/>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1" name="직사각형 1580">
                <a:extLst>
                  <a:ext uri="{FF2B5EF4-FFF2-40B4-BE49-F238E27FC236}">
                    <a16:creationId xmlns:a16="http://schemas.microsoft.com/office/drawing/2014/main" id="{E094AF00-8BD9-4BEE-B287-268A04D49C9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2" name="직사각형 1581">
                <a:extLst>
                  <a:ext uri="{FF2B5EF4-FFF2-40B4-BE49-F238E27FC236}">
                    <a16:creationId xmlns:a16="http://schemas.microsoft.com/office/drawing/2014/main" id="{D97686DC-94F3-4A72-BFD9-5606FD39F476}"/>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20" name="그룹 1419">
              <a:extLst>
                <a:ext uri="{FF2B5EF4-FFF2-40B4-BE49-F238E27FC236}">
                  <a16:creationId xmlns:a16="http://schemas.microsoft.com/office/drawing/2014/main" id="{370B84F9-B8DF-4566-8234-8BFFE89EEBE5}"/>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421" name="직사각형 1420">
                <a:extLst>
                  <a:ext uri="{FF2B5EF4-FFF2-40B4-BE49-F238E27FC236}">
                    <a16:creationId xmlns:a16="http://schemas.microsoft.com/office/drawing/2014/main" id="{E421FE80-2634-48DE-8A1F-23698E6B2E6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2" name="직사각형 1421">
                <a:extLst>
                  <a:ext uri="{FF2B5EF4-FFF2-40B4-BE49-F238E27FC236}">
                    <a16:creationId xmlns:a16="http://schemas.microsoft.com/office/drawing/2014/main" id="{91D27633-A313-454B-9F6F-AA78639D491C}"/>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3" name="직사각형 1422">
                <a:extLst>
                  <a:ext uri="{FF2B5EF4-FFF2-40B4-BE49-F238E27FC236}">
                    <a16:creationId xmlns:a16="http://schemas.microsoft.com/office/drawing/2014/main" id="{D8CC65E8-220F-4C1B-A9B4-5EAD3467CF5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4" name="직사각형 1423">
                <a:extLst>
                  <a:ext uri="{FF2B5EF4-FFF2-40B4-BE49-F238E27FC236}">
                    <a16:creationId xmlns:a16="http://schemas.microsoft.com/office/drawing/2014/main" id="{E59DA1F6-6363-48A4-B117-5BA58F0F9EEF}"/>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5" name="직사각형 1424">
                <a:extLst>
                  <a:ext uri="{FF2B5EF4-FFF2-40B4-BE49-F238E27FC236}">
                    <a16:creationId xmlns:a16="http://schemas.microsoft.com/office/drawing/2014/main" id="{292508DB-DD8E-4DF4-97E3-04246C040F9A}"/>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6" name="직사각형 1425">
                <a:extLst>
                  <a:ext uri="{FF2B5EF4-FFF2-40B4-BE49-F238E27FC236}">
                    <a16:creationId xmlns:a16="http://schemas.microsoft.com/office/drawing/2014/main" id="{F64971D4-270C-40F9-AED7-AD33813F41A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7" name="직사각형 1426">
                <a:extLst>
                  <a:ext uri="{FF2B5EF4-FFF2-40B4-BE49-F238E27FC236}">
                    <a16:creationId xmlns:a16="http://schemas.microsoft.com/office/drawing/2014/main" id="{21C0B3F3-CA4B-4E1C-BE97-79B9C1413517}"/>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8" name="직사각형 1427">
                <a:extLst>
                  <a:ext uri="{FF2B5EF4-FFF2-40B4-BE49-F238E27FC236}">
                    <a16:creationId xmlns:a16="http://schemas.microsoft.com/office/drawing/2014/main" id="{26DBD80A-308E-4657-A14E-E6FED8687FFC}"/>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9" name="직사각형 1428">
                <a:extLst>
                  <a:ext uri="{FF2B5EF4-FFF2-40B4-BE49-F238E27FC236}">
                    <a16:creationId xmlns:a16="http://schemas.microsoft.com/office/drawing/2014/main" id="{F4E1C9A9-21A8-4EB6-B607-F6CCAB16A7EC}"/>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0" name="직사각형 1429">
                <a:extLst>
                  <a:ext uri="{FF2B5EF4-FFF2-40B4-BE49-F238E27FC236}">
                    <a16:creationId xmlns:a16="http://schemas.microsoft.com/office/drawing/2014/main" id="{2DFBC5A6-4213-45AF-908A-EDC1F43D8CB6}"/>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1" name="직사각형 1430">
                <a:extLst>
                  <a:ext uri="{FF2B5EF4-FFF2-40B4-BE49-F238E27FC236}">
                    <a16:creationId xmlns:a16="http://schemas.microsoft.com/office/drawing/2014/main" id="{2B1CF321-6226-46B4-8BAE-3D90F2AD3301}"/>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2" name="직사각형 1431">
                <a:extLst>
                  <a:ext uri="{FF2B5EF4-FFF2-40B4-BE49-F238E27FC236}">
                    <a16:creationId xmlns:a16="http://schemas.microsoft.com/office/drawing/2014/main" id="{84C3AFA1-4337-4584-B1BC-AB7B89F717FB}"/>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3" name="직사각형 1432">
                <a:extLst>
                  <a:ext uri="{FF2B5EF4-FFF2-40B4-BE49-F238E27FC236}">
                    <a16:creationId xmlns:a16="http://schemas.microsoft.com/office/drawing/2014/main" id="{C1F886D0-AFEF-4838-B214-F0F4A0DE85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4" name="직사각형 1433">
                <a:extLst>
                  <a:ext uri="{FF2B5EF4-FFF2-40B4-BE49-F238E27FC236}">
                    <a16:creationId xmlns:a16="http://schemas.microsoft.com/office/drawing/2014/main" id="{688AA382-AD29-4DFB-B81E-115016A4E80A}"/>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5" name="직사각형 1434">
                <a:extLst>
                  <a:ext uri="{FF2B5EF4-FFF2-40B4-BE49-F238E27FC236}">
                    <a16:creationId xmlns:a16="http://schemas.microsoft.com/office/drawing/2014/main" id="{459FBD13-C210-4684-AF45-3A3AA1B3193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6" name="직사각형 1435">
                <a:extLst>
                  <a:ext uri="{FF2B5EF4-FFF2-40B4-BE49-F238E27FC236}">
                    <a16:creationId xmlns:a16="http://schemas.microsoft.com/office/drawing/2014/main" id="{9C79509C-339D-4FB9-AC19-497E0F6A4941}"/>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7" name="직사각형 1436">
                <a:extLst>
                  <a:ext uri="{FF2B5EF4-FFF2-40B4-BE49-F238E27FC236}">
                    <a16:creationId xmlns:a16="http://schemas.microsoft.com/office/drawing/2014/main" id="{43F0C6B6-847D-496E-990F-13178E9EBD32}"/>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8" name="직사각형 1437">
                <a:extLst>
                  <a:ext uri="{FF2B5EF4-FFF2-40B4-BE49-F238E27FC236}">
                    <a16:creationId xmlns:a16="http://schemas.microsoft.com/office/drawing/2014/main" id="{4D36CDE7-0D8F-45F9-9318-41C288A0732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9" name="직사각형 1438">
                <a:extLst>
                  <a:ext uri="{FF2B5EF4-FFF2-40B4-BE49-F238E27FC236}">
                    <a16:creationId xmlns:a16="http://schemas.microsoft.com/office/drawing/2014/main" id="{BD9EB5B3-38F9-4B97-BB2B-5F78B4C4732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0" name="직사각형 1439">
                <a:extLst>
                  <a:ext uri="{FF2B5EF4-FFF2-40B4-BE49-F238E27FC236}">
                    <a16:creationId xmlns:a16="http://schemas.microsoft.com/office/drawing/2014/main" id="{63F3F68F-6819-490A-8D51-E5120CFE68AF}"/>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1" name="직사각형 1440">
                <a:extLst>
                  <a:ext uri="{FF2B5EF4-FFF2-40B4-BE49-F238E27FC236}">
                    <a16:creationId xmlns:a16="http://schemas.microsoft.com/office/drawing/2014/main" id="{93F000C1-2D9B-4F90-BA03-FCF01A880C3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2" name="직사각형 1441">
                <a:extLst>
                  <a:ext uri="{FF2B5EF4-FFF2-40B4-BE49-F238E27FC236}">
                    <a16:creationId xmlns:a16="http://schemas.microsoft.com/office/drawing/2014/main" id="{106B2753-E1CF-4929-96A6-0E8E010D8723}"/>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3" name="직사각형 1442">
                <a:extLst>
                  <a:ext uri="{FF2B5EF4-FFF2-40B4-BE49-F238E27FC236}">
                    <a16:creationId xmlns:a16="http://schemas.microsoft.com/office/drawing/2014/main" id="{A870226D-BDBE-4C26-AB32-42D4CFCE4D4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4" name="직사각형 1443">
                <a:extLst>
                  <a:ext uri="{FF2B5EF4-FFF2-40B4-BE49-F238E27FC236}">
                    <a16:creationId xmlns:a16="http://schemas.microsoft.com/office/drawing/2014/main" id="{289F763C-CB46-4253-B7D4-5614F5AABE23}"/>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5" name="직사각형 1444">
                <a:extLst>
                  <a:ext uri="{FF2B5EF4-FFF2-40B4-BE49-F238E27FC236}">
                    <a16:creationId xmlns:a16="http://schemas.microsoft.com/office/drawing/2014/main" id="{0A343B10-0F89-4100-A569-C596BDE69FDD}"/>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6" name="직사각형 1445">
                <a:extLst>
                  <a:ext uri="{FF2B5EF4-FFF2-40B4-BE49-F238E27FC236}">
                    <a16:creationId xmlns:a16="http://schemas.microsoft.com/office/drawing/2014/main" id="{E23A817F-159F-426E-B48D-769371796108}"/>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7" name="직사각형 1446">
                <a:extLst>
                  <a:ext uri="{FF2B5EF4-FFF2-40B4-BE49-F238E27FC236}">
                    <a16:creationId xmlns:a16="http://schemas.microsoft.com/office/drawing/2014/main" id="{EF507BFE-F0A4-457B-81DB-BEA09B2FE647}"/>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8" name="직사각형 1447">
                <a:extLst>
                  <a:ext uri="{FF2B5EF4-FFF2-40B4-BE49-F238E27FC236}">
                    <a16:creationId xmlns:a16="http://schemas.microsoft.com/office/drawing/2014/main" id="{31DF7108-BB43-4C15-811E-EC113D809E5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9" name="직사각형 1448">
                <a:extLst>
                  <a:ext uri="{FF2B5EF4-FFF2-40B4-BE49-F238E27FC236}">
                    <a16:creationId xmlns:a16="http://schemas.microsoft.com/office/drawing/2014/main" id="{6DF7F482-BDDB-4421-AAEE-9CCF10C7DD4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0" name="직사각형 1449">
                <a:extLst>
                  <a:ext uri="{FF2B5EF4-FFF2-40B4-BE49-F238E27FC236}">
                    <a16:creationId xmlns:a16="http://schemas.microsoft.com/office/drawing/2014/main" id="{AE13446A-C7B7-4086-8B68-4405899CBCB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1" name="직사각형 1450">
                <a:extLst>
                  <a:ext uri="{FF2B5EF4-FFF2-40B4-BE49-F238E27FC236}">
                    <a16:creationId xmlns:a16="http://schemas.microsoft.com/office/drawing/2014/main" id="{5688F151-33F2-4566-9AC2-363FB728B9C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2" name="직사각형 1451">
                <a:extLst>
                  <a:ext uri="{FF2B5EF4-FFF2-40B4-BE49-F238E27FC236}">
                    <a16:creationId xmlns:a16="http://schemas.microsoft.com/office/drawing/2014/main" id="{B0B938E8-6D13-4EB8-ABDB-0CD053623AC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3" name="직사각형 1452">
                <a:extLst>
                  <a:ext uri="{FF2B5EF4-FFF2-40B4-BE49-F238E27FC236}">
                    <a16:creationId xmlns:a16="http://schemas.microsoft.com/office/drawing/2014/main" id="{A078064B-2BC2-4FDC-9C3E-DF533BDE18E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4" name="직사각형 1453">
                <a:extLst>
                  <a:ext uri="{FF2B5EF4-FFF2-40B4-BE49-F238E27FC236}">
                    <a16:creationId xmlns:a16="http://schemas.microsoft.com/office/drawing/2014/main" id="{ABC8E606-307E-4993-A426-CB7A5848E4A0}"/>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5" name="직사각형 1454">
                <a:extLst>
                  <a:ext uri="{FF2B5EF4-FFF2-40B4-BE49-F238E27FC236}">
                    <a16:creationId xmlns:a16="http://schemas.microsoft.com/office/drawing/2014/main" id="{006F3687-C5DE-4069-B0AE-C802134D05E0}"/>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6" name="직사각형 1455">
                <a:extLst>
                  <a:ext uri="{FF2B5EF4-FFF2-40B4-BE49-F238E27FC236}">
                    <a16:creationId xmlns:a16="http://schemas.microsoft.com/office/drawing/2014/main" id="{B39E0A51-7F39-46A6-B05F-C0D59605234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7" name="직사각형 1456">
                <a:extLst>
                  <a:ext uri="{FF2B5EF4-FFF2-40B4-BE49-F238E27FC236}">
                    <a16:creationId xmlns:a16="http://schemas.microsoft.com/office/drawing/2014/main" id="{2C571317-4FE9-4CFB-B50B-B04F256489C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8" name="직사각형 1457">
                <a:extLst>
                  <a:ext uri="{FF2B5EF4-FFF2-40B4-BE49-F238E27FC236}">
                    <a16:creationId xmlns:a16="http://schemas.microsoft.com/office/drawing/2014/main" id="{81063602-983F-4FE0-A2C1-942288BFEBB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9" name="직사각형 1458">
                <a:extLst>
                  <a:ext uri="{FF2B5EF4-FFF2-40B4-BE49-F238E27FC236}">
                    <a16:creationId xmlns:a16="http://schemas.microsoft.com/office/drawing/2014/main" id="{C94ED5A5-FD43-43C6-AA81-ABDAEAC496C0}"/>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0" name="직사각형 1459">
                <a:extLst>
                  <a:ext uri="{FF2B5EF4-FFF2-40B4-BE49-F238E27FC236}">
                    <a16:creationId xmlns:a16="http://schemas.microsoft.com/office/drawing/2014/main" id="{58716C61-4D44-45DA-A45D-5834CD490CA4}"/>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1" name="직사각형 1460">
                <a:extLst>
                  <a:ext uri="{FF2B5EF4-FFF2-40B4-BE49-F238E27FC236}">
                    <a16:creationId xmlns:a16="http://schemas.microsoft.com/office/drawing/2014/main" id="{EDB259D5-6DA7-437B-8D3F-95A952555CE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2" name="직사각형 1461">
                <a:extLst>
                  <a:ext uri="{FF2B5EF4-FFF2-40B4-BE49-F238E27FC236}">
                    <a16:creationId xmlns:a16="http://schemas.microsoft.com/office/drawing/2014/main" id="{3D2199B0-7F77-4F0D-A327-0E0B9FA20C1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3" name="직사각형 1462">
                <a:extLst>
                  <a:ext uri="{FF2B5EF4-FFF2-40B4-BE49-F238E27FC236}">
                    <a16:creationId xmlns:a16="http://schemas.microsoft.com/office/drawing/2014/main" id="{F7E4150A-6AAE-4313-B238-188303A3AF51}"/>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4" name="직사각형 1463">
                <a:extLst>
                  <a:ext uri="{FF2B5EF4-FFF2-40B4-BE49-F238E27FC236}">
                    <a16:creationId xmlns:a16="http://schemas.microsoft.com/office/drawing/2014/main" id="{B3581B2C-E375-40FD-8CFA-63357B1361DA}"/>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5" name="직사각형 1464">
                <a:extLst>
                  <a:ext uri="{FF2B5EF4-FFF2-40B4-BE49-F238E27FC236}">
                    <a16:creationId xmlns:a16="http://schemas.microsoft.com/office/drawing/2014/main" id="{4BA896A0-FB02-4C0A-AC5B-B4F514531431}"/>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6" name="직사각형 1465">
                <a:extLst>
                  <a:ext uri="{FF2B5EF4-FFF2-40B4-BE49-F238E27FC236}">
                    <a16:creationId xmlns:a16="http://schemas.microsoft.com/office/drawing/2014/main" id="{AF0D27A0-7075-45E5-B621-8C6DF40CAB32}"/>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7" name="직사각형 1466">
                <a:extLst>
                  <a:ext uri="{FF2B5EF4-FFF2-40B4-BE49-F238E27FC236}">
                    <a16:creationId xmlns:a16="http://schemas.microsoft.com/office/drawing/2014/main" id="{BCA49863-8DBC-41C2-91EA-27AC1F65F7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8" name="직사각형 1467">
                <a:extLst>
                  <a:ext uri="{FF2B5EF4-FFF2-40B4-BE49-F238E27FC236}">
                    <a16:creationId xmlns:a16="http://schemas.microsoft.com/office/drawing/2014/main" id="{E701F90E-6E7B-467F-ACE5-F7CD9E47D00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9" name="직사각형 1468">
                <a:extLst>
                  <a:ext uri="{FF2B5EF4-FFF2-40B4-BE49-F238E27FC236}">
                    <a16:creationId xmlns:a16="http://schemas.microsoft.com/office/drawing/2014/main" id="{63A99131-779C-4970-A513-F8B9230CBA6E}"/>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0" name="직사각형 1469">
                <a:extLst>
                  <a:ext uri="{FF2B5EF4-FFF2-40B4-BE49-F238E27FC236}">
                    <a16:creationId xmlns:a16="http://schemas.microsoft.com/office/drawing/2014/main" id="{A75D4E58-3787-4ABF-B1D9-65B58683D607}"/>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1" name="직사각형 1470">
                <a:extLst>
                  <a:ext uri="{FF2B5EF4-FFF2-40B4-BE49-F238E27FC236}">
                    <a16:creationId xmlns:a16="http://schemas.microsoft.com/office/drawing/2014/main" id="{4D84C909-A9AC-4065-A351-41CE3C3C1A6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2" name="직사각형 1471">
                <a:extLst>
                  <a:ext uri="{FF2B5EF4-FFF2-40B4-BE49-F238E27FC236}">
                    <a16:creationId xmlns:a16="http://schemas.microsoft.com/office/drawing/2014/main" id="{A1742BE1-E4DE-418F-A2EC-9DFE49BC85E9}"/>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3" name="직사각형 1472">
                <a:extLst>
                  <a:ext uri="{FF2B5EF4-FFF2-40B4-BE49-F238E27FC236}">
                    <a16:creationId xmlns:a16="http://schemas.microsoft.com/office/drawing/2014/main" id="{865FD6DD-6BB0-4891-880A-3F45CB3D4A1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4" name="직사각형 1473">
                <a:extLst>
                  <a:ext uri="{FF2B5EF4-FFF2-40B4-BE49-F238E27FC236}">
                    <a16:creationId xmlns:a16="http://schemas.microsoft.com/office/drawing/2014/main" id="{EFC1D2D4-C3B1-4A8C-98AF-A2DF34CF594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5" name="직사각형 1474">
                <a:extLst>
                  <a:ext uri="{FF2B5EF4-FFF2-40B4-BE49-F238E27FC236}">
                    <a16:creationId xmlns:a16="http://schemas.microsoft.com/office/drawing/2014/main" id="{5EA4BA0E-6460-4228-BA7A-A33F6071A63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6" name="직사각형 1475">
                <a:extLst>
                  <a:ext uri="{FF2B5EF4-FFF2-40B4-BE49-F238E27FC236}">
                    <a16:creationId xmlns:a16="http://schemas.microsoft.com/office/drawing/2014/main" id="{1CAB045D-3811-4630-B0FE-A5B6D240AFFB}"/>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7" name="직사각형 1476">
                <a:extLst>
                  <a:ext uri="{FF2B5EF4-FFF2-40B4-BE49-F238E27FC236}">
                    <a16:creationId xmlns:a16="http://schemas.microsoft.com/office/drawing/2014/main" id="{52503649-81F8-450E-9D18-48C66AE7EB5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8" name="직사각형 1477">
                <a:extLst>
                  <a:ext uri="{FF2B5EF4-FFF2-40B4-BE49-F238E27FC236}">
                    <a16:creationId xmlns:a16="http://schemas.microsoft.com/office/drawing/2014/main" id="{97338988-95DA-419D-B01F-73D830E6C4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9" name="직사각형 1478">
                <a:extLst>
                  <a:ext uri="{FF2B5EF4-FFF2-40B4-BE49-F238E27FC236}">
                    <a16:creationId xmlns:a16="http://schemas.microsoft.com/office/drawing/2014/main" id="{15163445-B448-45A1-9322-2BC8EC9DEA70}"/>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0" name="직사각형 1479">
                <a:extLst>
                  <a:ext uri="{FF2B5EF4-FFF2-40B4-BE49-F238E27FC236}">
                    <a16:creationId xmlns:a16="http://schemas.microsoft.com/office/drawing/2014/main" id="{B1A26063-6062-4833-8669-7BC5093B941B}"/>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1" name="직사각형 1480">
                <a:extLst>
                  <a:ext uri="{FF2B5EF4-FFF2-40B4-BE49-F238E27FC236}">
                    <a16:creationId xmlns:a16="http://schemas.microsoft.com/office/drawing/2014/main" id="{93CBE209-727D-4309-BA01-1E0990CE460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2" name="직사각형 1481">
                <a:extLst>
                  <a:ext uri="{FF2B5EF4-FFF2-40B4-BE49-F238E27FC236}">
                    <a16:creationId xmlns:a16="http://schemas.microsoft.com/office/drawing/2014/main" id="{87D924CB-E841-40FF-9E3C-6E08BB34AD31}"/>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3" name="직사각형 1482">
                <a:extLst>
                  <a:ext uri="{FF2B5EF4-FFF2-40B4-BE49-F238E27FC236}">
                    <a16:creationId xmlns:a16="http://schemas.microsoft.com/office/drawing/2014/main" id="{34831787-7D77-4ECB-8C56-DCA6F17B193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4" name="직사각형 1483">
                <a:extLst>
                  <a:ext uri="{FF2B5EF4-FFF2-40B4-BE49-F238E27FC236}">
                    <a16:creationId xmlns:a16="http://schemas.microsoft.com/office/drawing/2014/main" id="{2FFFA547-D94A-4258-A794-7702CC511B2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5" name="직사각형 1484">
                <a:extLst>
                  <a:ext uri="{FF2B5EF4-FFF2-40B4-BE49-F238E27FC236}">
                    <a16:creationId xmlns:a16="http://schemas.microsoft.com/office/drawing/2014/main" id="{E63F0FC4-C85B-4F32-8531-E097E9C7866A}"/>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6" name="직사각형 1485">
                <a:extLst>
                  <a:ext uri="{FF2B5EF4-FFF2-40B4-BE49-F238E27FC236}">
                    <a16:creationId xmlns:a16="http://schemas.microsoft.com/office/drawing/2014/main" id="{5BCF1875-3F43-4846-9C5D-0890C8BCEBDE}"/>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7" name="직사각형 1486">
                <a:extLst>
                  <a:ext uri="{FF2B5EF4-FFF2-40B4-BE49-F238E27FC236}">
                    <a16:creationId xmlns:a16="http://schemas.microsoft.com/office/drawing/2014/main" id="{3142D269-954C-48E0-BC98-0910050CBD9A}"/>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8" name="직사각형 1487">
                <a:extLst>
                  <a:ext uri="{FF2B5EF4-FFF2-40B4-BE49-F238E27FC236}">
                    <a16:creationId xmlns:a16="http://schemas.microsoft.com/office/drawing/2014/main" id="{80A70CE5-137A-4E6A-B410-AA983F8D6C9E}"/>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9" name="직사각형 1488">
                <a:extLst>
                  <a:ext uri="{FF2B5EF4-FFF2-40B4-BE49-F238E27FC236}">
                    <a16:creationId xmlns:a16="http://schemas.microsoft.com/office/drawing/2014/main" id="{2C09AFFD-9B29-480D-AE98-412ECB5051D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0" name="직사각형 1489">
                <a:extLst>
                  <a:ext uri="{FF2B5EF4-FFF2-40B4-BE49-F238E27FC236}">
                    <a16:creationId xmlns:a16="http://schemas.microsoft.com/office/drawing/2014/main" id="{58852882-22A9-49B8-B246-F4ECA9AC9514}"/>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1" name="직사각형 1490">
                <a:extLst>
                  <a:ext uri="{FF2B5EF4-FFF2-40B4-BE49-F238E27FC236}">
                    <a16:creationId xmlns:a16="http://schemas.microsoft.com/office/drawing/2014/main" id="{E2125B32-07EC-40E9-9BB9-D3EF1D78B7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2" name="직사각형 1491">
                <a:extLst>
                  <a:ext uri="{FF2B5EF4-FFF2-40B4-BE49-F238E27FC236}">
                    <a16:creationId xmlns:a16="http://schemas.microsoft.com/office/drawing/2014/main" id="{4F6B39E8-0B1F-4AAE-9F0B-3BDC552D21ED}"/>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3" name="직사각형 1492">
                <a:extLst>
                  <a:ext uri="{FF2B5EF4-FFF2-40B4-BE49-F238E27FC236}">
                    <a16:creationId xmlns:a16="http://schemas.microsoft.com/office/drawing/2014/main" id="{7DBEAD58-1589-4730-BE87-9C71D0DF0983}"/>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4" name="직사각형 1493">
                <a:extLst>
                  <a:ext uri="{FF2B5EF4-FFF2-40B4-BE49-F238E27FC236}">
                    <a16:creationId xmlns:a16="http://schemas.microsoft.com/office/drawing/2014/main" id="{ED17AD9D-AD0D-4316-83EA-378431AC437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5" name="직사각형 1494">
                <a:extLst>
                  <a:ext uri="{FF2B5EF4-FFF2-40B4-BE49-F238E27FC236}">
                    <a16:creationId xmlns:a16="http://schemas.microsoft.com/office/drawing/2014/main" id="{F061829E-C5A1-403C-8A16-E1CF622E1EE8}"/>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6" name="직사각형 1495">
                <a:extLst>
                  <a:ext uri="{FF2B5EF4-FFF2-40B4-BE49-F238E27FC236}">
                    <a16:creationId xmlns:a16="http://schemas.microsoft.com/office/drawing/2014/main" id="{5BCB753C-5199-4100-839A-658318F9BE6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7" name="직사각형 1496">
                <a:extLst>
                  <a:ext uri="{FF2B5EF4-FFF2-40B4-BE49-F238E27FC236}">
                    <a16:creationId xmlns:a16="http://schemas.microsoft.com/office/drawing/2014/main" id="{95B2B964-05BE-47C6-9747-9B2EB0D3233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8" name="직사각형 1497">
                <a:extLst>
                  <a:ext uri="{FF2B5EF4-FFF2-40B4-BE49-F238E27FC236}">
                    <a16:creationId xmlns:a16="http://schemas.microsoft.com/office/drawing/2014/main" id="{02F14A27-4813-4C8C-A971-8AD314D774B7}"/>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9" name="직사각형 1498">
                <a:extLst>
                  <a:ext uri="{FF2B5EF4-FFF2-40B4-BE49-F238E27FC236}">
                    <a16:creationId xmlns:a16="http://schemas.microsoft.com/office/drawing/2014/main" id="{E50E2D44-2F27-4A51-A411-A6CA15A660E8}"/>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0" name="직사각형 1499">
                <a:extLst>
                  <a:ext uri="{FF2B5EF4-FFF2-40B4-BE49-F238E27FC236}">
                    <a16:creationId xmlns:a16="http://schemas.microsoft.com/office/drawing/2014/main" id="{0E641F84-05DC-4768-AE59-51F54BF5A33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1" name="직사각형 1500">
                <a:extLst>
                  <a:ext uri="{FF2B5EF4-FFF2-40B4-BE49-F238E27FC236}">
                    <a16:creationId xmlns:a16="http://schemas.microsoft.com/office/drawing/2014/main" id="{7A984135-F85C-490B-AFE5-C285292A1C9D}"/>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sp>
        <p:nvSpPr>
          <p:cNvPr id="1826" name="왼쪽 중괄호 1825">
            <a:extLst>
              <a:ext uri="{FF2B5EF4-FFF2-40B4-BE49-F238E27FC236}">
                <a16:creationId xmlns:a16="http://schemas.microsoft.com/office/drawing/2014/main" id="{DC34E32B-30A0-490D-9672-D59D8A0EACCF}"/>
              </a:ext>
            </a:extLst>
          </p:cNvPr>
          <p:cNvSpPr/>
          <p:nvPr/>
        </p:nvSpPr>
        <p:spPr>
          <a:xfrm rot="5400000">
            <a:off x="2826677" y="3538947"/>
            <a:ext cx="150882" cy="160817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27" name="TextBox 1826">
            <a:extLst>
              <a:ext uri="{FF2B5EF4-FFF2-40B4-BE49-F238E27FC236}">
                <a16:creationId xmlns:a16="http://schemas.microsoft.com/office/drawing/2014/main" id="{8B9B7C0C-895F-463F-B307-163DB5279969}"/>
              </a:ext>
            </a:extLst>
          </p:cNvPr>
          <p:cNvSpPr txBox="1"/>
          <p:nvPr/>
        </p:nvSpPr>
        <p:spPr>
          <a:xfrm>
            <a:off x="681100" y="4576903"/>
            <a:ext cx="88998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타임 스텝</a:t>
            </a:r>
          </a:p>
        </p:txBody>
      </p:sp>
      <p:sp>
        <p:nvSpPr>
          <p:cNvPr id="1828" name="TextBox 1827">
            <a:extLst>
              <a:ext uri="{FF2B5EF4-FFF2-40B4-BE49-F238E27FC236}">
                <a16:creationId xmlns:a16="http://schemas.microsoft.com/office/drawing/2014/main" id="{2F24D505-B417-4174-BDB7-EFDE573D92AD}"/>
              </a:ext>
            </a:extLst>
          </p:cNvPr>
          <p:cNvSpPr txBox="1"/>
          <p:nvPr/>
        </p:nvSpPr>
        <p:spPr>
          <a:xfrm>
            <a:off x="2417540" y="3959817"/>
            <a:ext cx="1104790"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원 핫 인코딩</a:t>
            </a:r>
          </a:p>
        </p:txBody>
      </p:sp>
      <p:sp>
        <p:nvSpPr>
          <p:cNvPr id="1829" name="왼쪽 중괄호 1828">
            <a:extLst>
              <a:ext uri="{FF2B5EF4-FFF2-40B4-BE49-F238E27FC236}">
                <a16:creationId xmlns:a16="http://schemas.microsoft.com/office/drawing/2014/main" id="{D307C5FD-E5C7-4F30-AC49-0B144E514831}"/>
              </a:ext>
            </a:extLst>
          </p:cNvPr>
          <p:cNvSpPr/>
          <p:nvPr/>
        </p:nvSpPr>
        <p:spPr>
          <a:xfrm rot="5400000">
            <a:off x="7504901" y="3558161"/>
            <a:ext cx="150882" cy="160817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0" name="TextBox 1829">
            <a:extLst>
              <a:ext uri="{FF2B5EF4-FFF2-40B4-BE49-F238E27FC236}">
                <a16:creationId xmlns:a16="http://schemas.microsoft.com/office/drawing/2014/main" id="{7EBFCBBF-667D-40A7-A772-0049FC645222}"/>
              </a:ext>
            </a:extLst>
          </p:cNvPr>
          <p:cNvSpPr txBox="1"/>
          <p:nvPr/>
        </p:nvSpPr>
        <p:spPr>
          <a:xfrm>
            <a:off x="7095764" y="3979031"/>
            <a:ext cx="1104790"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원 핫 인코딩</a:t>
            </a:r>
          </a:p>
        </p:txBody>
      </p:sp>
      <p:sp>
        <p:nvSpPr>
          <p:cNvPr id="1831" name="왼쪽 중괄호 1830">
            <a:extLst>
              <a:ext uri="{FF2B5EF4-FFF2-40B4-BE49-F238E27FC236}">
                <a16:creationId xmlns:a16="http://schemas.microsoft.com/office/drawing/2014/main" id="{8BA36781-FD7C-4C9D-9F81-05E0A7413035}"/>
              </a:ext>
            </a:extLst>
          </p:cNvPr>
          <p:cNvSpPr/>
          <p:nvPr/>
        </p:nvSpPr>
        <p:spPr>
          <a:xfrm rot="2247694">
            <a:off x="1535253" y="4283032"/>
            <a:ext cx="153618" cy="114565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2" name="TextBox 1831">
            <a:extLst>
              <a:ext uri="{FF2B5EF4-FFF2-40B4-BE49-F238E27FC236}">
                <a16:creationId xmlns:a16="http://schemas.microsoft.com/office/drawing/2014/main" id="{1B5C8E2D-C14F-41D1-8AE0-76CE8B80CB43}"/>
              </a:ext>
            </a:extLst>
          </p:cNvPr>
          <p:cNvSpPr txBox="1"/>
          <p:nvPr/>
        </p:nvSpPr>
        <p:spPr>
          <a:xfrm>
            <a:off x="689401" y="5485764"/>
            <a:ext cx="51328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샘플</a:t>
            </a:r>
          </a:p>
        </p:txBody>
      </p:sp>
      <p:sp>
        <p:nvSpPr>
          <p:cNvPr id="1833" name="왼쪽 중괄호 1832">
            <a:extLst>
              <a:ext uri="{FF2B5EF4-FFF2-40B4-BE49-F238E27FC236}">
                <a16:creationId xmlns:a16="http://schemas.microsoft.com/office/drawing/2014/main" id="{3BDC387E-740F-4CE0-AB16-8D0419FC02E7}"/>
              </a:ext>
            </a:extLst>
          </p:cNvPr>
          <p:cNvSpPr/>
          <p:nvPr/>
        </p:nvSpPr>
        <p:spPr>
          <a:xfrm>
            <a:off x="1202684" y="5390400"/>
            <a:ext cx="110520" cy="54559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4" name="TextBox 1833">
            <a:extLst>
              <a:ext uri="{FF2B5EF4-FFF2-40B4-BE49-F238E27FC236}">
                <a16:creationId xmlns:a16="http://schemas.microsoft.com/office/drawing/2014/main" id="{8385A1A5-A25F-4696-96E0-08F7F0BFC2E6}"/>
              </a:ext>
            </a:extLst>
          </p:cNvPr>
          <p:cNvSpPr txBox="1"/>
          <p:nvPr/>
        </p:nvSpPr>
        <p:spPr>
          <a:xfrm>
            <a:off x="5016859" y="5528520"/>
            <a:ext cx="88998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타임 스텝</a:t>
            </a:r>
          </a:p>
        </p:txBody>
      </p:sp>
      <p:sp>
        <p:nvSpPr>
          <p:cNvPr id="1835" name="왼쪽 중괄호 1834">
            <a:extLst>
              <a:ext uri="{FF2B5EF4-FFF2-40B4-BE49-F238E27FC236}">
                <a16:creationId xmlns:a16="http://schemas.microsoft.com/office/drawing/2014/main" id="{C7E89D7B-3B6B-487F-B8CE-C0CBA28E2573}"/>
              </a:ext>
            </a:extLst>
          </p:cNvPr>
          <p:cNvSpPr/>
          <p:nvPr/>
        </p:nvSpPr>
        <p:spPr>
          <a:xfrm rot="2247694">
            <a:off x="6239416" y="4302244"/>
            <a:ext cx="153618" cy="114565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6" name="왼쪽 중괄호 1835">
            <a:extLst>
              <a:ext uri="{FF2B5EF4-FFF2-40B4-BE49-F238E27FC236}">
                <a16:creationId xmlns:a16="http://schemas.microsoft.com/office/drawing/2014/main" id="{F1BA0CAA-144C-41AC-8687-632E83F73CDD}"/>
              </a:ext>
            </a:extLst>
          </p:cNvPr>
          <p:cNvSpPr/>
          <p:nvPr/>
        </p:nvSpPr>
        <p:spPr>
          <a:xfrm>
            <a:off x="5906846" y="5409614"/>
            <a:ext cx="110520" cy="54559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7" name="TextBox 1836">
            <a:extLst>
              <a:ext uri="{FF2B5EF4-FFF2-40B4-BE49-F238E27FC236}">
                <a16:creationId xmlns:a16="http://schemas.microsoft.com/office/drawing/2014/main" id="{F3453F78-64CA-4C29-AF2B-1E58C12486F5}"/>
              </a:ext>
            </a:extLst>
          </p:cNvPr>
          <p:cNvSpPr txBox="1"/>
          <p:nvPr/>
        </p:nvSpPr>
        <p:spPr>
          <a:xfrm>
            <a:off x="5760725" y="4567294"/>
            <a:ext cx="51328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샘플</a:t>
            </a:r>
          </a:p>
        </p:txBody>
      </p:sp>
      <p:sp>
        <p:nvSpPr>
          <p:cNvPr id="1838" name="TextBox 1837">
            <a:extLst>
              <a:ext uri="{FF2B5EF4-FFF2-40B4-BE49-F238E27FC236}">
                <a16:creationId xmlns:a16="http://schemas.microsoft.com/office/drawing/2014/main" id="{F9E42EAA-26FE-4C2C-A27C-35E8782AF93C}"/>
              </a:ext>
            </a:extLst>
          </p:cNvPr>
          <p:cNvSpPr txBox="1"/>
          <p:nvPr/>
        </p:nvSpPr>
        <p:spPr>
          <a:xfrm>
            <a:off x="8177764" y="5574687"/>
            <a:ext cx="14318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모든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마지막 타임 스텝</a:t>
            </a:r>
          </a:p>
        </p:txBody>
      </p:sp>
      <p:sp>
        <p:nvSpPr>
          <p:cNvPr id="1839" name="TextBox 1838">
            <a:extLst>
              <a:ext uri="{FF2B5EF4-FFF2-40B4-BE49-F238E27FC236}">
                <a16:creationId xmlns:a16="http://schemas.microsoft.com/office/drawing/2014/main" id="{8DE82D44-D82B-4A59-A3F2-0099D9362E31}"/>
              </a:ext>
            </a:extLst>
          </p:cNvPr>
          <p:cNvSpPr txBox="1"/>
          <p:nvPr/>
        </p:nvSpPr>
        <p:spPr>
          <a:xfrm>
            <a:off x="8577093" y="4437690"/>
            <a:ext cx="14847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모든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첫 번째 타임 스텝</a:t>
            </a:r>
          </a:p>
        </p:txBody>
      </p:sp>
      <p:sp>
        <p:nvSpPr>
          <p:cNvPr id="1840" name="TextBox 1839">
            <a:extLst>
              <a:ext uri="{FF2B5EF4-FFF2-40B4-BE49-F238E27FC236}">
                <a16:creationId xmlns:a16="http://schemas.microsoft.com/office/drawing/2014/main" id="{5D2DA4B3-CE62-48CE-83F1-E24C3B979F8B}"/>
              </a:ext>
            </a:extLst>
          </p:cNvPr>
          <p:cNvSpPr txBox="1"/>
          <p:nvPr/>
        </p:nvSpPr>
        <p:spPr>
          <a:xfrm>
            <a:off x="3473602" y="5477680"/>
            <a:ext cx="12715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마지막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모든 타임 스텝</a:t>
            </a:r>
          </a:p>
        </p:txBody>
      </p:sp>
      <p:sp>
        <p:nvSpPr>
          <p:cNvPr id="1841" name="TextBox 1840">
            <a:extLst>
              <a:ext uri="{FF2B5EF4-FFF2-40B4-BE49-F238E27FC236}">
                <a16:creationId xmlns:a16="http://schemas.microsoft.com/office/drawing/2014/main" id="{7B753E6B-7383-47D8-B5B0-52BBB2091A2F}"/>
              </a:ext>
            </a:extLst>
          </p:cNvPr>
          <p:cNvSpPr txBox="1"/>
          <p:nvPr/>
        </p:nvSpPr>
        <p:spPr>
          <a:xfrm>
            <a:off x="3971790" y="4348767"/>
            <a:ext cx="13244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첫 번째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모든 타임 스텝</a:t>
            </a:r>
          </a:p>
        </p:txBody>
      </p:sp>
      <p:cxnSp>
        <p:nvCxnSpPr>
          <p:cNvPr id="7" name="직선 화살표 연결선 6">
            <a:extLst>
              <a:ext uri="{FF2B5EF4-FFF2-40B4-BE49-F238E27FC236}">
                <a16:creationId xmlns:a16="http://schemas.microsoft.com/office/drawing/2014/main" id="{108B8EAB-90D0-4A48-8BC0-8E1F08423B12}"/>
              </a:ext>
            </a:extLst>
          </p:cNvPr>
          <p:cNvCxnSpPr/>
          <p:nvPr/>
        </p:nvCxnSpPr>
        <p:spPr>
          <a:xfrm>
            <a:off x="4902740" y="5285362"/>
            <a:ext cx="559112" cy="0"/>
          </a:xfrm>
          <a:prstGeom prst="straightConnector1">
            <a:avLst/>
          </a:prstGeom>
          <a:ln w="38100">
            <a:solidFill>
              <a:schemeClr val="tx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연결선: 구부러짐 92">
            <a:extLst>
              <a:ext uri="{FF2B5EF4-FFF2-40B4-BE49-F238E27FC236}">
                <a16:creationId xmlns:a16="http://schemas.microsoft.com/office/drawing/2014/main" id="{2C000CA4-644C-4739-94D3-9F4DEB71693A}"/>
              </a:ext>
            </a:extLst>
          </p:cNvPr>
          <p:cNvCxnSpPr>
            <a:endCxn id="1840" idx="1"/>
          </p:cNvCxnSpPr>
          <p:nvPr/>
        </p:nvCxnSpPr>
        <p:spPr>
          <a:xfrm flipV="1">
            <a:off x="3132306" y="5739290"/>
            <a:ext cx="341296" cy="54251"/>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2" name="연결선: 구부러짐 1841">
            <a:extLst>
              <a:ext uri="{FF2B5EF4-FFF2-40B4-BE49-F238E27FC236}">
                <a16:creationId xmlns:a16="http://schemas.microsoft.com/office/drawing/2014/main" id="{79A87546-5145-4719-90F5-BED41EE83651}"/>
              </a:ext>
            </a:extLst>
          </p:cNvPr>
          <p:cNvCxnSpPr>
            <a:cxnSpLocks/>
            <a:endCxn id="1841" idx="1"/>
          </p:cNvCxnSpPr>
          <p:nvPr/>
        </p:nvCxnSpPr>
        <p:spPr>
          <a:xfrm>
            <a:off x="3605720" y="4567295"/>
            <a:ext cx="366070" cy="43082"/>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3" name="연결선: 구부러짐 1842">
            <a:extLst>
              <a:ext uri="{FF2B5EF4-FFF2-40B4-BE49-F238E27FC236}">
                <a16:creationId xmlns:a16="http://schemas.microsoft.com/office/drawing/2014/main" id="{67371776-5F3E-4784-89FD-F88769DF2C1A}"/>
              </a:ext>
            </a:extLst>
          </p:cNvPr>
          <p:cNvCxnSpPr>
            <a:cxnSpLocks/>
            <a:endCxn id="1838" idx="1"/>
          </p:cNvCxnSpPr>
          <p:nvPr/>
        </p:nvCxnSpPr>
        <p:spPr>
          <a:xfrm flipV="1">
            <a:off x="7808068" y="5836297"/>
            <a:ext cx="369696" cy="9969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4" name="연결선: 구부러짐 1843">
            <a:extLst>
              <a:ext uri="{FF2B5EF4-FFF2-40B4-BE49-F238E27FC236}">
                <a16:creationId xmlns:a16="http://schemas.microsoft.com/office/drawing/2014/main" id="{2BE10B61-CFEF-430B-8B3C-0EB90684F8E0}"/>
              </a:ext>
            </a:extLst>
          </p:cNvPr>
          <p:cNvCxnSpPr>
            <a:cxnSpLocks/>
            <a:endCxn id="1839" idx="1"/>
          </p:cNvCxnSpPr>
          <p:nvPr/>
        </p:nvCxnSpPr>
        <p:spPr>
          <a:xfrm>
            <a:off x="8249055" y="4588836"/>
            <a:ext cx="328038" cy="11046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062206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468109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각 샘플의 모든 타임 스텝에 대한 </a:t>
            </a:r>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계산을 수행 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138499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for x in seq:</a:t>
            </a:r>
          </a:p>
          <a:p>
            <a:r>
              <a:rPr lang="en-US" altLang="ko-KR" sz="1200">
                <a:solidFill>
                  <a:schemeClr val="tx1"/>
                </a:solidFill>
                <a:latin typeface="Consolas" panose="020B0609020204030204" pitchFamily="49" charset="0"/>
              </a:rPr>
              <a:t>            z1 = np.dot(x, self.w1x) + np.dot(</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 self.w1h) + self.b1</a:t>
            </a:r>
          </a:p>
          <a:p>
            <a:r>
              <a:rPr lang="en-US" altLang="ko-KR" sz="1200">
                <a:solidFill>
                  <a:schemeClr val="tx1"/>
                </a:solidFill>
                <a:latin typeface="Consolas" panose="020B0609020204030204" pitchFamily="49" charset="0"/>
              </a:rPr>
              <a:t>            h = </a:t>
            </a:r>
            <a:r>
              <a:rPr lang="en-US" altLang="ko-KR" sz="1200" err="1">
                <a:solidFill>
                  <a:schemeClr val="tx1"/>
                </a:solidFill>
                <a:latin typeface="Consolas" panose="020B0609020204030204" pitchFamily="49" charset="0"/>
              </a:rPr>
              <a:t>np.tanh</a:t>
            </a:r>
            <a:r>
              <a:rPr lang="en-US" altLang="ko-KR" sz="1200">
                <a:solidFill>
                  <a:schemeClr val="tx1"/>
                </a:solidFill>
                <a:latin typeface="Consolas" panose="020B0609020204030204" pitchFamily="49" charset="0"/>
              </a:rPr>
              <a:t>(z1)                    # </a:t>
            </a:r>
            <a:r>
              <a:rPr lang="ko-KR" altLang="en-US" sz="1200">
                <a:solidFill>
                  <a:schemeClr val="tx1"/>
                </a:solidFill>
                <a:latin typeface="Consolas" panose="020B0609020204030204" pitchFamily="49" charset="0"/>
              </a:rPr>
              <a:t>활성화 함수를 적용합니다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self.h.append</a:t>
            </a:r>
            <a:r>
              <a:rPr lang="en-US" altLang="ko-KR" sz="1200">
                <a:solidFill>
                  <a:schemeClr val="tx1"/>
                </a:solidFill>
                <a:latin typeface="Consolas" panose="020B0609020204030204" pitchFamily="49" charset="0"/>
              </a:rPr>
              <a:t>(h)                   # </a:t>
            </a:r>
            <a:r>
              <a:rPr lang="ko-KR" altLang="en-US" sz="1200">
                <a:solidFill>
                  <a:schemeClr val="tx1"/>
                </a:solidFill>
                <a:latin typeface="Consolas" panose="020B0609020204030204" pitchFamily="49" charset="0"/>
              </a:rPr>
              <a:t>역전파를 위해 은닉 상태 저장합니다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z2 = np.dot(h, self.w2) + self.b2  # </a:t>
            </a:r>
            <a:r>
              <a:rPr lang="ko-KR" altLang="en-US" sz="1200">
                <a:solidFill>
                  <a:schemeClr val="tx1"/>
                </a:solidFill>
                <a:latin typeface="Consolas" panose="020B0609020204030204" pitchFamily="49" charset="0"/>
              </a:rPr>
              <a:t>출력층의 선형 식을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return z2</a:t>
            </a:r>
          </a:p>
        </p:txBody>
      </p:sp>
    </p:spTree>
    <p:extLst>
      <p:ext uri="{BB962C8B-B14F-4D97-AF65-F5344CB8AC3E}">
        <p14:creationId xmlns:p14="http://schemas.microsoft.com/office/powerpoint/2010/main" val="421325888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63538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역방향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4708981"/>
          </a:xfrm>
          <a:prstGeom prst="rect">
            <a:avLst/>
          </a:prstGeom>
          <a:solidFill>
            <a:srgbClr val="E2E2F6"/>
          </a:solidFill>
        </p:spPr>
        <p:txBody>
          <a:bodyPr wrap="square">
            <a:spAutoFit/>
          </a:bodyPr>
          <a:lstStyle/>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def backprop(self, x, err):</a:t>
            </a:r>
          </a:p>
          <a:p>
            <a:r>
              <a:rPr lang="en-US" altLang="ko-KR" sz="1200">
                <a:solidFill>
                  <a:schemeClr val="tx1"/>
                </a:solidFill>
                <a:latin typeface="Consolas" panose="020B0609020204030204" pitchFamily="49" charset="0"/>
              </a:rPr>
              <a:t>        m = </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(x)       # </a:t>
            </a:r>
            <a:r>
              <a:rPr lang="ko-KR" altLang="en-US" sz="1200">
                <a:solidFill>
                  <a:schemeClr val="tx1"/>
                </a:solidFill>
                <a:latin typeface="Consolas" panose="020B0609020204030204" pitchFamily="49" charset="0"/>
              </a:rPr>
              <a:t>샘플 개수</a:t>
            </a:r>
          </a:p>
          <a:p>
            <a:r>
              <a:rPr lang="ko-KR" altLang="en-US"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출력층의 가중치와 절편에 대한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w2_grad = np.dot(</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[-1].T, err) / m</a:t>
            </a:r>
          </a:p>
          <a:p>
            <a:r>
              <a:rPr lang="en-US" altLang="ko-KR" sz="1200">
                <a:solidFill>
                  <a:schemeClr val="tx1"/>
                </a:solidFill>
                <a:latin typeface="Consolas" panose="020B0609020204030204" pitchFamily="49" charset="0"/>
              </a:rPr>
              <a:t>        b2_grad = </a:t>
            </a:r>
            <a:r>
              <a:rPr lang="en-US" altLang="ko-KR" sz="1200" err="1">
                <a:solidFill>
                  <a:schemeClr val="tx1"/>
                </a:solidFill>
                <a:latin typeface="Consolas" panose="020B0609020204030204" pitchFamily="49" charset="0"/>
              </a:rPr>
              <a:t>np.sum</a:t>
            </a:r>
            <a:r>
              <a:rPr lang="en-US" altLang="ko-KR" sz="1200">
                <a:solidFill>
                  <a:schemeClr val="tx1"/>
                </a:solidFill>
                <a:latin typeface="Consolas" panose="020B0609020204030204" pitchFamily="49" charset="0"/>
              </a:rPr>
              <a:t>(err) / m</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차원과 타임 스텝 차원을 바꿉니다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seq = </a:t>
            </a:r>
            <a:r>
              <a:rPr lang="en-US" altLang="ko-KR" sz="1200" err="1">
                <a:solidFill>
                  <a:schemeClr val="tx1"/>
                </a:solidFill>
                <a:latin typeface="Consolas" panose="020B0609020204030204" pitchFamily="49" charset="0"/>
              </a:rPr>
              <a:t>np.swapaxes</a:t>
            </a:r>
            <a:r>
              <a:rPr lang="en-US" altLang="ko-KR" sz="1200">
                <a:solidFill>
                  <a:schemeClr val="tx1"/>
                </a:solidFill>
                <a:latin typeface="Consolas" panose="020B0609020204030204" pitchFamily="49" charset="0"/>
              </a:rPr>
              <a:t>(x, 0, 1)</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w1h_grad = w1x_grad = b1_grad = 0</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직전까지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 np.dot(err, self.w2.T) * (1 -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 ** 2)</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모든 타임 스텝을 거슬러가면서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전파합니다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for x, h in zip(seq[::-1][:10],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[:-1][::-1][:10]):</a:t>
            </a:r>
          </a:p>
          <a:p>
            <a:r>
              <a:rPr lang="en-US" altLang="ko-KR" sz="1200">
                <a:solidFill>
                  <a:schemeClr val="tx1"/>
                </a:solidFill>
                <a:latin typeface="Consolas" panose="020B0609020204030204" pitchFamily="49" charset="0"/>
              </a:rPr>
              <a:t>            w1h_grad += np.dot(</a:t>
            </a:r>
            <a:r>
              <a:rPr lang="en-US" altLang="ko-KR" sz="1200" err="1">
                <a:solidFill>
                  <a:schemeClr val="tx1"/>
                </a:solidFill>
                <a:latin typeface="Consolas" panose="020B0609020204030204" pitchFamily="49" charset="0"/>
              </a:rPr>
              <a:t>h.T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w1x_grad += np.dot(</a:t>
            </a:r>
            <a:r>
              <a:rPr lang="en-US" altLang="ko-KR" sz="1200" err="1">
                <a:solidFill>
                  <a:schemeClr val="tx1"/>
                </a:solidFill>
                <a:latin typeface="Consolas" panose="020B0609020204030204" pitchFamily="49" charset="0"/>
              </a:rPr>
              <a:t>x.T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b1_grad += </a:t>
            </a:r>
            <a:r>
              <a:rPr lang="en-US" altLang="ko-KR" sz="1200" err="1">
                <a:solidFill>
                  <a:schemeClr val="tx1"/>
                </a:solidFill>
                <a:latin typeface="Consolas" panose="020B0609020204030204" pitchFamily="49" charset="0"/>
              </a:rPr>
              <a:t>np.sum</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axis=0)</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이전 타임 스텝의 셀 직전까지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 np.dot(</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self.w1h) * (1 - h ** 2)</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w1h_grad /= m</a:t>
            </a:r>
          </a:p>
          <a:p>
            <a:r>
              <a:rPr lang="en-US" altLang="ko-KR" sz="1200">
                <a:solidFill>
                  <a:schemeClr val="tx1"/>
                </a:solidFill>
                <a:latin typeface="Consolas" panose="020B0609020204030204" pitchFamily="49" charset="0"/>
              </a:rPr>
              <a:t>        w1x_grad /= m</a:t>
            </a:r>
          </a:p>
          <a:p>
            <a:r>
              <a:rPr lang="en-US" altLang="ko-KR" sz="1200">
                <a:solidFill>
                  <a:schemeClr val="tx1"/>
                </a:solidFill>
                <a:latin typeface="Consolas" panose="020B0609020204030204" pitchFamily="49" charset="0"/>
              </a:rPr>
              <a:t>        b1_grad /= m</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return w1h_grad, w1x_grad, b1_grad, w2_grad, b2_grad</a:t>
            </a:r>
          </a:p>
        </p:txBody>
      </p:sp>
    </p:spTree>
    <p:extLst>
      <p:ext uri="{BB962C8B-B14F-4D97-AF65-F5344CB8AC3E}">
        <p14:creationId xmlns:p14="http://schemas.microsoft.com/office/powerpoint/2010/main" val="186788093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모델 훈련</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246093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순환 신경망 모델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RecurrentNetwork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=0.01)</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rn.fit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epochs=20,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E95B0EB5-2498-42A9-BE8C-BAA1CD9C284C}"/>
              </a:ext>
            </a:extLst>
          </p:cNvPr>
          <p:cNvSpPr txBox="1"/>
          <p:nvPr/>
        </p:nvSpPr>
        <p:spPr>
          <a:xfrm>
            <a:off x="1259407" y="2187907"/>
            <a:ext cx="8067870" cy="2970044"/>
          </a:xfrm>
          <a:prstGeom prst="rect">
            <a:avLst/>
          </a:prstGeom>
          <a:noFill/>
        </p:spPr>
        <p:txBody>
          <a:bodyPr wrap="square" rtlCol="0">
            <a:spAutoFit/>
          </a:bodyPr>
          <a:lstStyle/>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0 .................................................................................................................................................................................................................................................................................................................................................................................................................................................................................................................................................................................................................................................</a:t>
            </a:r>
          </a:p>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1 .................................................................................................................................................................................................................................................................................................................................................................................................................................................................................................................................................................................................................................................</a:t>
            </a:r>
          </a:p>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2 </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96413367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모델 훈련</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352051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검증 세트에 대한 손실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matplotlib.pyplot</a:t>
            </a:r>
            <a:r>
              <a:rPr lang="en-US" altLang="ko-KR" sz="1200">
                <a:solidFill>
                  <a:schemeClr val="tx1"/>
                </a:solidFill>
                <a:latin typeface="Consolas" panose="020B0609020204030204" pitchFamily="49" charset="0"/>
              </a:rPr>
              <a:t> as </a:t>
            </a:r>
            <a:r>
              <a:rPr lang="en-US" altLang="ko-KR" sz="1200" err="1">
                <a:solidFill>
                  <a:schemeClr val="tx1"/>
                </a:solidFill>
                <a:latin typeface="Consolas" panose="020B0609020204030204" pitchFamily="49" charset="0"/>
              </a:rPr>
              <a:t>plt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rn.losses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rn.val_losses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11" name="TextBox 10">
            <a:extLst>
              <a:ext uri="{FF2B5EF4-FFF2-40B4-BE49-F238E27FC236}">
                <a16:creationId xmlns:a16="http://schemas.microsoft.com/office/drawing/2014/main" id="{669860DF-59C6-497B-8886-890FB4F03657}"/>
              </a:ext>
            </a:extLst>
          </p:cNvPr>
          <p:cNvSpPr txBox="1"/>
          <p:nvPr/>
        </p:nvSpPr>
        <p:spPr>
          <a:xfrm>
            <a:off x="921089" y="4818847"/>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259407" y="5142388"/>
            <a:ext cx="8143933"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rn.score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335470" y="5509901"/>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0.7002</a:t>
            </a:r>
            <a:endParaRPr lang="ko-KR" altLang="en-US" sz="1100">
              <a:solidFill>
                <a:schemeClr val="tx1"/>
              </a:solidFill>
              <a:latin typeface="Consolas" panose="020B0609020204030204" pitchFamily="49" charset="0"/>
              <a:ea typeface="고도 M" panose="02000503000000020004" pitchFamily="2" charset="-127"/>
            </a:endParaRPr>
          </a:p>
        </p:txBody>
      </p:sp>
      <p:pic>
        <p:nvPicPr>
          <p:cNvPr id="4104" name="Picture 8">
            <a:extLst>
              <a:ext uri="{FF2B5EF4-FFF2-40B4-BE49-F238E27FC236}">
                <a16:creationId xmlns:a16="http://schemas.microsoft.com/office/drawing/2014/main" id="{CF13F514-43A4-425A-A160-D82BF0ED71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8970" y="2229566"/>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3423149"/>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79619167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339387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순환 신경망에 필요한 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tensorflow.keras.models</a:t>
            </a:r>
            <a:r>
              <a:rPr lang="en-US" altLang="ko-KR" sz="1200">
                <a:solidFill>
                  <a:schemeClr val="tx1"/>
                </a:solidFill>
                <a:latin typeface="Consolas" panose="020B0609020204030204" pitchFamily="49" charset="0"/>
              </a:rPr>
              <a:t> import Sequential</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Dense, </a:t>
            </a:r>
            <a:r>
              <a:rPr lang="en-US" altLang="ko-KR" sz="1200" err="1">
                <a:solidFill>
                  <a:schemeClr val="tx1"/>
                </a:solidFill>
                <a:latin typeface="Consolas" panose="020B0609020204030204" pitchFamily="49" charset="0"/>
              </a:rPr>
              <a:t>SimpleRNN</a:t>
            </a:r>
            <a:endParaRPr lang="en-US" altLang="ko-KR" sz="12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669860DF-59C6-497B-8886-890FB4F03657}"/>
              </a:ext>
            </a:extLst>
          </p:cNvPr>
          <p:cNvSpPr txBox="1"/>
          <p:nvPr/>
        </p:nvSpPr>
        <p:spPr>
          <a:xfrm>
            <a:off x="921089" y="2014383"/>
            <a:ext cx="1253869"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모델 만들기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259407" y="2337924"/>
            <a:ext cx="8143933" cy="120032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model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SimpleRNN</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=(100, 100)))</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model.summary</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59407" y="3713160"/>
            <a:ext cx="8067870" cy="2123658"/>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err="1">
                <a:solidFill>
                  <a:schemeClr val="tx1"/>
                </a:solidFill>
                <a:latin typeface="Consolas" panose="020B0609020204030204" pitchFamily="49" charset="0"/>
                <a:ea typeface="고도 M" panose="02000503000000020004" pitchFamily="2" charset="-127"/>
              </a:rPr>
              <a:t>simple_rnn</a:t>
            </a:r>
            <a:r>
              <a:rPr lang="en-US" altLang="ko-KR" sz="1100">
                <a:solidFill>
                  <a:schemeClr val="tx1"/>
                </a:solidFill>
                <a:latin typeface="Consolas" panose="020B0609020204030204" pitchFamily="49" charset="0"/>
                <a:ea typeface="고도 M" panose="02000503000000020004" pitchFamily="2" charset="-127"/>
              </a:rPr>
              <a:t> (</a:t>
            </a:r>
            <a:r>
              <a:rPr lang="en-US" altLang="ko-KR" sz="1100" err="1">
                <a:solidFill>
                  <a:schemeClr val="tx1"/>
                </a:solidFill>
                <a:latin typeface="Consolas" panose="020B0609020204030204" pitchFamily="49" charset="0"/>
                <a:ea typeface="고도 M" panose="02000503000000020004" pitchFamily="2" charset="-127"/>
              </a:rPr>
              <a:t>SimpleRNN</a:t>
            </a:r>
            <a:r>
              <a:rPr lang="en-US" altLang="ko-KR" sz="1100">
                <a:solidFill>
                  <a:schemeClr val="tx1"/>
                </a:solidFill>
                <a:latin typeface="Consolas" panose="020B0609020204030204" pitchFamily="49" charset="0"/>
                <a:ea typeface="고도 M" panose="02000503000000020004" pitchFamily="2" charset="-127"/>
              </a:rPr>
              <a:t>)       (None, 32)                4256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 (Dense)                (None, 1)                 33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4,289</a:t>
            </a:r>
          </a:p>
          <a:p>
            <a:pPr lvl="0"/>
            <a:r>
              <a:rPr lang="en-US" altLang="ko-KR" sz="1100">
                <a:solidFill>
                  <a:schemeClr val="tx1"/>
                </a:solidFill>
                <a:latin typeface="Consolas" panose="020B0609020204030204" pitchFamily="49" charset="0"/>
                <a:ea typeface="고도 M" panose="02000503000000020004" pitchFamily="2" charset="-127"/>
              </a:rPr>
              <a:t>Trainable params: 4,289</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540817925"/>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249138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모델 컴파일하고 훈련 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sgd</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epochs=20,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59407" y="2579067"/>
            <a:ext cx="8067870" cy="3139321"/>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1/20</a:t>
            </a:r>
          </a:p>
          <a:p>
            <a:pPr lvl="0"/>
            <a:r>
              <a:rPr lang="en-US" altLang="ko-KR" sz="1100">
                <a:solidFill>
                  <a:schemeClr val="tx1"/>
                </a:solidFill>
                <a:latin typeface="Consolas" panose="020B0609020204030204" pitchFamily="49" charset="0"/>
                <a:ea typeface="고도 M" panose="02000503000000020004" pitchFamily="2" charset="-127"/>
              </a:rPr>
              <a:t>20000/20000 [==============================] - 16s 816us/sample - loss: 0.7011 - accuracy: 0.5003 -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0.6979 -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0.4978</a:t>
            </a:r>
          </a:p>
          <a:p>
            <a:pPr lvl="0"/>
            <a:r>
              <a:rPr lang="en-US" altLang="ko-KR" sz="1100">
                <a:solidFill>
                  <a:schemeClr val="tx1"/>
                </a:solidFill>
                <a:latin typeface="Consolas" panose="020B0609020204030204" pitchFamily="49" charset="0"/>
                <a:ea typeface="고도 M" panose="02000503000000020004" pitchFamily="2" charset="-127"/>
              </a:rPr>
              <a:t>Epoch 2/20</a:t>
            </a:r>
          </a:p>
          <a:p>
            <a:pPr lvl="0"/>
            <a:r>
              <a:rPr lang="en-US" altLang="ko-KR" sz="1100">
                <a:solidFill>
                  <a:schemeClr val="tx1"/>
                </a:solidFill>
                <a:latin typeface="Consolas" panose="020B0609020204030204" pitchFamily="49" charset="0"/>
                <a:ea typeface="고도 M" panose="02000503000000020004" pitchFamily="2" charset="-127"/>
              </a:rPr>
              <a:t>20000/20000 [==============================] - 15s 774us/sample - loss: 0.6947 - accuracy: 0.5123 -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0.6961 -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0.5066</a:t>
            </a:r>
          </a:p>
          <a:p>
            <a:pPr lvl="0"/>
            <a:r>
              <a:rPr lang="en-US" altLang="ko-KR" sz="1100">
                <a:solidFill>
                  <a:schemeClr val="tx1"/>
                </a:solidFill>
                <a:latin typeface="Consolas" panose="020B0609020204030204" pitchFamily="49" charset="0"/>
                <a:ea typeface="고도 M" panose="02000503000000020004" pitchFamily="2" charset="-127"/>
              </a:rPr>
              <a:t>Epoch 3/20</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Epoch 18/20</a:t>
            </a:r>
          </a:p>
          <a:p>
            <a:pPr lvl="0"/>
            <a:r>
              <a:rPr lang="en-US" altLang="ko-KR" sz="1100">
                <a:solidFill>
                  <a:schemeClr val="tx1"/>
                </a:solidFill>
                <a:latin typeface="Consolas" panose="020B0609020204030204" pitchFamily="49" charset="0"/>
                <a:ea typeface="고도 M" panose="02000503000000020004" pitchFamily="2" charset="-127"/>
              </a:rPr>
              <a:t>20000/20000 [==============================] - 16s 779us/sample - loss: 0.5816 - accuracy: 0.6967 -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0.5731 -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0.7026</a:t>
            </a:r>
          </a:p>
          <a:p>
            <a:pPr lvl="0"/>
            <a:r>
              <a:rPr lang="en-US" altLang="ko-KR" sz="1100">
                <a:solidFill>
                  <a:schemeClr val="tx1"/>
                </a:solidFill>
                <a:latin typeface="Consolas" panose="020B0609020204030204" pitchFamily="49" charset="0"/>
                <a:ea typeface="고도 M" panose="02000503000000020004" pitchFamily="2" charset="-127"/>
              </a:rPr>
              <a:t>Epoch 19/20</a:t>
            </a:r>
          </a:p>
          <a:p>
            <a:pPr lvl="0"/>
            <a:r>
              <a:rPr lang="en-US" altLang="ko-KR" sz="1100">
                <a:solidFill>
                  <a:schemeClr val="tx1"/>
                </a:solidFill>
                <a:latin typeface="Consolas" panose="020B0609020204030204" pitchFamily="49" charset="0"/>
                <a:ea typeface="고도 M" panose="02000503000000020004" pitchFamily="2" charset="-127"/>
              </a:rPr>
              <a:t>20000/20000 [==============================] - 16s 775us/sample - loss: 0.5784 - accuracy: 0.6974 -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0.5743 -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0.6986</a:t>
            </a:r>
          </a:p>
          <a:p>
            <a:pPr lvl="0"/>
            <a:r>
              <a:rPr lang="en-US" altLang="ko-KR" sz="1100">
                <a:solidFill>
                  <a:schemeClr val="tx1"/>
                </a:solidFill>
                <a:latin typeface="Consolas" panose="020B0609020204030204" pitchFamily="49" charset="0"/>
                <a:ea typeface="고도 M" panose="02000503000000020004" pitchFamily="2" charset="-127"/>
              </a:rPr>
              <a:t>Epoch 20/20</a:t>
            </a:r>
          </a:p>
          <a:p>
            <a:pPr lvl="0"/>
            <a:r>
              <a:rPr lang="en-US" altLang="ko-KR" sz="1100">
                <a:solidFill>
                  <a:schemeClr val="tx1"/>
                </a:solidFill>
                <a:latin typeface="Consolas" panose="020B0609020204030204" pitchFamily="49" charset="0"/>
                <a:ea typeface="고도 M" panose="02000503000000020004" pitchFamily="2" charset="-127"/>
              </a:rPr>
              <a:t>20000/20000 [==============================] - 16s 776us/sample - loss: 0.5756 - accuracy: 0.7031 -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0.5651 -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0.7160</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8074487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특징</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2" name="TextBox 1">
            <a:extLst>
              <a:ext uri="{FF2B5EF4-FFF2-40B4-BE49-F238E27FC236}">
                <a16:creationId xmlns:a16="http://schemas.microsoft.com/office/drawing/2014/main" id="{A1EA3E47-0300-49C2-AD65-D562A890AD02}"/>
              </a:ext>
            </a:extLst>
          </p:cNvPr>
          <p:cNvSpPr txBox="1"/>
          <p:nvPr/>
        </p:nvSpPr>
        <p:spPr>
          <a:xfrm>
            <a:off x="812156" y="1016065"/>
            <a:ext cx="8359050" cy="224676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딥러닝은 머신 러닝에서 가장 중요한 단계인 특성 공학을 자동화 한다는 점에서 매우 큰 장점을 가지고 있다</a:t>
            </a:r>
            <a:r>
              <a:rPr lang="en-US" altLang="ko-KR" sz="2000">
                <a:solidFill>
                  <a:schemeClr val="tx1"/>
                </a:solidFill>
                <a:latin typeface="고도 M" panose="02000503000000020004" pitchFamily="2" charset="-127"/>
                <a:ea typeface="고도 M" panose="02000503000000020004" pitchFamily="2" charset="-127"/>
              </a:rPr>
              <a:t>. </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특성공학</a:t>
            </a:r>
            <a:r>
              <a:rPr lang="en-US" altLang="ko-KR" sz="2000">
                <a:solidFill>
                  <a:schemeClr val="tx1"/>
                </a:solidFill>
                <a:latin typeface="고도 M" panose="02000503000000020004" pitchFamily="2" charset="-127"/>
                <a:ea typeface="고도 M" panose="02000503000000020004" pitchFamily="2" charset="-127"/>
              </a:rPr>
              <a:t>(feature engineering) </a:t>
            </a:r>
            <a:r>
              <a:rPr lang="ko-KR" altLang="en-US" sz="2000">
                <a:solidFill>
                  <a:schemeClr val="tx1"/>
                </a:solidFill>
                <a:latin typeface="고도 M" panose="02000503000000020004" pitchFamily="2" charset="-127"/>
                <a:ea typeface="고도 M" panose="02000503000000020004" pitchFamily="2" charset="-127"/>
              </a:rPr>
              <a:t>이란 초기 학습을 위한 데이터의 변환을 의미한다</a:t>
            </a:r>
            <a:r>
              <a:rPr lang="en-US" altLang="ko-KR" sz="2000">
                <a:solidFill>
                  <a:schemeClr val="tx1"/>
                </a:solidFill>
                <a:latin typeface="고도 M" panose="02000503000000020004" pitchFamily="2" charset="-127"/>
                <a:ea typeface="고도 M" panose="02000503000000020004" pitchFamily="2" charset="-127"/>
              </a:rPr>
              <a:t>. </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딥러닝에서 데이터를 학습하는 방법에는 두가지 중요한 특징이 있다</a:t>
            </a:r>
            <a:r>
              <a:rPr lang="en-US" altLang="ko-KR" sz="2000">
                <a:solidFill>
                  <a:schemeClr val="tx1"/>
                </a:solidFill>
                <a:latin typeface="고도 M" panose="02000503000000020004" pitchFamily="2" charset="-127"/>
                <a:ea typeface="고도 M" panose="02000503000000020004" pitchFamily="2" charset="-127"/>
              </a:rPr>
              <a:t>.</a:t>
            </a:r>
          </a:p>
        </p:txBody>
      </p:sp>
      <p:sp>
        <p:nvSpPr>
          <p:cNvPr id="7" name="직사각형 6">
            <a:extLst>
              <a:ext uri="{FF2B5EF4-FFF2-40B4-BE49-F238E27FC236}">
                <a16:creationId xmlns:a16="http://schemas.microsoft.com/office/drawing/2014/main" id="{965655CE-CB30-4EB7-B6AB-44539D7E6522}"/>
              </a:ext>
            </a:extLst>
          </p:cNvPr>
          <p:cNvSpPr/>
          <p:nvPr/>
        </p:nvSpPr>
        <p:spPr>
          <a:xfrm>
            <a:off x="1507370" y="4039105"/>
            <a:ext cx="8526501" cy="923330"/>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층을 거치며</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점진적으로 복잡한 표현이 만들어짐</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점진적인 중간 표현이 공동으로 학습</a:t>
            </a: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4259534862"/>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471635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훈련</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검증 세트에 대한 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30660" y="2438284"/>
            <a:ext cx="414386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8" name="직사각형 7">
            <a:extLst>
              <a:ext uri="{FF2B5EF4-FFF2-40B4-BE49-F238E27FC236}">
                <a16:creationId xmlns:a16="http://schemas.microsoft.com/office/drawing/2014/main" id="{083E4784-EDFA-432F-BD98-D38941E0520C}"/>
              </a:ext>
            </a:extLst>
          </p:cNvPr>
          <p:cNvSpPr/>
          <p:nvPr/>
        </p:nvSpPr>
        <p:spPr>
          <a:xfrm>
            <a:off x="1330660" y="5005886"/>
            <a:ext cx="414386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6152" name="Picture 8">
            <a:extLst>
              <a:ext uri="{FF2B5EF4-FFF2-40B4-BE49-F238E27FC236}">
                <a16:creationId xmlns:a16="http://schemas.microsoft.com/office/drawing/2014/main" id="{E7A9CA82-4898-4B6C-B305-3C192D34B0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9894" y="1648196"/>
            <a:ext cx="36576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38C7BE5D-B08B-42B4-8DD9-3040DD5AB4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9894" y="4222750"/>
            <a:ext cx="365760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079308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9" name="TextBox 8">
            <a:extLst>
              <a:ext uri="{FF2B5EF4-FFF2-40B4-BE49-F238E27FC236}">
                <a16:creationId xmlns:a16="http://schemas.microsoft.com/office/drawing/2014/main" id="{A29914F3-0D36-42CE-8673-3D2B41CFF824}"/>
              </a:ext>
            </a:extLst>
          </p:cNvPr>
          <p:cNvSpPr txBox="1"/>
          <p:nvPr/>
        </p:nvSpPr>
        <p:spPr>
          <a:xfrm>
            <a:off x="1452142" y="2026095"/>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0.693</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410582058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2" name="직사각형 1">
            <a:extLst>
              <a:ext uri="{FF2B5EF4-FFF2-40B4-BE49-F238E27FC236}">
                <a16:creationId xmlns:a16="http://schemas.microsoft.com/office/drawing/2014/main" id="{EEA0A780-E537-4980-96EA-BF557900FC55}"/>
              </a:ext>
            </a:extLst>
          </p:cNvPr>
          <p:cNvSpPr/>
          <p:nvPr/>
        </p:nvSpPr>
        <p:spPr>
          <a:xfrm>
            <a:off x="1615044" y="169203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4823A1A-65CB-43FB-B9B9-270B0795257A}"/>
              </a:ext>
            </a:extLst>
          </p:cNvPr>
          <p:cNvSpPr/>
          <p:nvPr/>
        </p:nvSpPr>
        <p:spPr>
          <a:xfrm>
            <a:off x="2146465" y="169203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2223C868-CF31-462C-9B09-CB94ECD70D96}"/>
              </a:ext>
            </a:extLst>
          </p:cNvPr>
          <p:cNvSpPr/>
          <p:nvPr/>
        </p:nvSpPr>
        <p:spPr>
          <a:xfrm>
            <a:off x="2677886" y="169203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590FC87-5601-49BD-9947-F6CD62A38A1B}"/>
              </a:ext>
            </a:extLst>
          </p:cNvPr>
          <p:cNvSpPr/>
          <p:nvPr/>
        </p:nvSpPr>
        <p:spPr>
          <a:xfrm>
            <a:off x="3209306" y="169203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A2D037-DAA0-4D12-9F4E-FC1C73733642}"/>
              </a:ext>
            </a:extLst>
          </p:cNvPr>
          <p:cNvSpPr/>
          <p:nvPr/>
        </p:nvSpPr>
        <p:spPr>
          <a:xfrm>
            <a:off x="3740727" y="169203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2A3D002-49AD-40DD-8011-9A5B39E64515}"/>
              </a:ext>
            </a:extLst>
          </p:cNvPr>
          <p:cNvSpPr/>
          <p:nvPr/>
        </p:nvSpPr>
        <p:spPr>
          <a:xfrm>
            <a:off x="4272148" y="169202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5A1E560-8592-4DF0-9530-E73667985965}"/>
              </a:ext>
            </a:extLst>
          </p:cNvPr>
          <p:cNvSpPr/>
          <p:nvPr/>
        </p:nvSpPr>
        <p:spPr>
          <a:xfrm>
            <a:off x="4803569" y="169202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DEFDAEE3-B588-413A-A152-1653CED440F1}"/>
              </a:ext>
            </a:extLst>
          </p:cNvPr>
          <p:cNvSpPr/>
          <p:nvPr/>
        </p:nvSpPr>
        <p:spPr>
          <a:xfrm>
            <a:off x="5334990" y="169202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4785D19-A3AB-4944-AFA9-72432986F278}"/>
              </a:ext>
            </a:extLst>
          </p:cNvPr>
          <p:cNvSpPr/>
          <p:nvPr/>
        </p:nvSpPr>
        <p:spPr>
          <a:xfrm>
            <a:off x="5866410" y="169202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65F0EA5-BEED-46EA-B981-800164D23C22}"/>
              </a:ext>
            </a:extLst>
          </p:cNvPr>
          <p:cNvSpPr/>
          <p:nvPr/>
        </p:nvSpPr>
        <p:spPr>
          <a:xfrm>
            <a:off x="6397831" y="169202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55C6182-3579-4828-AFE9-3822758523AF}"/>
              </a:ext>
            </a:extLst>
          </p:cNvPr>
          <p:cNvSpPr/>
          <p:nvPr/>
        </p:nvSpPr>
        <p:spPr>
          <a:xfrm>
            <a:off x="1615044" y="235489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33631F74-7750-4DFD-AD63-8DC264B2ADDB}"/>
              </a:ext>
            </a:extLst>
          </p:cNvPr>
          <p:cNvSpPr/>
          <p:nvPr/>
        </p:nvSpPr>
        <p:spPr>
          <a:xfrm>
            <a:off x="2146465" y="235489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5F5331F-42B4-4CE8-A4C6-32E078BF7298}"/>
              </a:ext>
            </a:extLst>
          </p:cNvPr>
          <p:cNvSpPr/>
          <p:nvPr/>
        </p:nvSpPr>
        <p:spPr>
          <a:xfrm>
            <a:off x="2677886" y="235489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19057542-3A12-4082-9508-265849DCFD8A}"/>
              </a:ext>
            </a:extLst>
          </p:cNvPr>
          <p:cNvSpPr/>
          <p:nvPr/>
        </p:nvSpPr>
        <p:spPr>
          <a:xfrm>
            <a:off x="3209306" y="235488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33A49C5-D809-4B4E-8EF5-F18C61433E9E}"/>
              </a:ext>
            </a:extLst>
          </p:cNvPr>
          <p:cNvSpPr/>
          <p:nvPr/>
        </p:nvSpPr>
        <p:spPr>
          <a:xfrm>
            <a:off x="3740727" y="235488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86D8CB42-175E-4591-A8F0-5C7FCBEFADF7}"/>
              </a:ext>
            </a:extLst>
          </p:cNvPr>
          <p:cNvSpPr/>
          <p:nvPr/>
        </p:nvSpPr>
        <p:spPr>
          <a:xfrm>
            <a:off x="4272148" y="235488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A56FAAC0-90D9-4585-977F-C84B4AC364DC}"/>
              </a:ext>
            </a:extLst>
          </p:cNvPr>
          <p:cNvSpPr/>
          <p:nvPr/>
        </p:nvSpPr>
        <p:spPr>
          <a:xfrm>
            <a:off x="4803569" y="235488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FCE10B96-04DD-45EF-B7FC-3085B17D64C8}"/>
              </a:ext>
            </a:extLst>
          </p:cNvPr>
          <p:cNvSpPr/>
          <p:nvPr/>
        </p:nvSpPr>
        <p:spPr>
          <a:xfrm>
            <a:off x="5334990" y="235488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7FD266D5-E576-4A91-81CD-4532CF18C116}"/>
              </a:ext>
            </a:extLst>
          </p:cNvPr>
          <p:cNvSpPr/>
          <p:nvPr/>
        </p:nvSpPr>
        <p:spPr>
          <a:xfrm>
            <a:off x="5866410" y="235488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DC86007A-FCB4-4401-B7B7-03B1CD34C2FC}"/>
              </a:ext>
            </a:extLst>
          </p:cNvPr>
          <p:cNvSpPr/>
          <p:nvPr/>
        </p:nvSpPr>
        <p:spPr>
          <a:xfrm>
            <a:off x="6397831" y="235488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35E1E1F8-48C9-465C-B2B6-12A26D1AF009}"/>
              </a:ext>
            </a:extLst>
          </p:cNvPr>
          <p:cNvSpPr/>
          <p:nvPr/>
        </p:nvSpPr>
        <p:spPr>
          <a:xfrm>
            <a:off x="1615044"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44A9ED52-3E72-4546-A747-7821B03158CF}"/>
              </a:ext>
            </a:extLst>
          </p:cNvPr>
          <p:cNvSpPr/>
          <p:nvPr/>
        </p:nvSpPr>
        <p:spPr>
          <a:xfrm>
            <a:off x="2146465"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7C3F47E4-C815-45D6-AB7B-C0C742B56EDB}"/>
              </a:ext>
            </a:extLst>
          </p:cNvPr>
          <p:cNvSpPr/>
          <p:nvPr/>
        </p:nvSpPr>
        <p:spPr>
          <a:xfrm>
            <a:off x="2677886"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8F3F7D7-762D-4FFA-8F05-131A1E1C82CD}"/>
              </a:ext>
            </a:extLst>
          </p:cNvPr>
          <p:cNvSpPr/>
          <p:nvPr/>
        </p:nvSpPr>
        <p:spPr>
          <a:xfrm>
            <a:off x="3209306"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7ABD2590-914C-42A6-9D05-8F4604448461}"/>
              </a:ext>
            </a:extLst>
          </p:cNvPr>
          <p:cNvSpPr/>
          <p:nvPr/>
        </p:nvSpPr>
        <p:spPr>
          <a:xfrm>
            <a:off x="3740727"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70D2C86-F234-41FD-9CA9-1F7C9F4C4E7A}"/>
              </a:ext>
            </a:extLst>
          </p:cNvPr>
          <p:cNvSpPr/>
          <p:nvPr/>
        </p:nvSpPr>
        <p:spPr>
          <a:xfrm>
            <a:off x="4272148"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C1334103-5D1A-47A4-9B5B-BBF2522DD158}"/>
              </a:ext>
            </a:extLst>
          </p:cNvPr>
          <p:cNvSpPr/>
          <p:nvPr/>
        </p:nvSpPr>
        <p:spPr>
          <a:xfrm>
            <a:off x="4803569"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2A690114-FF95-4541-BF63-A94F6F39A2A5}"/>
              </a:ext>
            </a:extLst>
          </p:cNvPr>
          <p:cNvSpPr/>
          <p:nvPr/>
        </p:nvSpPr>
        <p:spPr>
          <a:xfrm>
            <a:off x="5334990"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0005895-A81D-411A-ABB4-4689ACDD22F8}"/>
              </a:ext>
            </a:extLst>
          </p:cNvPr>
          <p:cNvSpPr/>
          <p:nvPr/>
        </p:nvSpPr>
        <p:spPr>
          <a:xfrm>
            <a:off x="5866410"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5764D052-B9CC-4F9A-8B3D-760B32A08261}"/>
              </a:ext>
            </a:extLst>
          </p:cNvPr>
          <p:cNvSpPr/>
          <p:nvPr/>
        </p:nvSpPr>
        <p:spPr>
          <a:xfrm>
            <a:off x="6397831"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32E1425-5BA2-404F-B512-C09EEDF46B96}"/>
              </a:ext>
            </a:extLst>
          </p:cNvPr>
          <p:cNvSpPr/>
          <p:nvPr/>
        </p:nvSpPr>
        <p:spPr>
          <a:xfrm>
            <a:off x="1615044" y="420049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AC89257-AF87-443A-9DC0-1E83B60D3968}"/>
              </a:ext>
            </a:extLst>
          </p:cNvPr>
          <p:cNvSpPr/>
          <p:nvPr/>
        </p:nvSpPr>
        <p:spPr>
          <a:xfrm>
            <a:off x="2146465" y="420049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516C40-A000-44D9-9906-E9B260B8DC4D}"/>
              </a:ext>
            </a:extLst>
          </p:cNvPr>
          <p:cNvSpPr/>
          <p:nvPr/>
        </p:nvSpPr>
        <p:spPr>
          <a:xfrm>
            <a:off x="2677886" y="420049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34B15321-188B-4C7D-B4FD-94827F9C4A23}"/>
              </a:ext>
            </a:extLst>
          </p:cNvPr>
          <p:cNvSpPr/>
          <p:nvPr/>
        </p:nvSpPr>
        <p:spPr>
          <a:xfrm>
            <a:off x="3209306" y="420049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F734ADFE-024E-49A9-9B02-18AA11B14036}"/>
              </a:ext>
            </a:extLst>
          </p:cNvPr>
          <p:cNvSpPr/>
          <p:nvPr/>
        </p:nvSpPr>
        <p:spPr>
          <a:xfrm>
            <a:off x="3740727" y="420049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6EE0C1F-83B9-442A-A935-96F894EA3F8C}"/>
              </a:ext>
            </a:extLst>
          </p:cNvPr>
          <p:cNvSpPr/>
          <p:nvPr/>
        </p:nvSpPr>
        <p:spPr>
          <a:xfrm>
            <a:off x="4272148" y="420049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D804A3D-C656-438F-98D4-0B6C421E8687}"/>
              </a:ext>
            </a:extLst>
          </p:cNvPr>
          <p:cNvSpPr/>
          <p:nvPr/>
        </p:nvSpPr>
        <p:spPr>
          <a:xfrm>
            <a:off x="4803569" y="420049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0.5</a:t>
            </a:r>
            <a:endParaRPr lang="ko-KR" altLang="en-US" sz="14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630164F-3D88-4720-AD97-66D779429771}"/>
              </a:ext>
            </a:extLst>
          </p:cNvPr>
          <p:cNvSpPr/>
          <p:nvPr/>
        </p:nvSpPr>
        <p:spPr>
          <a:xfrm>
            <a:off x="5334990" y="420049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945EC812-905D-4EC5-A2E7-06E846B057EF}"/>
              </a:ext>
            </a:extLst>
          </p:cNvPr>
          <p:cNvSpPr/>
          <p:nvPr/>
        </p:nvSpPr>
        <p:spPr>
          <a:xfrm>
            <a:off x="5866410" y="420048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E5125F93-CC7B-4B22-8406-473DCC0F674F}"/>
              </a:ext>
            </a:extLst>
          </p:cNvPr>
          <p:cNvSpPr/>
          <p:nvPr/>
        </p:nvSpPr>
        <p:spPr>
          <a:xfrm>
            <a:off x="6397831" y="420048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67F38B71-632C-4122-A397-6354202C031F}"/>
              </a:ext>
            </a:extLst>
          </p:cNvPr>
          <p:cNvSpPr/>
          <p:nvPr/>
        </p:nvSpPr>
        <p:spPr>
          <a:xfrm>
            <a:off x="1615044" y="486335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396F688-11AD-4484-9788-AA03AE6DA6A3}"/>
              </a:ext>
            </a:extLst>
          </p:cNvPr>
          <p:cNvSpPr/>
          <p:nvPr/>
        </p:nvSpPr>
        <p:spPr>
          <a:xfrm>
            <a:off x="2146465" y="486335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ADF4DA9-E160-46F5-A6E8-05BEFFA6B62C}"/>
              </a:ext>
            </a:extLst>
          </p:cNvPr>
          <p:cNvSpPr/>
          <p:nvPr/>
        </p:nvSpPr>
        <p:spPr>
          <a:xfrm>
            <a:off x="2677886" y="486335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E30D90BF-2D09-44C5-9336-E85DB53685B0}"/>
              </a:ext>
            </a:extLst>
          </p:cNvPr>
          <p:cNvSpPr/>
          <p:nvPr/>
        </p:nvSpPr>
        <p:spPr>
          <a:xfrm>
            <a:off x="3209306" y="486335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12F66E8-4082-4287-BEE1-2BCE9CA8712F}"/>
              </a:ext>
            </a:extLst>
          </p:cNvPr>
          <p:cNvSpPr/>
          <p:nvPr/>
        </p:nvSpPr>
        <p:spPr>
          <a:xfrm>
            <a:off x="3740727" y="486335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0.6</a:t>
            </a:r>
            <a:endParaRPr lang="ko-KR" altLang="en-US" sz="1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CDAE961-86E6-424D-B701-75EA1F2E6B16}"/>
              </a:ext>
            </a:extLst>
          </p:cNvPr>
          <p:cNvSpPr/>
          <p:nvPr/>
        </p:nvSpPr>
        <p:spPr>
          <a:xfrm>
            <a:off x="4272148" y="486334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7B0F1A-B3BE-4437-ACE3-415361830B20}"/>
              </a:ext>
            </a:extLst>
          </p:cNvPr>
          <p:cNvSpPr/>
          <p:nvPr/>
        </p:nvSpPr>
        <p:spPr>
          <a:xfrm>
            <a:off x="4803569" y="486334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0.8</a:t>
            </a:r>
            <a:endParaRPr lang="ko-KR" altLang="en-US" sz="1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20CAB49-8D0B-464D-AE7B-53B732A59075}"/>
              </a:ext>
            </a:extLst>
          </p:cNvPr>
          <p:cNvSpPr/>
          <p:nvPr/>
        </p:nvSpPr>
        <p:spPr>
          <a:xfrm>
            <a:off x="5334990" y="486334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04D0A642-DBD2-4878-A774-0124F562DC8F}"/>
              </a:ext>
            </a:extLst>
          </p:cNvPr>
          <p:cNvSpPr/>
          <p:nvPr/>
        </p:nvSpPr>
        <p:spPr>
          <a:xfrm>
            <a:off x="5866410" y="486334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EEE6A014-73EC-41EB-8BED-43F3881F2D60}"/>
              </a:ext>
            </a:extLst>
          </p:cNvPr>
          <p:cNvSpPr/>
          <p:nvPr/>
        </p:nvSpPr>
        <p:spPr>
          <a:xfrm>
            <a:off x="6397831" y="486334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3083743-D65E-4E36-85B6-74AB5A01D560}"/>
              </a:ext>
            </a:extLst>
          </p:cNvPr>
          <p:cNvSpPr/>
          <p:nvPr/>
        </p:nvSpPr>
        <p:spPr>
          <a:xfrm>
            <a:off x="1615044"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7B1B6A-9904-4C39-BE00-E200AAC5135F}"/>
              </a:ext>
            </a:extLst>
          </p:cNvPr>
          <p:cNvSpPr/>
          <p:nvPr/>
        </p:nvSpPr>
        <p:spPr>
          <a:xfrm>
            <a:off x="2146465"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0.9</a:t>
            </a:r>
            <a:endParaRPr lang="ko-KR" altLang="en-US" sz="1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12A4C63-6EA9-4D5E-95EE-2B5EE5230761}"/>
              </a:ext>
            </a:extLst>
          </p:cNvPr>
          <p:cNvSpPr/>
          <p:nvPr/>
        </p:nvSpPr>
        <p:spPr>
          <a:xfrm>
            <a:off x="2677886"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0.6</a:t>
            </a:r>
            <a:endParaRPr lang="ko-KR" altLang="en-US" sz="14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8B283A4-D0B7-4947-8D34-BF97D3701DD1}"/>
              </a:ext>
            </a:extLst>
          </p:cNvPr>
          <p:cNvSpPr/>
          <p:nvPr/>
        </p:nvSpPr>
        <p:spPr>
          <a:xfrm>
            <a:off x="3209306"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A9F2B7C-974D-497E-8291-7B1AE9A343BD}"/>
              </a:ext>
            </a:extLst>
          </p:cNvPr>
          <p:cNvSpPr/>
          <p:nvPr/>
        </p:nvSpPr>
        <p:spPr>
          <a:xfrm>
            <a:off x="3740727"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D0D15391-1D5A-41E4-B771-E3FE3E20288D}"/>
              </a:ext>
            </a:extLst>
          </p:cNvPr>
          <p:cNvSpPr/>
          <p:nvPr/>
        </p:nvSpPr>
        <p:spPr>
          <a:xfrm>
            <a:off x="4272148"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0.5</a:t>
            </a:r>
            <a:endParaRPr lang="ko-KR" altLang="en-US" sz="1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38CC5323-EE6B-49B6-8CB0-0350BF2B531C}"/>
              </a:ext>
            </a:extLst>
          </p:cNvPr>
          <p:cNvSpPr/>
          <p:nvPr/>
        </p:nvSpPr>
        <p:spPr>
          <a:xfrm>
            <a:off x="4803569"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AD19274-F142-4CF1-BB88-7858E9A85AC0}"/>
              </a:ext>
            </a:extLst>
          </p:cNvPr>
          <p:cNvSpPr/>
          <p:nvPr/>
        </p:nvSpPr>
        <p:spPr>
          <a:xfrm>
            <a:off x="5334990"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FA9766A-0F49-4B7D-B6A5-11F9C7AF96F8}"/>
              </a:ext>
            </a:extLst>
          </p:cNvPr>
          <p:cNvSpPr/>
          <p:nvPr/>
        </p:nvSpPr>
        <p:spPr>
          <a:xfrm>
            <a:off x="5866410"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76577C96-8A12-4AD8-A7E0-EAF15099CAFB}"/>
              </a:ext>
            </a:extLst>
          </p:cNvPr>
          <p:cNvSpPr/>
          <p:nvPr/>
        </p:nvSpPr>
        <p:spPr>
          <a:xfrm>
            <a:off x="6397831"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A94C71EE-0170-47EB-8B93-EEFC71BC92CA}"/>
              </a:ext>
            </a:extLst>
          </p:cNvPr>
          <p:cNvSpPr txBox="1"/>
          <p:nvPr/>
        </p:nvSpPr>
        <p:spPr>
          <a:xfrm>
            <a:off x="867723" y="1740334"/>
            <a:ext cx="78989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"boy"</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F7466E4D-9165-4090-86CD-EF97C34D70F8}"/>
              </a:ext>
            </a:extLst>
          </p:cNvPr>
          <p:cNvSpPr txBox="1"/>
          <p:nvPr/>
        </p:nvSpPr>
        <p:spPr>
          <a:xfrm>
            <a:off x="867723" y="2368067"/>
            <a:ext cx="7280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"girl"</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3F52B6D-0CBD-4CEB-A338-4B9E698F4692}"/>
              </a:ext>
            </a:extLst>
          </p:cNvPr>
          <p:cNvSpPr txBox="1"/>
          <p:nvPr/>
        </p:nvSpPr>
        <p:spPr>
          <a:xfrm>
            <a:off x="867723" y="3037728"/>
            <a:ext cx="74732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"sun"</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E3F20C45-F185-4F1C-B548-CF248391046D}"/>
              </a:ext>
            </a:extLst>
          </p:cNvPr>
          <p:cNvSpPr txBox="1"/>
          <p:nvPr/>
        </p:nvSpPr>
        <p:spPr>
          <a:xfrm>
            <a:off x="867723" y="4200478"/>
            <a:ext cx="78989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"boy"</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2A8E6695-AD0A-415D-A793-B7DEBB7020E1}"/>
              </a:ext>
            </a:extLst>
          </p:cNvPr>
          <p:cNvSpPr txBox="1"/>
          <p:nvPr/>
        </p:nvSpPr>
        <p:spPr>
          <a:xfrm>
            <a:off x="867723" y="4828211"/>
            <a:ext cx="7280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"girl"</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4" name="TextBox 73">
            <a:extLst>
              <a:ext uri="{FF2B5EF4-FFF2-40B4-BE49-F238E27FC236}">
                <a16:creationId xmlns:a16="http://schemas.microsoft.com/office/drawing/2014/main" id="{3BCA0680-A34F-4039-A356-BB84EEA2499F}"/>
              </a:ext>
            </a:extLst>
          </p:cNvPr>
          <p:cNvSpPr txBox="1"/>
          <p:nvPr/>
        </p:nvSpPr>
        <p:spPr>
          <a:xfrm>
            <a:off x="867723" y="5497872"/>
            <a:ext cx="74732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"sun"</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5" name="TextBox 74">
            <a:extLst>
              <a:ext uri="{FF2B5EF4-FFF2-40B4-BE49-F238E27FC236}">
                <a16:creationId xmlns:a16="http://schemas.microsoft.com/office/drawing/2014/main" id="{7756F2B5-4DBE-4671-A1D2-11AC91C682CE}"/>
              </a:ext>
            </a:extLst>
          </p:cNvPr>
          <p:cNvSpPr txBox="1"/>
          <p:nvPr/>
        </p:nvSpPr>
        <p:spPr>
          <a:xfrm>
            <a:off x="7385111" y="2159173"/>
            <a:ext cx="1973617" cy="830997"/>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원</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핫 인코딩은</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단어 사이의 유사성을</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표현하지 못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76" name="TextBox 75">
            <a:extLst>
              <a:ext uri="{FF2B5EF4-FFF2-40B4-BE49-F238E27FC236}">
                <a16:creationId xmlns:a16="http://schemas.microsoft.com/office/drawing/2014/main" id="{85CFD81A-33E0-47E2-9E66-BD33895C5F3C}"/>
              </a:ext>
            </a:extLst>
          </p:cNvPr>
          <p:cNvSpPr txBox="1"/>
          <p:nvPr/>
        </p:nvSpPr>
        <p:spPr>
          <a:xfrm>
            <a:off x="7135043" y="4578610"/>
            <a:ext cx="245131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벡터 사이의 거리가 가깝다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77" name="TextBox 76">
            <a:extLst>
              <a:ext uri="{FF2B5EF4-FFF2-40B4-BE49-F238E27FC236}">
                <a16:creationId xmlns:a16="http://schemas.microsoft.com/office/drawing/2014/main" id="{A30C041B-5FF2-4689-83A5-140F2C72D068}"/>
              </a:ext>
            </a:extLst>
          </p:cNvPr>
          <p:cNvSpPr txBox="1"/>
          <p:nvPr/>
        </p:nvSpPr>
        <p:spPr>
          <a:xfrm>
            <a:off x="7146263" y="5255504"/>
            <a:ext cx="2265364"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벡터 사이의 거리가 멀다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6" name="연결선: 구부러짐 5">
            <a:extLst>
              <a:ext uri="{FF2B5EF4-FFF2-40B4-BE49-F238E27FC236}">
                <a16:creationId xmlns:a16="http://schemas.microsoft.com/office/drawing/2014/main" id="{1B2C3A58-8BE5-4C46-AFE9-E174DB924ED8}"/>
              </a:ext>
            </a:extLst>
          </p:cNvPr>
          <p:cNvCxnSpPr>
            <a:stCxn id="49" idx="3"/>
            <a:endCxn id="59" idx="3"/>
          </p:cNvCxnSpPr>
          <p:nvPr/>
        </p:nvCxnSpPr>
        <p:spPr>
          <a:xfrm>
            <a:off x="6929252" y="4420279"/>
            <a:ext cx="12700" cy="66285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연결선: 구부러짐 78">
            <a:extLst>
              <a:ext uri="{FF2B5EF4-FFF2-40B4-BE49-F238E27FC236}">
                <a16:creationId xmlns:a16="http://schemas.microsoft.com/office/drawing/2014/main" id="{87A1082E-37FC-4D3A-BB9B-5D82C63E430D}"/>
              </a:ext>
            </a:extLst>
          </p:cNvPr>
          <p:cNvCxnSpPr>
            <a:cxnSpLocks/>
            <a:stCxn id="59" idx="3"/>
            <a:endCxn id="69" idx="3"/>
          </p:cNvCxnSpPr>
          <p:nvPr/>
        </p:nvCxnSpPr>
        <p:spPr>
          <a:xfrm>
            <a:off x="6929252" y="5083136"/>
            <a:ext cx="12700" cy="63452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D0F7F7FB-25B8-404A-80A9-D30D103E63A0}"/>
              </a:ext>
            </a:extLst>
          </p:cNvPr>
          <p:cNvCxnSpPr>
            <a:cxnSpLocks/>
            <a:stCxn id="19" idx="3"/>
            <a:endCxn id="29" idx="3"/>
          </p:cNvCxnSpPr>
          <p:nvPr/>
        </p:nvCxnSpPr>
        <p:spPr>
          <a:xfrm>
            <a:off x="6929252" y="1911816"/>
            <a:ext cx="12700" cy="66285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연결선: 구부러짐 84">
            <a:extLst>
              <a:ext uri="{FF2B5EF4-FFF2-40B4-BE49-F238E27FC236}">
                <a16:creationId xmlns:a16="http://schemas.microsoft.com/office/drawing/2014/main" id="{B7AE9BB4-A91C-478C-8F05-D3205722D92C}"/>
              </a:ext>
            </a:extLst>
          </p:cNvPr>
          <p:cNvCxnSpPr>
            <a:cxnSpLocks/>
            <a:stCxn id="29" idx="3"/>
            <a:endCxn id="39" idx="3"/>
          </p:cNvCxnSpPr>
          <p:nvPr/>
        </p:nvCxnSpPr>
        <p:spPr>
          <a:xfrm>
            <a:off x="6929252" y="2574673"/>
            <a:ext cx="12700" cy="63453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218791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7013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Embedding </a:t>
            </a:r>
            <a:r>
              <a:rPr lang="ko-KR" altLang="en-US" sz="1400">
                <a:solidFill>
                  <a:schemeClr val="tx1"/>
                </a:solidFill>
                <a:latin typeface="고도 M" panose="02000503000000020004" pitchFamily="2" charset="-127"/>
                <a:ea typeface="고도 M" panose="02000503000000020004" pitchFamily="2" charset="-127"/>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Embedding</a:t>
            </a:r>
          </a:p>
        </p:txBody>
      </p:sp>
      <p:sp>
        <p:nvSpPr>
          <p:cNvPr id="7" name="TextBox 6">
            <a:extLst>
              <a:ext uri="{FF2B5EF4-FFF2-40B4-BE49-F238E27FC236}">
                <a16:creationId xmlns:a16="http://schemas.microsoft.com/office/drawing/2014/main" id="{F5BE63EA-C1AD-49B6-A1F0-23208E9DB31A}"/>
              </a:ext>
            </a:extLst>
          </p:cNvPr>
          <p:cNvSpPr txBox="1"/>
          <p:nvPr/>
        </p:nvSpPr>
        <p:spPr>
          <a:xfrm>
            <a:off x="980466" y="2006833"/>
            <a:ext cx="1949573"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 데이터 준비하기</a:t>
            </a:r>
          </a:p>
        </p:txBody>
      </p:sp>
      <p:sp>
        <p:nvSpPr>
          <p:cNvPr id="8" name="직사각형 7">
            <a:extLst>
              <a:ext uri="{FF2B5EF4-FFF2-40B4-BE49-F238E27FC236}">
                <a16:creationId xmlns:a16="http://schemas.microsoft.com/office/drawing/2014/main" id="{628FBD2D-C546-4590-AB9E-B2DDA021962C}"/>
              </a:ext>
            </a:extLst>
          </p:cNvPr>
          <p:cNvSpPr/>
          <p:nvPr/>
        </p:nvSpPr>
        <p:spPr>
          <a:xfrm>
            <a:off x="1348472" y="2378907"/>
            <a:ext cx="8068659"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imdb.load_data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skip_top</a:t>
            </a:r>
            <a:r>
              <a:rPr lang="en-US" altLang="ko-KR" sz="1200">
                <a:solidFill>
                  <a:schemeClr val="tx1"/>
                </a:solidFill>
                <a:latin typeface="Consolas" panose="020B0609020204030204" pitchFamily="49" charset="0"/>
              </a:rPr>
              <a:t>=20, </a:t>
            </a:r>
            <a:r>
              <a:rPr lang="en-US" altLang="ko-KR" sz="1200" err="1">
                <a:solidFill>
                  <a:schemeClr val="tx1"/>
                </a:solidFill>
                <a:latin typeface="Consolas" panose="020B0609020204030204" pitchFamily="49" charset="0"/>
              </a:rPr>
              <a:t>num_words</a:t>
            </a:r>
            <a:r>
              <a:rPr lang="en-US" altLang="ko-KR" sz="1200">
                <a:solidFill>
                  <a:schemeClr val="tx1"/>
                </a:solidFill>
                <a:latin typeface="Consolas" panose="020B0609020204030204" pitchFamily="49" charset="0"/>
              </a:rPr>
              <a:t>=1000)</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[w 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if w &gt; 2]</a:t>
            </a:r>
          </a:p>
          <a:p>
            <a:r>
              <a:rPr lang="en-US" altLang="ko-KR" sz="1200">
                <a:solidFill>
                  <a:schemeClr val="tx1"/>
                </a:solidFill>
                <a:latin typeface="Consolas" panose="020B0609020204030204" pitchFamily="49" charset="0"/>
              </a:rPr>
              <a:t>    </a:t>
            </a: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p:txBody>
      </p:sp>
      <p:sp>
        <p:nvSpPr>
          <p:cNvPr id="11" name="TextBox 10">
            <a:extLst>
              <a:ext uri="{FF2B5EF4-FFF2-40B4-BE49-F238E27FC236}">
                <a16:creationId xmlns:a16="http://schemas.microsoft.com/office/drawing/2014/main" id="{9974E1C8-6D8C-4709-A4B0-43B3E80FE673}"/>
              </a:ext>
            </a:extLst>
          </p:cNvPr>
          <p:cNvSpPr txBox="1"/>
          <p:nvPr/>
        </p:nvSpPr>
        <p:spPr>
          <a:xfrm>
            <a:off x="980466" y="4362934"/>
            <a:ext cx="162256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샘플 길이 맞추기</a:t>
            </a:r>
          </a:p>
        </p:txBody>
      </p:sp>
      <p:sp>
        <p:nvSpPr>
          <p:cNvPr id="12" name="직사각형 11">
            <a:extLst>
              <a:ext uri="{FF2B5EF4-FFF2-40B4-BE49-F238E27FC236}">
                <a16:creationId xmlns:a16="http://schemas.microsoft.com/office/drawing/2014/main" id="{795F3FCA-0754-4F0C-B10E-5A8E85304F71}"/>
              </a:ext>
            </a:extLst>
          </p:cNvPr>
          <p:cNvSpPr/>
          <p:nvPr/>
        </p:nvSpPr>
        <p:spPr>
          <a:xfrm>
            <a:off x="1348472" y="4735008"/>
            <a:ext cx="8068659"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=100</a:t>
            </a:r>
          </a:p>
          <a:p>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106607218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7013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Embedding </a:t>
            </a:r>
            <a:r>
              <a:rPr lang="ko-KR" altLang="en-US" sz="1400">
                <a:solidFill>
                  <a:schemeClr val="tx1"/>
                </a:solidFill>
                <a:latin typeface="고도 M" panose="02000503000000020004" pitchFamily="2" charset="-127"/>
                <a:ea typeface="고도 M" panose="02000503000000020004" pitchFamily="2" charset="-127"/>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138499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model_ebd</a:t>
            </a:r>
            <a:r>
              <a:rPr lang="en-US" altLang="ko-KR" sz="1200">
                <a:solidFill>
                  <a:schemeClr val="tx1"/>
                </a:solidFill>
                <a:latin typeface="Consolas" panose="020B0609020204030204" pitchFamily="49" charset="0"/>
              </a:rPr>
              <a:t>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(Embedding(1000, 32))</a:t>
            </a: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SimpleRNN</a:t>
            </a:r>
            <a:r>
              <a:rPr lang="en-US" altLang="ko-KR" sz="1200">
                <a:solidFill>
                  <a:schemeClr val="tx1"/>
                </a:solidFill>
                <a:latin typeface="Consolas" panose="020B0609020204030204" pitchFamily="49" charset="0"/>
              </a:rPr>
              <a:t>(8))</a:t>
            </a: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model_ebd.summary</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98703" y="2949425"/>
            <a:ext cx="8067870" cy="246221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"sequential_1"</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embedding (Embedding)        (None, None, 32)          32000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simple_rnn_1 (</a:t>
            </a:r>
            <a:r>
              <a:rPr lang="en-US" altLang="ko-KR" sz="1100" err="1">
                <a:solidFill>
                  <a:schemeClr val="tx1"/>
                </a:solidFill>
                <a:latin typeface="Consolas" panose="020B0609020204030204" pitchFamily="49" charset="0"/>
                <a:ea typeface="고도 M" panose="02000503000000020004" pitchFamily="2" charset="-127"/>
              </a:rPr>
              <a:t>SimpleRNN</a:t>
            </a:r>
            <a:r>
              <a:rPr lang="en-US" altLang="ko-KR" sz="1100">
                <a:solidFill>
                  <a:schemeClr val="tx1"/>
                </a:solidFill>
                <a:latin typeface="Consolas" panose="020B0609020204030204" pitchFamily="49" charset="0"/>
                <a:ea typeface="고도 M" panose="02000503000000020004" pitchFamily="2" charset="-127"/>
              </a:rPr>
              <a:t>)     (None, 8)                 328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dense_1 (Dense)              (None, 1)                 9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32,337</a:t>
            </a:r>
          </a:p>
          <a:p>
            <a:pPr lvl="0"/>
            <a:r>
              <a:rPr lang="en-US" altLang="ko-KR" sz="1100">
                <a:solidFill>
                  <a:schemeClr val="tx1"/>
                </a:solidFill>
                <a:latin typeface="Consolas" panose="020B0609020204030204" pitchFamily="49" charset="0"/>
                <a:ea typeface="고도 M" panose="02000503000000020004" pitchFamily="2" charset="-127"/>
              </a:rPr>
              <a:t>Trainable params: 32,337</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191164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43688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모델 컴파일하고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model_ebd.compile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model_ebd.fit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48472" y="2450194"/>
            <a:ext cx="8067870" cy="297004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1/10</a:t>
            </a:r>
          </a:p>
          <a:p>
            <a:pPr lvl="0"/>
            <a:r>
              <a:rPr lang="en-US" altLang="ko-KR" sz="1100">
                <a:solidFill>
                  <a:schemeClr val="tx1"/>
                </a:solidFill>
                <a:latin typeface="Consolas" panose="020B0609020204030204" pitchFamily="49" charset="0"/>
                <a:ea typeface="고도 M" panose="02000503000000020004" pitchFamily="2" charset="-127"/>
              </a:rPr>
              <a:t>20000/20000 [==============================] - 8s 417us/sample - loss: 0.5712 - accuracy: 0.6960 -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0.5176 -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0.7574</a:t>
            </a:r>
          </a:p>
          <a:p>
            <a:pPr lvl="0"/>
            <a:r>
              <a:rPr lang="en-US" altLang="ko-KR" sz="1100">
                <a:solidFill>
                  <a:schemeClr val="tx1"/>
                </a:solidFill>
                <a:latin typeface="Consolas" panose="020B0609020204030204" pitchFamily="49" charset="0"/>
                <a:ea typeface="고도 M" panose="02000503000000020004" pitchFamily="2" charset="-127"/>
              </a:rPr>
              <a:t>Epoch 2/10</a:t>
            </a:r>
          </a:p>
          <a:p>
            <a:pPr lvl="0"/>
            <a:r>
              <a:rPr lang="en-US" altLang="ko-KR" sz="1100">
                <a:solidFill>
                  <a:schemeClr val="tx1"/>
                </a:solidFill>
                <a:latin typeface="Consolas" panose="020B0609020204030204" pitchFamily="49" charset="0"/>
                <a:ea typeface="고도 M" panose="02000503000000020004" pitchFamily="2" charset="-127"/>
              </a:rPr>
              <a:t>20000/20000 [==============================] - 8s 407us/sample - loss: 0.4515 - accuracy: 0.8003 -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0.4368 -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0.8062</a:t>
            </a:r>
          </a:p>
          <a:p>
            <a:pPr lvl="0"/>
            <a:r>
              <a:rPr lang="en-US" altLang="ko-KR" sz="1100">
                <a:solidFill>
                  <a:schemeClr val="tx1"/>
                </a:solidFill>
                <a:latin typeface="Consolas" panose="020B0609020204030204" pitchFamily="49" charset="0"/>
                <a:ea typeface="고도 M" panose="02000503000000020004" pitchFamily="2" charset="-127"/>
              </a:rPr>
              <a:t>Epoch 3/10</a:t>
            </a:r>
          </a:p>
          <a:p>
            <a:pPr lvl="0"/>
            <a:endParaRPr lang="en-US" altLang="ko-KR" sz="1100">
              <a:solidFill>
                <a:schemeClr val="tx1"/>
              </a:solidFill>
              <a:latin typeface="Consolas" panose="020B0609020204030204" pitchFamily="49" charset="0"/>
              <a:ea typeface="고도 M" panose="02000503000000020004" pitchFamily="2" charset="-127"/>
            </a:endParaRPr>
          </a:p>
          <a:p>
            <a:pPr lvl="0"/>
            <a:r>
              <a:rPr lang="en-US" altLang="ko-KR" sz="1100">
                <a:solidFill>
                  <a:schemeClr val="tx1"/>
                </a:solidFill>
                <a:latin typeface="Consolas" panose="020B0609020204030204" pitchFamily="49" charset="0"/>
                <a:ea typeface="고도 M" panose="02000503000000020004" pitchFamily="2" charset="-127"/>
              </a:rPr>
              <a:t>...</a:t>
            </a:r>
          </a:p>
          <a:p>
            <a:pPr lvl="0"/>
            <a:endParaRPr lang="en-US" altLang="ko-KR" sz="1100">
              <a:solidFill>
                <a:schemeClr val="tx1"/>
              </a:solidFill>
              <a:latin typeface="Consolas" panose="020B0609020204030204" pitchFamily="49" charset="0"/>
              <a:ea typeface="고도 M" panose="02000503000000020004" pitchFamily="2" charset="-127"/>
            </a:endParaRPr>
          </a:p>
          <a:p>
            <a:pPr lvl="0"/>
            <a:r>
              <a:rPr lang="en-US" altLang="ko-KR" sz="1100">
                <a:solidFill>
                  <a:schemeClr val="tx1"/>
                </a:solidFill>
                <a:latin typeface="Consolas" panose="020B0609020204030204" pitchFamily="49" charset="0"/>
                <a:ea typeface="고도 M" panose="02000503000000020004" pitchFamily="2" charset="-127"/>
              </a:rPr>
              <a:t>Epoch 9/10</a:t>
            </a:r>
          </a:p>
          <a:p>
            <a:pPr lvl="0"/>
            <a:r>
              <a:rPr lang="en-US" altLang="ko-KR" sz="1100">
                <a:solidFill>
                  <a:schemeClr val="tx1"/>
                </a:solidFill>
                <a:latin typeface="Consolas" panose="020B0609020204030204" pitchFamily="49" charset="0"/>
                <a:ea typeface="고도 M" panose="02000503000000020004" pitchFamily="2" charset="-127"/>
              </a:rPr>
              <a:t>20000/20000 [==============================] - 8s 394us/sample - loss: 0.2581 - accuracy: 0.9004 -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0.4716 -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0.8090</a:t>
            </a:r>
          </a:p>
          <a:p>
            <a:pPr lvl="0"/>
            <a:r>
              <a:rPr lang="en-US" altLang="ko-KR" sz="1100">
                <a:solidFill>
                  <a:schemeClr val="tx1"/>
                </a:solidFill>
                <a:latin typeface="Consolas" panose="020B0609020204030204" pitchFamily="49" charset="0"/>
                <a:ea typeface="고도 M" panose="02000503000000020004" pitchFamily="2" charset="-127"/>
              </a:rPr>
              <a:t>Epoch 10/10</a:t>
            </a:r>
          </a:p>
          <a:p>
            <a:pPr lvl="0"/>
            <a:r>
              <a:rPr lang="en-US" altLang="ko-KR" sz="1100">
                <a:solidFill>
                  <a:schemeClr val="tx1"/>
                </a:solidFill>
                <a:latin typeface="Consolas" panose="020B0609020204030204" pitchFamily="49" charset="0"/>
                <a:ea typeface="고도 M" panose="02000503000000020004" pitchFamily="2" charset="-127"/>
              </a:rPr>
              <a:t>20000/20000 [==============================] - 8s 393us/sample - loss: 0.2580 - accuracy: 0.9014 -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0.4824 -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0.8158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2009738"/>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304282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2256250"/>
            <a:ext cx="4237941"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7" name="직사각형 6">
            <a:extLst>
              <a:ext uri="{FF2B5EF4-FFF2-40B4-BE49-F238E27FC236}">
                <a16:creationId xmlns:a16="http://schemas.microsoft.com/office/drawing/2014/main" id="{B4024D44-06BA-4171-A20C-3BFF74908A4C}"/>
              </a:ext>
            </a:extLst>
          </p:cNvPr>
          <p:cNvSpPr/>
          <p:nvPr/>
        </p:nvSpPr>
        <p:spPr>
          <a:xfrm>
            <a:off x="1348472" y="4767880"/>
            <a:ext cx="4237941"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8194" name="Picture 2">
            <a:extLst>
              <a:ext uri="{FF2B5EF4-FFF2-40B4-BE49-F238E27FC236}">
                <a16:creationId xmlns:a16="http://schemas.microsoft.com/office/drawing/2014/main" id="{1F7EAEB1-5A9A-4DB4-B5A0-34255FC5B1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3904" y="1483975"/>
            <a:ext cx="360045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4BCC79AA-8976-4EFA-8346-87467A3DD1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3904" y="4088575"/>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40010"/>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7.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58356" y="1616455"/>
            <a:ext cx="7724276"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model_ebd.evaluate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9" name="TextBox 8">
            <a:extLst>
              <a:ext uri="{FF2B5EF4-FFF2-40B4-BE49-F238E27FC236}">
                <a16:creationId xmlns:a16="http://schemas.microsoft.com/office/drawing/2014/main" id="{2642FE24-8CCE-4680-B2E1-2F2BF0D02235}"/>
              </a:ext>
            </a:extLst>
          </p:cNvPr>
          <p:cNvSpPr txBox="1"/>
          <p:nvPr/>
        </p:nvSpPr>
        <p:spPr>
          <a:xfrm>
            <a:off x="1490976" y="2127934"/>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0.8158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110156837"/>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745683215"/>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셀의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6.5 LSTM </a:t>
            </a:r>
            <a:r>
              <a:rPr lang="ko-KR" altLang="en-US" sz="1800" b="1">
                <a:solidFill>
                  <a:srgbClr val="000000"/>
                </a:solidFill>
                <a:ea typeface="-2002" pitchFamily="18" charset="-127"/>
              </a:rPr>
              <a:t>신경망</a:t>
            </a:r>
          </a:p>
        </p:txBody>
      </p:sp>
      <p:sp>
        <p:nvSpPr>
          <p:cNvPr id="11" name="타원 10">
            <a:extLst>
              <a:ext uri="{FF2B5EF4-FFF2-40B4-BE49-F238E27FC236}">
                <a16:creationId xmlns:a16="http://schemas.microsoft.com/office/drawing/2014/main" id="{9FCA0E2D-11FA-4A43-A94B-7FE05839D3D9}"/>
              </a:ext>
            </a:extLst>
          </p:cNvPr>
          <p:cNvSpPr/>
          <p:nvPr/>
        </p:nvSpPr>
        <p:spPr>
          <a:xfrm>
            <a:off x="4691028" y="3550526"/>
            <a:ext cx="529466" cy="5294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셀</a:t>
            </a:r>
          </a:p>
        </p:txBody>
      </p:sp>
      <p:cxnSp>
        <p:nvCxnSpPr>
          <p:cNvPr id="12" name="직선 화살표 연결선 11">
            <a:extLst>
              <a:ext uri="{FF2B5EF4-FFF2-40B4-BE49-F238E27FC236}">
                <a16:creationId xmlns:a16="http://schemas.microsoft.com/office/drawing/2014/main" id="{9A2672C9-7BF7-485F-9F4F-0F6D795ED86F}"/>
              </a:ext>
            </a:extLst>
          </p:cNvPr>
          <p:cNvCxnSpPr>
            <a:cxnSpLocks/>
            <a:stCxn id="11" idx="6"/>
          </p:cNvCxnSpPr>
          <p:nvPr/>
        </p:nvCxnSpPr>
        <p:spPr>
          <a:xfrm>
            <a:off x="5220494" y="3815258"/>
            <a:ext cx="63606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5784035" y="3633653"/>
                <a:ext cx="612263"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5784035" y="3633653"/>
                <a:ext cx="612263" cy="46494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02DDB0C-AAA2-41EC-99C5-BFA2F2B981D6}"/>
                  </a:ext>
                </a:extLst>
              </p:cNvPr>
              <p:cNvSpPr txBox="1"/>
              <p:nvPr/>
            </p:nvSpPr>
            <p:spPr>
              <a:xfrm>
                <a:off x="3571288" y="3633653"/>
                <a:ext cx="558340"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02DDB0C-AAA2-41EC-99C5-BFA2F2B981D6}"/>
                  </a:ext>
                </a:extLst>
              </p:cNvPr>
              <p:cNvSpPr txBox="1">
                <a:spLocks noRot="1" noChangeAspect="1" noMove="1" noResize="1" noEditPoints="1" noAdjustHandles="1" noChangeArrowheads="1" noChangeShapeType="1" noTextEdit="1"/>
              </p:cNvSpPr>
              <p:nvPr/>
            </p:nvSpPr>
            <p:spPr>
              <a:xfrm>
                <a:off x="3571288" y="3633653"/>
                <a:ext cx="558340" cy="464948"/>
              </a:xfrm>
              <a:prstGeom prst="rect">
                <a:avLst/>
              </a:prstGeom>
              <a:blipFill>
                <a:blip r:embed="rId4"/>
                <a:stretch>
                  <a:fillRect/>
                </a:stretch>
              </a:blipFill>
            </p:spPr>
            <p:txBody>
              <a:bodyPr/>
              <a:lstStyle/>
              <a:p>
                <a:r>
                  <a:rPr lang="ko-KR" altLang="en-US">
                    <a:noFill/>
                  </a:rPr>
                  <a:t> </a:t>
                </a:r>
              </a:p>
            </p:txBody>
          </p:sp>
        </mc:Fallback>
      </mc:AlternateContent>
      <p:cxnSp>
        <p:nvCxnSpPr>
          <p:cNvPr id="15" name="직선 화살표 연결선 14">
            <a:extLst>
              <a:ext uri="{FF2B5EF4-FFF2-40B4-BE49-F238E27FC236}">
                <a16:creationId xmlns:a16="http://schemas.microsoft.com/office/drawing/2014/main" id="{9F901E5A-CCB3-4A35-8883-E3E60BD28E07}"/>
              </a:ext>
            </a:extLst>
          </p:cNvPr>
          <p:cNvCxnSpPr>
            <a:cxnSpLocks/>
          </p:cNvCxnSpPr>
          <p:nvPr/>
        </p:nvCxnSpPr>
        <p:spPr>
          <a:xfrm>
            <a:off x="4057904" y="3815257"/>
            <a:ext cx="63606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연결선: 꺾임 15">
            <a:extLst>
              <a:ext uri="{FF2B5EF4-FFF2-40B4-BE49-F238E27FC236}">
                <a16:creationId xmlns:a16="http://schemas.microsoft.com/office/drawing/2014/main" id="{00FC8897-23D6-42F5-8857-89DCA3704C52}"/>
              </a:ext>
            </a:extLst>
          </p:cNvPr>
          <p:cNvCxnSpPr>
            <a:cxnSpLocks/>
            <a:stCxn id="18" idx="0"/>
            <a:endCxn id="11" idx="0"/>
          </p:cNvCxnSpPr>
          <p:nvPr/>
        </p:nvCxnSpPr>
        <p:spPr>
          <a:xfrm rot="16200000" flipV="1">
            <a:off x="5096429" y="3409859"/>
            <a:ext cx="265168" cy="546504"/>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8712AA64-F0AB-4280-921A-452A260C6554}"/>
              </a:ext>
            </a:extLst>
          </p:cNvPr>
          <p:cNvSpPr/>
          <p:nvPr/>
        </p:nvSpPr>
        <p:spPr>
          <a:xfrm>
            <a:off x="5448993" y="3815694"/>
            <a:ext cx="106541" cy="1065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4965207" y="2642259"/>
                <a:ext cx="734553" cy="4919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4965207" y="2642259"/>
                <a:ext cx="734553" cy="491908"/>
              </a:xfrm>
              <a:prstGeom prst="rect">
                <a:avLst/>
              </a:prstGeom>
              <a:blipFill>
                <a:blip r:embed="rId5"/>
                <a:stretch>
                  <a:fillRect/>
                </a:stretch>
              </a:blipFill>
            </p:spPr>
            <p:txBody>
              <a:bodyPr/>
              <a:lstStyle/>
              <a:p>
                <a:r>
                  <a:rPr lang="ko-KR" altLang="en-US">
                    <a:noFill/>
                  </a:rPr>
                  <a:t> </a:t>
                </a:r>
              </a:p>
            </p:txBody>
          </p:sp>
        </mc:Fallback>
      </mc:AlternateContent>
      <p:cxnSp>
        <p:nvCxnSpPr>
          <p:cNvPr id="20" name="연결선: 꺾임 19">
            <a:extLst>
              <a:ext uri="{FF2B5EF4-FFF2-40B4-BE49-F238E27FC236}">
                <a16:creationId xmlns:a16="http://schemas.microsoft.com/office/drawing/2014/main" id="{5EF770C2-890C-4AB9-8435-A655D715C3D3}"/>
              </a:ext>
            </a:extLst>
          </p:cNvPr>
          <p:cNvCxnSpPr>
            <a:cxnSpLocks/>
            <a:stCxn id="11" idx="5"/>
            <a:endCxn id="11" idx="3"/>
          </p:cNvCxnSpPr>
          <p:nvPr/>
        </p:nvCxnSpPr>
        <p:spPr>
          <a:xfrm rot="5400000">
            <a:off x="4955761" y="3815258"/>
            <a:ext cx="12700" cy="374388"/>
          </a:xfrm>
          <a:prstGeom prst="bentConnector3">
            <a:avLst>
              <a:gd name="adj1" fmla="val 241053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4696111" y="4279612"/>
                <a:ext cx="553036"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𝐶</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4696111" y="4279612"/>
                <a:ext cx="553036" cy="390748"/>
              </a:xfrm>
              <a:prstGeom prst="rect">
                <a:avLst/>
              </a:prstGeom>
              <a:blipFill>
                <a:blip r:embed="rId6"/>
                <a:stretch>
                  <a:fillRect b="-468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4195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1.1 </a:t>
            </a:r>
            <a:r>
              <a:rPr kumimoji="0" lang="ko-KR" altLang="en-US" sz="1800">
                <a:solidFill>
                  <a:schemeClr val="tx1"/>
                </a:solidFill>
                <a:latin typeface="맑은 고딕" pitchFamily="50" charset="-127"/>
                <a:ea typeface="맑은 고딕" pitchFamily="50" charset="-127"/>
              </a:rPr>
              <a:t>인공지능과 머신러닝</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1.2 </a:t>
            </a:r>
            <a:r>
              <a:rPr kumimoji="0" lang="ko-KR" altLang="en-US" sz="1800">
                <a:solidFill>
                  <a:schemeClr val="tx1"/>
                </a:solidFill>
                <a:latin typeface="맑은 고딕" pitchFamily="50" charset="-127"/>
                <a:ea typeface="맑은 고딕" pitchFamily="50" charset="-127"/>
              </a:rPr>
              <a:t>딥러닝 이전 </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1.3 </a:t>
            </a:r>
            <a:r>
              <a:rPr kumimoji="0" lang="ko-KR" altLang="en-US" sz="1800" b="1" u="sng">
                <a:solidFill>
                  <a:schemeClr val="tx1"/>
                </a:solidFill>
                <a:latin typeface="맑은 고딕" pitchFamily="50" charset="-127"/>
                <a:ea typeface="맑은 고딕" pitchFamily="50" charset="-127"/>
              </a:rPr>
              <a:t>왜 딥러닝일까</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왜 지금일까</a:t>
            </a:r>
            <a:r>
              <a:rPr kumimoji="0" lang="en-US" altLang="ko-KR" sz="1800" b="1" u="sng">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맑은 고딕" panose="020B0503020000020004" pitchFamily="50" charset="-127"/>
                <a:ea typeface="맑은 고딕" panose="020B0503020000020004" pitchFamily="50" charset="-127"/>
              </a:rPr>
              <a:t>1. </a:t>
            </a:r>
            <a:r>
              <a:rPr kumimoji="0" lang="ko-KR" altLang="en-US" sz="3600" b="1">
                <a:solidFill>
                  <a:srgbClr val="C5003D"/>
                </a:solidFill>
                <a:latin typeface="맑은 고딕" panose="020B0503020000020004" pitchFamily="50" charset="-127"/>
                <a:ea typeface="맑은 고딕" panose="020B0503020000020004" pitchFamily="50" charset="-127"/>
              </a:rPr>
              <a:t>딥러닝이란 무엇인가</a:t>
            </a:r>
            <a:r>
              <a:rPr kumimoji="0" lang="en-US" altLang="ko-KR" sz="3600" b="1">
                <a:solidFill>
                  <a:srgbClr val="C5003D"/>
                </a:solidFill>
                <a:latin typeface="맑은 고딕" panose="020B0503020000020004" pitchFamily="50" charset="-127"/>
                <a:ea typeface="맑은 고딕" panose="020B0503020000020004" pitchFamily="50" charset="-127"/>
              </a:rPr>
              <a:t>?</a:t>
            </a:r>
          </a:p>
        </p:txBody>
      </p:sp>
    </p:spTree>
    <p:extLst>
      <p:ext uri="{BB962C8B-B14F-4D97-AF65-F5344CB8AC3E}">
        <p14:creationId xmlns:p14="http://schemas.microsoft.com/office/powerpoint/2010/main" val="270370950"/>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셀의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6.5 LSTM </a:t>
            </a:r>
            <a:r>
              <a:rPr lang="ko-KR" altLang="en-US" sz="1800" b="1">
                <a:solidFill>
                  <a:srgbClr val="000000"/>
                </a:solidFill>
                <a:ea typeface="-2002" pitchFamily="18" charset="-127"/>
              </a:rPr>
              <a:t>신경망</a:t>
            </a:r>
          </a:p>
        </p:txBody>
      </p:sp>
      <p:grpSp>
        <p:nvGrpSpPr>
          <p:cNvPr id="50" name="그룹 49">
            <a:extLst>
              <a:ext uri="{FF2B5EF4-FFF2-40B4-BE49-F238E27FC236}">
                <a16:creationId xmlns:a16="http://schemas.microsoft.com/office/drawing/2014/main" id="{5B27E991-B7C1-4F17-A1FA-C22E38A57212}"/>
              </a:ext>
            </a:extLst>
          </p:cNvPr>
          <p:cNvGrpSpPr/>
          <p:nvPr/>
        </p:nvGrpSpPr>
        <p:grpSpPr>
          <a:xfrm>
            <a:off x="555398" y="1561405"/>
            <a:ext cx="4770685" cy="3836260"/>
            <a:chOff x="2568266" y="985451"/>
            <a:chExt cx="5187083" cy="4171099"/>
          </a:xfrm>
        </p:grpSpPr>
        <p:sp>
          <p:nvSpPr>
            <p:cNvPr id="11" name="타원 10">
              <a:extLst>
                <a:ext uri="{FF2B5EF4-FFF2-40B4-BE49-F238E27FC236}">
                  <a16:creationId xmlns:a16="http://schemas.microsoft.com/office/drawing/2014/main" id="{9FCA0E2D-11FA-4A43-A94B-7FE05839D3D9}"/>
                </a:ext>
              </a:extLst>
            </p:cNvPr>
            <p:cNvSpPr/>
            <p:nvPr/>
          </p:nvSpPr>
          <p:spPr>
            <a:xfrm>
              <a:off x="3408492" y="985451"/>
              <a:ext cx="3514821" cy="351481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7214954" y="1602169"/>
                  <a:ext cx="4592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𝐶</m:t>
                        </m:r>
                      </m:oMath>
                    </m:oMathPara>
                  </a14:m>
                  <a:endParaRPr lang="ko-KR" altLang="en-US" sz="18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7214954" y="1602169"/>
                  <a:ext cx="459292"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3869837" y="4664642"/>
                  <a:ext cx="734553" cy="4919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3869837" y="4664642"/>
                  <a:ext cx="734553" cy="491908"/>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3837542" y="3623966"/>
                  <a:ext cx="541943" cy="3915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𝑓</m:t>
                            </m:r>
                          </m:sub>
                        </m:sSub>
                      </m:oMath>
                    </m:oMathPara>
                  </a14:m>
                  <a:endParaRPr lang="ko-KR" altLang="en-US" sz="18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3837542" y="3623966"/>
                  <a:ext cx="541943" cy="391582"/>
                </a:xfrm>
                <a:prstGeom prst="rect">
                  <a:avLst/>
                </a:prstGeom>
                <a:blipFill>
                  <a:blip r:embed="rId5"/>
                  <a:stretch>
                    <a:fillRect b="-20339"/>
                  </a:stretch>
                </a:blipFill>
              </p:spPr>
              <p:txBody>
                <a:bodyPr/>
                <a:lstStyle/>
                <a:p>
                  <a:r>
                    <a:rPr lang="ko-KR" altLang="en-US">
                      <a:noFill/>
                    </a:rPr>
                    <a:t> </a:t>
                  </a:r>
                </a:p>
              </p:txBody>
            </p:sp>
          </mc:Fallback>
        </mc:AlternateContent>
        <p:sp>
          <p:nvSpPr>
            <p:cNvPr id="17" name="타원 16">
              <a:extLst>
                <a:ext uri="{FF2B5EF4-FFF2-40B4-BE49-F238E27FC236}">
                  <a16:creationId xmlns:a16="http://schemas.microsoft.com/office/drawing/2014/main" id="{8247E0D4-1667-477D-BA32-CCF62F44F9FB}"/>
                </a:ext>
              </a:extLst>
            </p:cNvPr>
            <p:cNvSpPr/>
            <p:nvPr/>
          </p:nvSpPr>
          <p:spPr>
            <a:xfrm>
              <a:off x="4085387" y="162628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1" name="타원 20">
                  <a:extLst>
                    <a:ext uri="{FF2B5EF4-FFF2-40B4-BE49-F238E27FC236}">
                      <a16:creationId xmlns:a16="http://schemas.microsoft.com/office/drawing/2014/main" id="{6DED66BA-93F4-4FFF-BFA9-AE95562C1F1F}"/>
                    </a:ext>
                  </a:extLst>
                </p:cNvPr>
                <p:cNvSpPr/>
                <p:nvPr/>
              </p:nvSpPr>
              <p:spPr>
                <a:xfrm>
                  <a:off x="5057427" y="162628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ko-KR" b="0" i="1" smtClean="0">
                            <a:solidFill>
                              <a:schemeClr val="tx1"/>
                            </a:solidFill>
                            <a:latin typeface="Cambria Math" panose="02040503050406030204" pitchFamily="18" charset="0"/>
                            <a:ea typeface="고도 M" panose="02000503000000020004" pitchFamily="2" charset="-127"/>
                          </a:rPr>
                          <m:t> </m:t>
                        </m:r>
                      </m:oMath>
                    </m:oMathPara>
                  </a14:m>
                  <a:endParaRPr lang="ko-KR" altLang="en-US">
                    <a:solidFill>
                      <a:schemeClr val="tx1"/>
                    </a:solidFill>
                    <a:latin typeface="고도 M" panose="02000503000000020004" pitchFamily="2" charset="-127"/>
                    <a:ea typeface="고도 M" panose="02000503000000020004" pitchFamily="2" charset="-127"/>
                  </a:endParaRPr>
                </a:p>
              </p:txBody>
            </p:sp>
          </mc:Choice>
          <mc:Fallback xmlns="">
            <p:sp>
              <p:nvSpPr>
                <p:cNvPr id="21" name="타원 20">
                  <a:extLst>
                    <a:ext uri="{FF2B5EF4-FFF2-40B4-BE49-F238E27FC236}">
                      <a16:creationId xmlns:a16="http://schemas.microsoft.com/office/drawing/2014/main" id="{6DED66BA-93F4-4FFF-BFA9-AE95562C1F1F}"/>
                    </a:ext>
                  </a:extLst>
                </p:cNvPr>
                <p:cNvSpPr>
                  <a:spLocks noRot="1" noChangeAspect="1" noMove="1" noResize="1" noEditPoints="1" noAdjustHandles="1" noChangeArrowheads="1" noChangeShapeType="1" noTextEdit="1"/>
                </p:cNvSpPr>
                <p:nvPr/>
              </p:nvSpPr>
              <p:spPr>
                <a:xfrm>
                  <a:off x="5057427" y="1626289"/>
                  <a:ext cx="303454" cy="303453"/>
                </a:xfrm>
                <a:prstGeom prst="ellipse">
                  <a:avLst/>
                </a:prstGeom>
                <a:blipFill>
                  <a:blip r:embed="rId6"/>
                  <a:stretch>
                    <a:fillRect/>
                  </a:stretch>
                </a:blipFill>
                <a:ln>
                  <a:solidFill>
                    <a:schemeClr val="tx2"/>
                  </a:solidFill>
                </a:ln>
              </p:spPr>
              <p:txBody>
                <a:bodyPr/>
                <a:lstStyle/>
                <a:p>
                  <a:r>
                    <a:rPr lang="ko-KR" altLang="en-US">
                      <a:noFill/>
                    </a:rPr>
                    <a:t> </a:t>
                  </a:r>
                </a:p>
              </p:txBody>
            </p:sp>
          </mc:Fallback>
        </mc:AlternateContent>
        <p:sp>
          <p:nvSpPr>
            <p:cNvPr id="22" name="타원 21">
              <a:extLst>
                <a:ext uri="{FF2B5EF4-FFF2-40B4-BE49-F238E27FC236}">
                  <a16:creationId xmlns:a16="http://schemas.microsoft.com/office/drawing/2014/main" id="{16044573-6E23-4E87-95B0-E5E8E92A01CB}"/>
                </a:ext>
              </a:extLst>
            </p:cNvPr>
            <p:cNvSpPr/>
            <p:nvPr/>
          </p:nvSpPr>
          <p:spPr>
            <a:xfrm>
              <a:off x="4085387" y="316984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4" name="타원 23">
              <a:extLst>
                <a:ext uri="{FF2B5EF4-FFF2-40B4-BE49-F238E27FC236}">
                  <a16:creationId xmlns:a16="http://schemas.microsoft.com/office/drawing/2014/main" id="{DBE5DFCA-06B6-4D97-8BAA-5E768C8E7D87}"/>
                </a:ext>
              </a:extLst>
            </p:cNvPr>
            <p:cNvSpPr/>
            <p:nvPr/>
          </p:nvSpPr>
          <p:spPr>
            <a:xfrm>
              <a:off x="5057427" y="2424248"/>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p:sp>
          <p:nvSpPr>
            <p:cNvPr id="25" name="타원 24">
              <a:extLst>
                <a:ext uri="{FF2B5EF4-FFF2-40B4-BE49-F238E27FC236}">
                  <a16:creationId xmlns:a16="http://schemas.microsoft.com/office/drawing/2014/main" id="{F120A6F6-6604-4AA8-BE07-914FF750C043}"/>
                </a:ext>
              </a:extLst>
            </p:cNvPr>
            <p:cNvSpPr/>
            <p:nvPr/>
          </p:nvSpPr>
          <p:spPr>
            <a:xfrm>
              <a:off x="4781763" y="315625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6" name="타원 25">
              <a:extLst>
                <a:ext uri="{FF2B5EF4-FFF2-40B4-BE49-F238E27FC236}">
                  <a16:creationId xmlns:a16="http://schemas.microsoft.com/office/drawing/2014/main" id="{B38A9F34-E7D7-4D34-8BE2-99A14FF9DD08}"/>
                </a:ext>
              </a:extLst>
            </p:cNvPr>
            <p:cNvSpPr/>
            <p:nvPr/>
          </p:nvSpPr>
          <p:spPr>
            <a:xfrm>
              <a:off x="5352623" y="315625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t</a:t>
              </a:r>
              <a:endParaRPr lang="ko-KR" altLang="en-US">
                <a:solidFill>
                  <a:schemeClr val="tx1"/>
                </a:solidFill>
                <a:latin typeface="고도 M" panose="02000503000000020004" pitchFamily="2" charset="-127"/>
                <a:ea typeface="고도 M" panose="02000503000000020004" pitchFamily="2" charset="-127"/>
              </a:endParaRPr>
            </a:p>
          </p:txBody>
        </p:sp>
        <p:sp>
          <p:nvSpPr>
            <p:cNvPr id="27" name="타원 26">
              <a:extLst>
                <a:ext uri="{FF2B5EF4-FFF2-40B4-BE49-F238E27FC236}">
                  <a16:creationId xmlns:a16="http://schemas.microsoft.com/office/drawing/2014/main" id="{567C123E-B36A-4956-84FA-4E69A4030B5D}"/>
                </a:ext>
              </a:extLst>
            </p:cNvPr>
            <p:cNvSpPr/>
            <p:nvPr/>
          </p:nvSpPr>
          <p:spPr>
            <a:xfrm>
              <a:off x="6055571" y="316983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8" name="타원 27">
              <a:extLst>
                <a:ext uri="{FF2B5EF4-FFF2-40B4-BE49-F238E27FC236}">
                  <a16:creationId xmlns:a16="http://schemas.microsoft.com/office/drawing/2014/main" id="{04005B34-36FA-4A18-BED0-BF2CF69F708A}"/>
                </a:ext>
              </a:extLst>
            </p:cNvPr>
            <p:cNvSpPr/>
            <p:nvPr/>
          </p:nvSpPr>
          <p:spPr>
            <a:xfrm>
              <a:off x="6055571" y="2657563"/>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p:sp>
          <p:nvSpPr>
            <p:cNvPr id="29" name="타원 28">
              <a:extLst>
                <a:ext uri="{FF2B5EF4-FFF2-40B4-BE49-F238E27FC236}">
                  <a16:creationId xmlns:a16="http://schemas.microsoft.com/office/drawing/2014/main" id="{4F537BD7-BD94-4060-90F6-07972C296C9F}"/>
                </a:ext>
              </a:extLst>
            </p:cNvPr>
            <p:cNvSpPr/>
            <p:nvPr/>
          </p:nvSpPr>
          <p:spPr>
            <a:xfrm>
              <a:off x="6055571" y="2097783"/>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30" name="직선 화살표 연결선 29">
              <a:extLst>
                <a:ext uri="{FF2B5EF4-FFF2-40B4-BE49-F238E27FC236}">
                  <a16:creationId xmlns:a16="http://schemas.microsoft.com/office/drawing/2014/main" id="{835C9C83-D27C-4F53-9223-B7C91CA573CB}"/>
                </a:ext>
              </a:extLst>
            </p:cNvPr>
            <p:cNvCxnSpPr>
              <a:cxnSpLocks/>
              <a:endCxn id="17" idx="2"/>
            </p:cNvCxnSpPr>
            <p:nvPr/>
          </p:nvCxnSpPr>
          <p:spPr>
            <a:xfrm>
              <a:off x="3030886" y="1778015"/>
              <a:ext cx="1054501" cy="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6062D3C6-732F-4EDD-B730-4D347C58E2F6}"/>
                </a:ext>
              </a:extLst>
            </p:cNvPr>
            <p:cNvCxnSpPr>
              <a:cxnSpLocks/>
              <a:stCxn id="17" idx="6"/>
              <a:endCxn id="21" idx="2"/>
            </p:cNvCxnSpPr>
            <p:nvPr/>
          </p:nvCxnSpPr>
          <p:spPr>
            <a:xfrm>
              <a:off x="4388841" y="1778016"/>
              <a:ext cx="668586"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8B9C98F8-A0AF-45D2-AC7A-7A031E5170A4}"/>
                </a:ext>
              </a:extLst>
            </p:cNvPr>
            <p:cNvCxnSpPr>
              <a:cxnSpLocks/>
              <a:stCxn id="22" idx="0"/>
              <a:endCxn id="17" idx="4"/>
            </p:cNvCxnSpPr>
            <p:nvPr/>
          </p:nvCxnSpPr>
          <p:spPr>
            <a:xfrm flipV="1">
              <a:off x="4237114" y="1929742"/>
              <a:ext cx="0" cy="124009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477BF6B7-C3FB-4498-83D8-F724147CB057}"/>
                </a:ext>
              </a:extLst>
            </p:cNvPr>
            <p:cNvCxnSpPr>
              <a:cxnSpLocks/>
              <a:stCxn id="25" idx="0"/>
              <a:endCxn id="24" idx="4"/>
            </p:cNvCxnSpPr>
            <p:nvPr/>
          </p:nvCxnSpPr>
          <p:spPr>
            <a:xfrm flipV="1">
              <a:off x="4933490" y="2727701"/>
              <a:ext cx="275664" cy="4285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4F3D7B5A-DEB3-468D-9D6A-343991B5ABCD}"/>
                </a:ext>
              </a:extLst>
            </p:cNvPr>
            <p:cNvCxnSpPr>
              <a:cxnSpLocks/>
              <a:stCxn id="26" idx="0"/>
              <a:endCxn id="24" idx="4"/>
            </p:cNvCxnSpPr>
            <p:nvPr/>
          </p:nvCxnSpPr>
          <p:spPr>
            <a:xfrm flipH="1" flipV="1">
              <a:off x="5209154" y="2727701"/>
              <a:ext cx="295196" cy="4285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D8E60B70-CDAC-4863-A4A1-9BCC6631CB49}"/>
                </a:ext>
              </a:extLst>
            </p:cNvPr>
            <p:cNvCxnSpPr>
              <a:cxnSpLocks/>
              <a:stCxn id="24" idx="0"/>
              <a:endCxn id="21" idx="4"/>
            </p:cNvCxnSpPr>
            <p:nvPr/>
          </p:nvCxnSpPr>
          <p:spPr>
            <a:xfrm flipV="1">
              <a:off x="5209154" y="1929742"/>
              <a:ext cx="0" cy="49450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D178C273-398A-40EC-A1F5-FABD11FDE986}"/>
                </a:ext>
              </a:extLst>
            </p:cNvPr>
            <p:cNvCxnSpPr>
              <a:cxnSpLocks/>
              <a:stCxn id="29" idx="4"/>
              <a:endCxn id="28" idx="0"/>
            </p:cNvCxnSpPr>
            <p:nvPr/>
          </p:nvCxnSpPr>
          <p:spPr>
            <a:xfrm>
              <a:off x="6207298" y="2401236"/>
              <a:ext cx="0" cy="256327"/>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77EF3C2E-7D0F-4B52-B874-12AC44C1C6B7}"/>
                </a:ext>
              </a:extLst>
            </p:cNvPr>
            <p:cNvCxnSpPr>
              <a:cxnSpLocks/>
              <a:stCxn id="27" idx="0"/>
              <a:endCxn id="28" idx="4"/>
            </p:cNvCxnSpPr>
            <p:nvPr/>
          </p:nvCxnSpPr>
          <p:spPr>
            <a:xfrm flipV="1">
              <a:off x="6207298" y="2961016"/>
              <a:ext cx="0" cy="20882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3088C297-0258-482E-9F94-F86F6BE93BE4}"/>
                </a:ext>
              </a:extLst>
            </p:cNvPr>
            <p:cNvCxnSpPr>
              <a:cxnSpLocks/>
            </p:cNvCxnSpPr>
            <p:nvPr/>
          </p:nvCxnSpPr>
          <p:spPr>
            <a:xfrm>
              <a:off x="5360881" y="1778015"/>
              <a:ext cx="194003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3DB0B94A-B045-4F9D-8071-0EF6038F9895}"/>
                </a:ext>
              </a:extLst>
            </p:cNvPr>
            <p:cNvCxnSpPr>
              <a:cxnSpLocks/>
              <a:endCxn id="29" idx="0"/>
            </p:cNvCxnSpPr>
            <p:nvPr/>
          </p:nvCxnSpPr>
          <p:spPr>
            <a:xfrm>
              <a:off x="6207298" y="1778015"/>
              <a:ext cx="0" cy="31976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8E0AD296-7946-4ADE-8279-EAB0EA8D041F}"/>
                </a:ext>
              </a:extLst>
            </p:cNvPr>
            <p:cNvCxnSpPr>
              <a:cxnSpLocks/>
            </p:cNvCxnSpPr>
            <p:nvPr/>
          </p:nvCxnSpPr>
          <p:spPr>
            <a:xfrm>
              <a:off x="6359025" y="2809289"/>
              <a:ext cx="941894"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8B52D7CA-2128-4F54-BB22-0B785DB8DA16}"/>
                </a:ext>
              </a:extLst>
            </p:cNvPr>
            <p:cNvCxnSpPr>
              <a:cxnSpLocks/>
            </p:cNvCxnSpPr>
            <p:nvPr/>
          </p:nvCxnSpPr>
          <p:spPr>
            <a:xfrm flipV="1">
              <a:off x="4237114" y="3459703"/>
              <a:ext cx="0" cy="124009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EABA0B27-7764-4168-BFF1-BC47879C417B}"/>
                </a:ext>
              </a:extLst>
            </p:cNvPr>
            <p:cNvCxnSpPr>
              <a:cxnSpLocks/>
            </p:cNvCxnSpPr>
            <p:nvPr/>
          </p:nvCxnSpPr>
          <p:spPr>
            <a:xfrm flipV="1">
              <a:off x="4933490" y="3459703"/>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15FD21E2-391A-4B2B-B945-4585CC10A51D}"/>
                </a:ext>
              </a:extLst>
            </p:cNvPr>
            <p:cNvCxnSpPr>
              <a:cxnSpLocks/>
            </p:cNvCxnSpPr>
            <p:nvPr/>
          </p:nvCxnSpPr>
          <p:spPr>
            <a:xfrm flipV="1">
              <a:off x="5504350" y="3459703"/>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93CFAE1C-2732-496B-9238-3374280E011A}"/>
                </a:ext>
              </a:extLst>
            </p:cNvPr>
            <p:cNvCxnSpPr>
              <a:cxnSpLocks/>
            </p:cNvCxnSpPr>
            <p:nvPr/>
          </p:nvCxnSpPr>
          <p:spPr>
            <a:xfrm flipV="1">
              <a:off x="6207298" y="3473292"/>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268F4BAF-433E-4D88-A1D7-B616872DBF73}"/>
                </a:ext>
              </a:extLst>
            </p:cNvPr>
            <p:cNvCxnSpPr>
              <a:cxnSpLocks/>
            </p:cNvCxnSpPr>
            <p:nvPr/>
          </p:nvCxnSpPr>
          <p:spPr>
            <a:xfrm flipV="1">
              <a:off x="4362631" y="3788229"/>
              <a:ext cx="570859" cy="97064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3618C27-1B9E-4F32-915E-2BE79CF94D84}"/>
                </a:ext>
              </a:extLst>
            </p:cNvPr>
            <p:cNvCxnSpPr>
              <a:cxnSpLocks/>
            </p:cNvCxnSpPr>
            <p:nvPr/>
          </p:nvCxnSpPr>
          <p:spPr>
            <a:xfrm flipV="1">
              <a:off x="4417621" y="3788230"/>
              <a:ext cx="1086729" cy="102721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7E548183-496A-47CC-8E25-0F0E75E938BB}"/>
                </a:ext>
              </a:extLst>
            </p:cNvPr>
            <p:cNvCxnSpPr>
              <a:cxnSpLocks/>
            </p:cNvCxnSpPr>
            <p:nvPr/>
          </p:nvCxnSpPr>
          <p:spPr>
            <a:xfrm flipV="1">
              <a:off x="4435434" y="3801819"/>
              <a:ext cx="1771864" cy="1061126"/>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3C64397-C298-4F21-A85A-96AEF40FF58B}"/>
                    </a:ext>
                  </a:extLst>
                </p:cNvPr>
                <p:cNvSpPr txBox="1"/>
                <p:nvPr/>
              </p:nvSpPr>
              <p:spPr>
                <a:xfrm>
                  <a:off x="6051730" y="4630471"/>
                  <a:ext cx="4660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𝑋</m:t>
                        </m:r>
                      </m:oMath>
                    </m:oMathPara>
                  </a14:m>
                  <a:endParaRPr lang="ko-KR" altLang="en-US" sz="1800">
                    <a:solidFill>
                      <a:schemeClr val="tx1"/>
                    </a:solidFill>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53C64397-C298-4F21-A85A-96AEF40FF58B}"/>
                    </a:ext>
                  </a:extLst>
                </p:cNvPr>
                <p:cNvSpPr txBox="1">
                  <a:spLocks noRot="1" noChangeAspect="1" noMove="1" noResize="1" noEditPoints="1" noAdjustHandles="1" noChangeArrowheads="1" noChangeShapeType="1" noTextEdit="1"/>
                </p:cNvSpPr>
                <p:nvPr/>
              </p:nvSpPr>
              <p:spPr>
                <a:xfrm>
                  <a:off x="6051730" y="4630471"/>
                  <a:ext cx="466025" cy="369332"/>
                </a:xfrm>
                <a:prstGeom prst="rect">
                  <a:avLst/>
                </a:prstGeom>
                <a:blipFill>
                  <a:blip r:embed="rId7"/>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80A4BDB-9C2C-4305-8358-B7A7DC6C5171}"/>
                </a:ext>
              </a:extLst>
            </p:cNvPr>
            <p:cNvCxnSpPr>
              <a:cxnSpLocks/>
            </p:cNvCxnSpPr>
            <p:nvPr/>
          </p:nvCxnSpPr>
          <p:spPr>
            <a:xfrm flipH="1" flipV="1">
              <a:off x="4921751" y="3788229"/>
              <a:ext cx="1173649" cy="1029505"/>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D975C37-57AD-4283-9EAB-24C8B0B3D523}"/>
                </a:ext>
              </a:extLst>
            </p:cNvPr>
            <p:cNvCxnSpPr>
              <a:cxnSpLocks/>
            </p:cNvCxnSpPr>
            <p:nvPr/>
          </p:nvCxnSpPr>
          <p:spPr>
            <a:xfrm flipH="1" flipV="1">
              <a:off x="5499088" y="3785941"/>
              <a:ext cx="628580" cy="95231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7746322B-F747-4732-89F8-0898AC34E042}"/>
                </a:ext>
              </a:extLst>
            </p:cNvPr>
            <p:cNvCxnSpPr>
              <a:cxnSpLocks/>
              <a:stCxn id="81" idx="0"/>
            </p:cNvCxnSpPr>
            <p:nvPr/>
          </p:nvCxnSpPr>
          <p:spPr>
            <a:xfrm flipH="1" flipV="1">
              <a:off x="6207299" y="3801819"/>
              <a:ext cx="77444" cy="828652"/>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6B97A3F2-DD8B-4E59-9B31-1C1B97A93650}"/>
                    </a:ext>
                  </a:extLst>
                </p:cNvPr>
                <p:cNvSpPr txBox="1"/>
                <p:nvPr/>
              </p:nvSpPr>
              <p:spPr>
                <a:xfrm>
                  <a:off x="2568266" y="1547151"/>
                  <a:ext cx="553036"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𝐶</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90" name="TextBox 89">
                  <a:extLst>
                    <a:ext uri="{FF2B5EF4-FFF2-40B4-BE49-F238E27FC236}">
                      <a16:creationId xmlns:a16="http://schemas.microsoft.com/office/drawing/2014/main" id="{6B97A3F2-DD8B-4E59-9B31-1C1B97A93650}"/>
                    </a:ext>
                  </a:extLst>
                </p:cNvPr>
                <p:cNvSpPr txBox="1">
                  <a:spLocks noRot="1" noChangeAspect="1" noMove="1" noResize="1" noEditPoints="1" noAdjustHandles="1" noChangeArrowheads="1" noChangeShapeType="1" noTextEdit="1"/>
                </p:cNvSpPr>
                <p:nvPr/>
              </p:nvSpPr>
              <p:spPr>
                <a:xfrm>
                  <a:off x="2568266" y="1547151"/>
                  <a:ext cx="553036" cy="390748"/>
                </a:xfrm>
                <a:prstGeom prst="rect">
                  <a:avLst/>
                </a:prstGeom>
                <a:blipFill>
                  <a:blip r:embed="rId8"/>
                  <a:stretch>
                    <a:fillRect b="-1186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71B1AAEA-35ED-4F68-A216-46C7FBA91782}"/>
                    </a:ext>
                  </a:extLst>
                </p:cNvPr>
                <p:cNvSpPr txBox="1"/>
                <p:nvPr/>
              </p:nvSpPr>
              <p:spPr>
                <a:xfrm>
                  <a:off x="4022608" y="1303960"/>
                  <a:ext cx="4614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𝐹</m:t>
                        </m:r>
                      </m:oMath>
                    </m:oMathPara>
                  </a14:m>
                  <a:endParaRPr lang="ko-KR" altLang="en-US" sz="1800">
                    <a:solidFill>
                      <a:schemeClr val="tx1"/>
                    </a:solidFill>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71B1AAEA-35ED-4F68-A216-46C7FBA91782}"/>
                    </a:ext>
                  </a:extLst>
                </p:cNvPr>
                <p:cNvSpPr txBox="1">
                  <a:spLocks noRot="1" noChangeAspect="1" noMove="1" noResize="1" noEditPoints="1" noAdjustHandles="1" noChangeArrowheads="1" noChangeShapeType="1" noTextEdit="1"/>
                </p:cNvSpPr>
                <p:nvPr/>
              </p:nvSpPr>
              <p:spPr>
                <a:xfrm>
                  <a:off x="4022608" y="1303960"/>
                  <a:ext cx="461408" cy="36933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6D5CE37-5C28-4B7F-BBF0-9125EDB88DC0}"/>
                    </a:ext>
                  </a:extLst>
                </p:cNvPr>
                <p:cNvSpPr txBox="1"/>
                <p:nvPr/>
              </p:nvSpPr>
              <p:spPr>
                <a:xfrm>
                  <a:off x="4970948" y="2376419"/>
                  <a:ext cx="47641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16D5CE37-5C28-4B7F-BBF0-9125EDB88DC0}"/>
                    </a:ext>
                  </a:extLst>
                </p:cNvPr>
                <p:cNvSpPr txBox="1">
                  <a:spLocks noRot="1" noChangeAspect="1" noMove="1" noResize="1" noEditPoints="1" noAdjustHandles="1" noChangeArrowheads="1" noChangeShapeType="1" noTextEdit="1"/>
                </p:cNvSpPr>
                <p:nvPr/>
              </p:nvSpPr>
              <p:spPr>
                <a:xfrm>
                  <a:off x="4970948" y="2376419"/>
                  <a:ext cx="476412" cy="369332"/>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A75CAE6D-BFA7-4E98-958B-F480623FC030}"/>
                    </a:ext>
                  </a:extLst>
                </p:cNvPr>
                <p:cNvSpPr txBox="1"/>
                <p:nvPr/>
              </p:nvSpPr>
              <p:spPr>
                <a:xfrm>
                  <a:off x="4534159" y="3518920"/>
                  <a:ext cx="5154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𝑖</m:t>
                            </m:r>
                          </m:sub>
                        </m:sSub>
                      </m:oMath>
                    </m:oMathPara>
                  </a14:m>
                  <a:endParaRPr lang="ko-KR" altLang="en-US" sz="1800">
                    <a:solidFill>
                      <a:schemeClr val="tx1"/>
                    </a:solidFill>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A75CAE6D-BFA7-4E98-958B-F480623FC030}"/>
                    </a:ext>
                  </a:extLst>
                </p:cNvPr>
                <p:cNvSpPr txBox="1">
                  <a:spLocks noRot="1" noChangeAspect="1" noMove="1" noResize="1" noEditPoints="1" noAdjustHandles="1" noChangeArrowheads="1" noChangeShapeType="1" noTextEdit="1"/>
                </p:cNvSpPr>
                <p:nvPr/>
              </p:nvSpPr>
              <p:spPr>
                <a:xfrm>
                  <a:off x="4534159" y="3518920"/>
                  <a:ext cx="515461" cy="369332"/>
                </a:xfrm>
                <a:prstGeom prst="rect">
                  <a:avLst/>
                </a:prstGeom>
                <a:blipFill>
                  <a:blip r:embed="rId11"/>
                  <a:stretch>
                    <a:fillRect b="-89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1455547-6788-4CA5-B767-887637662406}"/>
                    </a:ext>
                  </a:extLst>
                </p:cNvPr>
                <p:cNvSpPr txBox="1"/>
                <p:nvPr/>
              </p:nvSpPr>
              <p:spPr>
                <a:xfrm>
                  <a:off x="5082432" y="3516088"/>
                  <a:ext cx="514179" cy="3916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𝑗</m:t>
                            </m:r>
                          </m:sub>
                        </m:sSub>
                      </m:oMath>
                    </m:oMathPara>
                  </a14:m>
                  <a:endParaRPr lang="ko-KR" altLang="en-US" sz="1800">
                    <a:solidFill>
                      <a:schemeClr val="tx1"/>
                    </a:solidFill>
                    <a:latin typeface="Consolas" panose="020B0609020204030204" pitchFamily="49" charset="0"/>
                  </a:endParaRPr>
                </a:p>
              </p:txBody>
            </p:sp>
          </mc:Choice>
          <mc:Fallback xmlns="">
            <p:sp>
              <p:nvSpPr>
                <p:cNvPr id="98" name="TextBox 97">
                  <a:extLst>
                    <a:ext uri="{FF2B5EF4-FFF2-40B4-BE49-F238E27FC236}">
                      <a16:creationId xmlns:a16="http://schemas.microsoft.com/office/drawing/2014/main" id="{A1455547-6788-4CA5-B767-887637662406}"/>
                    </a:ext>
                  </a:extLst>
                </p:cNvPr>
                <p:cNvSpPr txBox="1">
                  <a:spLocks noRot="1" noChangeAspect="1" noMove="1" noResize="1" noEditPoints="1" noAdjustHandles="1" noChangeArrowheads="1" noChangeShapeType="1" noTextEdit="1"/>
                </p:cNvSpPr>
                <p:nvPr/>
              </p:nvSpPr>
              <p:spPr>
                <a:xfrm>
                  <a:off x="5082432" y="3516088"/>
                  <a:ext cx="514179" cy="391646"/>
                </a:xfrm>
                <a:prstGeom prst="rect">
                  <a:avLst/>
                </a:prstGeom>
                <a:blipFill>
                  <a:blip r:embed="rId12"/>
                  <a:stretch>
                    <a:fillRect b="-1694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7E806CDB-89F7-42EF-B695-0DFCFA844497}"/>
                    </a:ext>
                  </a:extLst>
                </p:cNvPr>
                <p:cNvSpPr txBox="1"/>
                <p:nvPr/>
              </p:nvSpPr>
              <p:spPr>
                <a:xfrm>
                  <a:off x="5756803" y="3490693"/>
                  <a:ext cx="5481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0</m:t>
                            </m:r>
                          </m:sub>
                        </m:sSub>
                      </m:oMath>
                    </m:oMathPara>
                  </a14:m>
                  <a:endParaRPr lang="ko-KR" altLang="en-US" sz="1800">
                    <a:solidFill>
                      <a:schemeClr val="tx1"/>
                    </a:solidFill>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7E806CDB-89F7-42EF-B695-0DFCFA844497}"/>
                    </a:ext>
                  </a:extLst>
                </p:cNvPr>
                <p:cNvSpPr txBox="1">
                  <a:spLocks noRot="1" noChangeAspect="1" noMove="1" noResize="1" noEditPoints="1" noAdjustHandles="1" noChangeArrowheads="1" noChangeShapeType="1" noTextEdit="1"/>
                </p:cNvSpPr>
                <p:nvPr/>
              </p:nvSpPr>
              <p:spPr>
                <a:xfrm>
                  <a:off x="5756803" y="3490693"/>
                  <a:ext cx="548163" cy="369332"/>
                </a:xfrm>
                <a:prstGeom prst="rect">
                  <a:avLst/>
                </a:prstGeom>
                <a:blipFill>
                  <a:blip r:embed="rId13"/>
                  <a:stretch>
                    <a:fillRect b="-714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26865444-5F07-4A20-ABC3-9FFA7B7F8BFE}"/>
                    </a:ext>
                  </a:extLst>
                </p:cNvPr>
                <p:cNvSpPr txBox="1"/>
                <p:nvPr/>
              </p:nvSpPr>
              <p:spPr>
                <a:xfrm>
                  <a:off x="5973265" y="2620407"/>
                  <a:ext cx="47641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00" name="TextBox 99">
                  <a:extLst>
                    <a:ext uri="{FF2B5EF4-FFF2-40B4-BE49-F238E27FC236}">
                      <a16:creationId xmlns:a16="http://schemas.microsoft.com/office/drawing/2014/main" id="{26865444-5F07-4A20-ABC3-9FFA7B7F8BFE}"/>
                    </a:ext>
                  </a:extLst>
                </p:cNvPr>
                <p:cNvSpPr txBox="1">
                  <a:spLocks noRot="1" noChangeAspect="1" noMove="1" noResize="1" noEditPoints="1" noAdjustHandles="1" noChangeArrowheads="1" noChangeShapeType="1" noTextEdit="1"/>
                </p:cNvSpPr>
                <p:nvPr/>
              </p:nvSpPr>
              <p:spPr>
                <a:xfrm>
                  <a:off x="5973265" y="2620407"/>
                  <a:ext cx="476412" cy="36933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F125070D-FEEB-4F6F-B07C-67587AFDAABC}"/>
                    </a:ext>
                  </a:extLst>
                </p:cNvPr>
                <p:cNvSpPr txBox="1"/>
                <p:nvPr/>
              </p:nvSpPr>
              <p:spPr>
                <a:xfrm>
                  <a:off x="4966923" y="1582032"/>
                  <a:ext cx="484427"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F125070D-FEEB-4F6F-B07C-67587AFDAABC}"/>
                    </a:ext>
                  </a:extLst>
                </p:cNvPr>
                <p:cNvSpPr txBox="1">
                  <a:spLocks noRot="1" noChangeAspect="1" noMove="1" noResize="1" noEditPoints="1" noAdjustHandles="1" noChangeArrowheads="1" noChangeShapeType="1" noTextEdit="1"/>
                </p:cNvSpPr>
                <p:nvPr/>
              </p:nvSpPr>
              <p:spPr>
                <a:xfrm>
                  <a:off x="4966923" y="1582032"/>
                  <a:ext cx="484427" cy="369332"/>
                </a:xfrm>
                <a:prstGeom prst="rect">
                  <a:avLst/>
                </a:prstGeom>
                <a:blipFill>
                  <a:blip r:embed="rId15"/>
                  <a:stretch>
                    <a:fillRect/>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C6E933D6-FE3C-43CD-A1CA-812346DD1100}"/>
                </a:ext>
              </a:extLst>
            </p:cNvPr>
            <p:cNvCxnSpPr>
              <a:cxnSpLocks/>
            </p:cNvCxnSpPr>
            <p:nvPr/>
          </p:nvCxnSpPr>
          <p:spPr>
            <a:xfrm flipH="1" flipV="1">
              <a:off x="4253312" y="3846437"/>
              <a:ext cx="1844668" cy="104026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E8B5201D-28FB-47CC-9049-429CCE49706D}"/>
                    </a:ext>
                  </a:extLst>
                </p:cNvPr>
                <p:cNvSpPr txBox="1"/>
                <p:nvPr/>
              </p:nvSpPr>
              <p:spPr>
                <a:xfrm>
                  <a:off x="7143086" y="2621269"/>
                  <a:ext cx="612263"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105" name="TextBox 104">
                  <a:extLst>
                    <a:ext uri="{FF2B5EF4-FFF2-40B4-BE49-F238E27FC236}">
                      <a16:creationId xmlns:a16="http://schemas.microsoft.com/office/drawing/2014/main" id="{E8B5201D-28FB-47CC-9049-429CCE49706D}"/>
                    </a:ext>
                  </a:extLst>
                </p:cNvPr>
                <p:cNvSpPr txBox="1">
                  <a:spLocks noRot="1" noChangeAspect="1" noMove="1" noResize="1" noEditPoints="1" noAdjustHandles="1" noChangeArrowheads="1" noChangeShapeType="1" noTextEdit="1"/>
                </p:cNvSpPr>
                <p:nvPr/>
              </p:nvSpPr>
              <p:spPr>
                <a:xfrm>
                  <a:off x="7143086" y="2621269"/>
                  <a:ext cx="612263" cy="464948"/>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116F4625-DDE2-4186-BDF3-2824306D6B66}"/>
                    </a:ext>
                  </a:extLst>
                </p:cNvPr>
                <p:cNvSpPr txBox="1"/>
                <p:nvPr/>
              </p:nvSpPr>
              <p:spPr>
                <a:xfrm>
                  <a:off x="4669488" y="2385567"/>
                  <a:ext cx="4067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𝐼</m:t>
                        </m:r>
                      </m:oMath>
                    </m:oMathPara>
                  </a14:m>
                  <a:endParaRPr lang="ko-KR" altLang="en-US" sz="1800">
                    <a:solidFill>
                      <a:schemeClr val="tx1"/>
                    </a:solidFill>
                    <a:latin typeface="Consolas" panose="020B0609020204030204" pitchFamily="49" charset="0"/>
                  </a:endParaRPr>
                </a:p>
              </p:txBody>
            </p:sp>
          </mc:Choice>
          <mc:Fallback xmlns="">
            <p:sp>
              <p:nvSpPr>
                <p:cNvPr id="106" name="TextBox 105">
                  <a:extLst>
                    <a:ext uri="{FF2B5EF4-FFF2-40B4-BE49-F238E27FC236}">
                      <a16:creationId xmlns:a16="http://schemas.microsoft.com/office/drawing/2014/main" id="{116F4625-DDE2-4186-BDF3-2824306D6B66}"/>
                    </a:ext>
                  </a:extLst>
                </p:cNvPr>
                <p:cNvSpPr txBox="1">
                  <a:spLocks noRot="1" noChangeAspect="1" noMove="1" noResize="1" noEditPoints="1" noAdjustHandles="1" noChangeArrowheads="1" noChangeShapeType="1" noTextEdit="1"/>
                </p:cNvSpPr>
                <p:nvPr/>
              </p:nvSpPr>
              <p:spPr>
                <a:xfrm>
                  <a:off x="4669488" y="2385567"/>
                  <a:ext cx="406778" cy="369332"/>
                </a:xfrm>
                <a:prstGeom prst="rect">
                  <a:avLst/>
                </a:prstGeom>
                <a:blipFill>
                  <a:blip r:embed="rId17"/>
                  <a:stretch>
                    <a:fillRect/>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034EDB0-068E-4BEC-B3C7-B70FC8A1D986}"/>
                  </a:ext>
                </a:extLst>
              </p:cNvPr>
              <p:cNvSpPr txBox="1"/>
              <p:nvPr/>
            </p:nvSpPr>
            <p:spPr>
              <a:xfrm>
                <a:off x="5677322" y="1786388"/>
                <a:ext cx="3737562" cy="491288"/>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smtClean="0">
                              <a:solidFill>
                                <a:schemeClr val="tx1"/>
                              </a:solidFill>
                              <a:latin typeface="Cambria Math" panose="02040503050406030204" pitchFamily="18" charset="0"/>
                            </a:rPr>
                            <m:t>𝑓</m:t>
                          </m:r>
                        </m:sub>
                      </m:sSub>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𝑋</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𝑥𝑓</m:t>
                          </m:r>
                        </m:sub>
                      </m:sSub>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𝐻</m:t>
                          </m:r>
                        </m:e>
                        <m:sub>
                          <m:r>
                            <a:rPr lang="en-US" altLang="ko-KR" sz="2400" b="0" i="1" smtClean="0">
                              <a:solidFill>
                                <a:schemeClr val="tx1"/>
                              </a:solidFill>
                              <a:latin typeface="Cambria Math" panose="02040503050406030204" pitchFamily="18" charset="0"/>
                            </a:rPr>
                            <m:t>𝑝</m:t>
                          </m:r>
                        </m:sub>
                      </m:sSub>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h𝑓</m:t>
                          </m:r>
                        </m:sub>
                      </m:sSub>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𝑏</m:t>
                          </m:r>
                        </m:e>
                        <m:sub>
                          <m:r>
                            <a:rPr lang="en-US" altLang="ko-KR" sz="2400" b="0" i="1" smtClean="0">
                              <a:solidFill>
                                <a:schemeClr val="tx1"/>
                              </a:solidFill>
                              <a:latin typeface="Cambria Math" panose="02040503050406030204" pitchFamily="18" charset="0"/>
                            </a:rPr>
                            <m:t>𝑓</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A034EDB0-068E-4BEC-B3C7-B70FC8A1D986}"/>
                  </a:ext>
                </a:extLst>
              </p:cNvPr>
              <p:cNvSpPr txBox="1">
                <a:spLocks noRot="1" noChangeAspect="1" noMove="1" noResize="1" noEditPoints="1" noAdjustHandles="1" noChangeArrowheads="1" noChangeShapeType="1" noTextEdit="1"/>
              </p:cNvSpPr>
              <p:nvPr/>
            </p:nvSpPr>
            <p:spPr>
              <a:xfrm>
                <a:off x="5677322" y="1786388"/>
                <a:ext cx="3737562" cy="491288"/>
              </a:xfrm>
              <a:prstGeom prst="rect">
                <a:avLst/>
              </a:prstGeom>
              <a:blipFill>
                <a:blip r:embed="rId18"/>
                <a:stretch>
                  <a:fillRect b="-123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B2291936-EA95-426D-B721-D65513A8A29C}"/>
                  </a:ext>
                </a:extLst>
              </p:cNvPr>
              <p:cNvSpPr txBox="1"/>
              <p:nvPr/>
            </p:nvSpPr>
            <p:spPr>
              <a:xfrm>
                <a:off x="5677322" y="3203174"/>
                <a:ext cx="3353739" cy="5177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𝐹</m:t>
                      </m:r>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𝐶</m:t>
                          </m:r>
                        </m:e>
                        <m:sub>
                          <m:r>
                            <a:rPr lang="en-US" altLang="ko-KR" sz="2400" b="0" i="1" smtClean="0">
                              <a:solidFill>
                                <a:schemeClr val="tx1"/>
                              </a:solidFill>
                              <a:latin typeface="Cambria Math" panose="02040503050406030204" pitchFamily="18" charset="0"/>
                            </a:rPr>
                            <m:t>𝑝</m:t>
                          </m:r>
                        </m:sub>
                      </m:sSub>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𝑠𝑖𝑔𝑚𝑜𝑖𝑑</m:t>
                      </m:r>
                      <m:d>
                        <m:dPr>
                          <m:ctrlPr>
                            <a:rPr lang="en-US" altLang="ko-KR" sz="24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a:rPr lang="en-US" altLang="ko-KR" sz="2400" b="0" i="1" smtClean="0">
                                  <a:solidFill>
                                    <a:schemeClr val="tx1"/>
                                  </a:solidFill>
                                  <a:latin typeface="Cambria Math" panose="02040503050406030204" pitchFamily="18" charset="0"/>
                                  <a:ea typeface="Cambria Math" panose="02040503050406030204" pitchFamily="18" charset="0"/>
                                </a:rPr>
                                <m:t>𝑍</m:t>
                              </m:r>
                            </m:e>
                            <m:sub>
                              <m:r>
                                <a:rPr lang="en-US" altLang="ko-KR" sz="2400" b="0" i="1" smtClean="0">
                                  <a:solidFill>
                                    <a:schemeClr val="tx1"/>
                                  </a:solidFill>
                                  <a:latin typeface="Cambria Math" panose="02040503050406030204" pitchFamily="18" charset="0"/>
                                  <a:ea typeface="Cambria Math" panose="02040503050406030204" pitchFamily="18" charset="0"/>
                                </a:rPr>
                                <m:t>𝑓</m:t>
                              </m:r>
                            </m:sub>
                          </m:sSub>
                        </m:e>
                      </m:d>
                    </m:oMath>
                  </m:oMathPara>
                </a14:m>
                <a:endParaRPr lang="en-US" altLang="ko-KR" sz="2400" b="0">
                  <a:solidFill>
                    <a:schemeClr val="tx1"/>
                  </a:solidFill>
                  <a:latin typeface="Consolas" panose="020B0609020204030204" pitchFamily="49" charset="0"/>
                  <a:ea typeface="Cambria Math" panose="02040503050406030204" pitchFamily="18" charset="0"/>
                </a:endParaRPr>
              </a:p>
            </p:txBody>
          </p:sp>
        </mc:Choice>
        <mc:Fallback xmlns="">
          <p:sp>
            <p:nvSpPr>
              <p:cNvPr id="109" name="TextBox 108">
                <a:extLst>
                  <a:ext uri="{FF2B5EF4-FFF2-40B4-BE49-F238E27FC236}">
                    <a16:creationId xmlns:a16="http://schemas.microsoft.com/office/drawing/2014/main" id="{B2291936-EA95-426D-B721-D65513A8A29C}"/>
                  </a:ext>
                </a:extLst>
              </p:cNvPr>
              <p:cNvSpPr txBox="1">
                <a:spLocks noRot="1" noChangeAspect="1" noMove="1" noResize="1" noEditPoints="1" noAdjustHandles="1" noChangeArrowheads="1" noChangeShapeType="1" noTextEdit="1"/>
              </p:cNvSpPr>
              <p:nvPr/>
            </p:nvSpPr>
            <p:spPr>
              <a:xfrm>
                <a:off x="5677322" y="3203174"/>
                <a:ext cx="3353739" cy="517706"/>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9B29D317-5E77-4AC0-BA77-B7A19DA0C1C4}"/>
                  </a:ext>
                </a:extLst>
              </p:cNvPr>
              <p:cNvSpPr/>
              <p:nvPr/>
            </p:nvSpPr>
            <p:spPr>
              <a:xfrm>
                <a:off x="5732626" y="3677501"/>
                <a:ext cx="3943965" cy="5178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rPr>
                        <m:t>𝐼</m:t>
                      </m:r>
                      <m:r>
                        <a:rPr lang="en-US" altLang="ko-KR" sz="2400" i="1">
                          <a:solidFill>
                            <a:srgbClr val="000000"/>
                          </a:solidFill>
                          <a:latin typeface="Cambria Math" panose="02040503050406030204" pitchFamily="18" charset="0"/>
                        </a:rPr>
                        <m:t>=</m:t>
                      </m:r>
                      <m:r>
                        <a:rPr lang="en-US" altLang="ko-KR" sz="2400" i="1">
                          <a:solidFill>
                            <a:srgbClr val="000000"/>
                          </a:solidFill>
                          <a:latin typeface="Cambria Math" panose="02040503050406030204" pitchFamily="18" charset="0"/>
                        </a:rPr>
                        <m:t>𝑠𝑖𝑔𝑚𝑜𝑖𝑑</m:t>
                      </m:r>
                      <m:d>
                        <m:dPr>
                          <m:ctrlPr>
                            <a:rPr lang="en-US" altLang="ko-KR" sz="2400" i="1">
                              <a:solidFill>
                                <a:srgbClr val="000000"/>
                              </a:solidFill>
                              <a:latin typeface="Cambria Math" panose="02040503050406030204" pitchFamily="18" charset="0"/>
                            </a:rPr>
                          </m:ctrlPr>
                        </m:dPr>
                        <m:e>
                          <m:sSub>
                            <m:sSubPr>
                              <m:ctrlPr>
                                <a:rPr lang="en-US" altLang="ko-KR" sz="2400" i="1">
                                  <a:solidFill>
                                    <a:srgbClr val="000000"/>
                                  </a:solidFill>
                                  <a:latin typeface="Cambria Math" panose="02040503050406030204" pitchFamily="18" charset="0"/>
                                </a:rPr>
                              </m:ctrlPr>
                            </m:sSubPr>
                            <m:e>
                              <m:r>
                                <a:rPr lang="en-US" altLang="ko-KR" sz="2400" i="1">
                                  <a:solidFill>
                                    <a:srgbClr val="000000"/>
                                  </a:solidFill>
                                  <a:latin typeface="Cambria Math" panose="02040503050406030204" pitchFamily="18" charset="0"/>
                                </a:rPr>
                                <m:t>𝑍</m:t>
                              </m:r>
                            </m:e>
                            <m:sub>
                              <m:r>
                                <a:rPr lang="en-US" altLang="ko-KR" sz="2400" i="1">
                                  <a:solidFill>
                                    <a:srgbClr val="000000"/>
                                  </a:solidFill>
                                  <a:latin typeface="Cambria Math" panose="02040503050406030204" pitchFamily="18" charset="0"/>
                                </a:rPr>
                                <m:t>𝑖</m:t>
                              </m:r>
                            </m:sub>
                          </m:sSub>
                        </m:e>
                      </m:d>
                      <m:r>
                        <a:rPr lang="en-US" altLang="ko-KR" sz="2400" i="1">
                          <a:solidFill>
                            <a:srgbClr val="000000"/>
                          </a:solidFill>
                          <a:latin typeface="Cambria Math" panose="02040503050406030204" pitchFamily="18" charset="0"/>
                          <a:ea typeface="Cambria Math" panose="02040503050406030204" pitchFamily="18" charset="0"/>
                        </a:rPr>
                        <m:t>×</m:t>
                      </m:r>
                      <m:func>
                        <m:funcPr>
                          <m:ctrlPr>
                            <a:rPr lang="en-US" altLang="ko-KR" sz="2400" i="1">
                              <a:solidFill>
                                <a:srgbClr val="000000"/>
                              </a:solidFill>
                              <a:latin typeface="Cambria Math" panose="02040503050406030204" pitchFamily="18" charset="0"/>
                              <a:ea typeface="Cambria Math" panose="02040503050406030204" pitchFamily="18" charset="0"/>
                            </a:rPr>
                          </m:ctrlPr>
                        </m:funcPr>
                        <m:fName>
                          <m:r>
                            <m:rPr>
                              <m:sty m:val="p"/>
                            </m:rPr>
                            <a:rPr lang="en-US" altLang="ko-KR" sz="2400">
                              <a:solidFill>
                                <a:srgbClr val="000000"/>
                              </a:solidFill>
                              <a:latin typeface="Cambria Math" panose="02040503050406030204" pitchFamily="18" charset="0"/>
                              <a:ea typeface="Cambria Math" panose="02040503050406030204" pitchFamily="18" charset="0"/>
                            </a:rPr>
                            <m:t>tanh</m:t>
                          </m:r>
                        </m:fName>
                        <m:e>
                          <m:d>
                            <m:dPr>
                              <m:ctrlPr>
                                <a:rPr lang="en-US" altLang="ko-KR" sz="2400" i="1">
                                  <a:solidFill>
                                    <a:srgbClr val="000000"/>
                                  </a:solidFill>
                                  <a:latin typeface="Cambria Math" panose="02040503050406030204" pitchFamily="18" charset="0"/>
                                  <a:ea typeface="Cambria Math" panose="02040503050406030204" pitchFamily="18" charset="0"/>
                                </a:rPr>
                              </m:ctrlPr>
                            </m:dPr>
                            <m:e>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𝑍</m:t>
                                  </m:r>
                                </m:e>
                                <m:sub>
                                  <m:r>
                                    <a:rPr lang="en-US" altLang="ko-KR" sz="2400" i="1">
                                      <a:solidFill>
                                        <a:srgbClr val="000000"/>
                                      </a:solidFill>
                                      <a:latin typeface="Cambria Math" panose="02040503050406030204" pitchFamily="18" charset="0"/>
                                      <a:ea typeface="Cambria Math" panose="02040503050406030204" pitchFamily="18" charset="0"/>
                                    </a:rPr>
                                    <m:t>𝑗</m:t>
                                  </m:r>
                                </m:sub>
                              </m:sSub>
                            </m:e>
                          </m:d>
                        </m:e>
                      </m:func>
                    </m:oMath>
                  </m:oMathPara>
                </a14:m>
                <a:endParaRPr lang="ko-KR" altLang="en-US"/>
              </a:p>
            </p:txBody>
          </p:sp>
        </mc:Choice>
        <mc:Fallback xmlns="">
          <p:sp>
            <p:nvSpPr>
              <p:cNvPr id="53" name="직사각형 52">
                <a:extLst>
                  <a:ext uri="{FF2B5EF4-FFF2-40B4-BE49-F238E27FC236}">
                    <a16:creationId xmlns:a16="http://schemas.microsoft.com/office/drawing/2014/main" id="{9B29D317-5E77-4AC0-BA77-B7A19DA0C1C4}"/>
                  </a:ext>
                </a:extLst>
              </p:cNvPr>
              <p:cNvSpPr>
                <a:spLocks noRot="1" noChangeAspect="1" noMove="1" noResize="1" noEditPoints="1" noAdjustHandles="1" noChangeArrowheads="1" noChangeShapeType="1" noTextEdit="1"/>
              </p:cNvSpPr>
              <p:nvPr/>
            </p:nvSpPr>
            <p:spPr>
              <a:xfrm>
                <a:off x="5732626" y="3677501"/>
                <a:ext cx="3943965" cy="517834"/>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직사각형 111">
                <a:extLst>
                  <a:ext uri="{FF2B5EF4-FFF2-40B4-BE49-F238E27FC236}">
                    <a16:creationId xmlns:a16="http://schemas.microsoft.com/office/drawing/2014/main" id="{4463B8EB-EB65-4506-8836-878C1766480C}"/>
                  </a:ext>
                </a:extLst>
              </p:cNvPr>
              <p:cNvSpPr/>
              <p:nvPr/>
            </p:nvSpPr>
            <p:spPr>
              <a:xfrm>
                <a:off x="5732625" y="4151956"/>
                <a:ext cx="15424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𝐶</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rPr>
                        <m:t>𝐹</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𝐼</m:t>
                      </m:r>
                    </m:oMath>
                  </m:oMathPara>
                </a14:m>
                <a:endParaRPr lang="ko-KR" altLang="en-US"/>
              </a:p>
            </p:txBody>
          </p:sp>
        </mc:Choice>
        <mc:Fallback xmlns="">
          <p:sp>
            <p:nvSpPr>
              <p:cNvPr id="112" name="직사각형 111">
                <a:extLst>
                  <a:ext uri="{FF2B5EF4-FFF2-40B4-BE49-F238E27FC236}">
                    <a16:creationId xmlns:a16="http://schemas.microsoft.com/office/drawing/2014/main" id="{4463B8EB-EB65-4506-8836-878C1766480C}"/>
                  </a:ext>
                </a:extLst>
              </p:cNvPr>
              <p:cNvSpPr>
                <a:spLocks noRot="1" noChangeAspect="1" noMove="1" noResize="1" noEditPoints="1" noAdjustHandles="1" noChangeArrowheads="1" noChangeShapeType="1" noTextEdit="1"/>
              </p:cNvSpPr>
              <p:nvPr/>
            </p:nvSpPr>
            <p:spPr>
              <a:xfrm>
                <a:off x="5732625" y="4151956"/>
                <a:ext cx="1542474" cy="461665"/>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직사각형 112">
                <a:extLst>
                  <a:ext uri="{FF2B5EF4-FFF2-40B4-BE49-F238E27FC236}">
                    <a16:creationId xmlns:a16="http://schemas.microsoft.com/office/drawing/2014/main" id="{87DAD7F6-E129-4673-B86B-FBC40619EA46}"/>
                  </a:ext>
                </a:extLst>
              </p:cNvPr>
              <p:cNvSpPr/>
              <p:nvPr/>
            </p:nvSpPr>
            <p:spPr>
              <a:xfrm>
                <a:off x="5732625" y="4570243"/>
                <a:ext cx="400058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𝐻</m:t>
                      </m:r>
                      <m:r>
                        <a:rPr lang="en-US" altLang="ko-KR" sz="2400" b="0" i="1" smtClean="0">
                          <a:solidFill>
                            <a:srgbClr val="000000"/>
                          </a:solidFill>
                          <a:latin typeface="Cambria Math" panose="02040503050406030204" pitchFamily="18" charset="0"/>
                        </a:rPr>
                        <m:t>=</m:t>
                      </m:r>
                      <m:r>
                        <m:rPr>
                          <m:sty m:val="p"/>
                        </m:rPr>
                        <a:rPr lang="en-US" altLang="ko-KR" sz="2400" b="0" i="0" smtClean="0">
                          <a:solidFill>
                            <a:srgbClr val="000000"/>
                          </a:solidFill>
                          <a:latin typeface="Cambria Math" panose="02040503050406030204" pitchFamily="18" charset="0"/>
                        </a:rPr>
                        <m:t>tanh</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rPr>
                        <m:t>𝐶</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𝑠𝑖𝑔𝑚𝑜𝑖𝑑</m:t>
                      </m:r>
                      <m:r>
                        <a:rPr lang="en-US" altLang="ko-KR" sz="2400" b="0" i="1" smtClean="0">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𝑍</m:t>
                          </m:r>
                        </m:e>
                        <m:sub>
                          <m:r>
                            <a:rPr lang="en-US" altLang="ko-KR" sz="2400" b="0" i="1" smtClean="0">
                              <a:solidFill>
                                <a:srgbClr val="000000"/>
                              </a:solidFill>
                              <a:latin typeface="Cambria Math" panose="02040503050406030204" pitchFamily="18" charset="0"/>
                              <a:ea typeface="Cambria Math" panose="02040503050406030204" pitchFamily="18" charset="0"/>
                            </a:rPr>
                            <m:t>0</m:t>
                          </m:r>
                        </m:sub>
                      </m:sSub>
                      <m:r>
                        <a:rPr lang="en-US" altLang="ko-KR" sz="2400" b="0" i="1" smtClean="0">
                          <a:solidFill>
                            <a:srgbClr val="000000"/>
                          </a:solidFill>
                          <a:latin typeface="Cambria Math" panose="02040503050406030204" pitchFamily="18" charset="0"/>
                          <a:ea typeface="Cambria Math" panose="02040503050406030204" pitchFamily="18" charset="0"/>
                        </a:rPr>
                        <m:t>)</m:t>
                      </m:r>
                    </m:oMath>
                  </m:oMathPara>
                </a14:m>
                <a:endParaRPr lang="ko-KR" altLang="en-US"/>
              </a:p>
            </p:txBody>
          </p:sp>
        </mc:Choice>
        <mc:Fallback xmlns="">
          <p:sp>
            <p:nvSpPr>
              <p:cNvPr id="113" name="직사각형 112">
                <a:extLst>
                  <a:ext uri="{FF2B5EF4-FFF2-40B4-BE49-F238E27FC236}">
                    <a16:creationId xmlns:a16="http://schemas.microsoft.com/office/drawing/2014/main" id="{87DAD7F6-E129-4673-B86B-FBC40619EA46}"/>
                  </a:ext>
                </a:extLst>
              </p:cNvPr>
              <p:cNvSpPr>
                <a:spLocks noRot="1" noChangeAspect="1" noMove="1" noResize="1" noEditPoints="1" noAdjustHandles="1" noChangeArrowheads="1" noChangeShapeType="1" noTextEdit="1"/>
              </p:cNvSpPr>
              <p:nvPr/>
            </p:nvSpPr>
            <p:spPr>
              <a:xfrm>
                <a:off x="5732625" y="4570243"/>
                <a:ext cx="4000582" cy="461665"/>
              </a:xfrm>
              <a:prstGeom prst="rect">
                <a:avLst/>
              </a:prstGeom>
              <a:blipFill>
                <a:blip r:embed="rId22"/>
                <a:stretch>
                  <a:fillRect b="-18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49298418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284285298"/>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226760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LSTM </a:t>
            </a:r>
            <a:r>
              <a:rPr lang="ko-KR" altLang="en-US" sz="1400">
                <a:solidFill>
                  <a:schemeClr val="tx1"/>
                </a:solidFill>
                <a:latin typeface="고도 M" panose="02000503000000020004" pitchFamily="2" charset="-127"/>
                <a:ea typeface="고도 M" panose="02000503000000020004" pitchFamily="2" charset="-127"/>
              </a:rPr>
              <a:t>순환 신경망 만들기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156966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LSTM</a:t>
            </a:r>
          </a:p>
          <a:p>
            <a:r>
              <a:rPr lang="en-US" altLang="ko-KR" sz="1200" err="1">
                <a:solidFill>
                  <a:schemeClr val="tx1"/>
                </a:solidFill>
                <a:latin typeface="Consolas" panose="020B0609020204030204" pitchFamily="49" charset="0"/>
              </a:rPr>
              <a:t>model_lstm</a:t>
            </a:r>
            <a:r>
              <a:rPr lang="en-US" altLang="ko-KR" sz="1200">
                <a:solidFill>
                  <a:schemeClr val="tx1"/>
                </a:solidFill>
                <a:latin typeface="Consolas" panose="020B0609020204030204" pitchFamily="49" charset="0"/>
              </a:rPr>
              <a:t>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(Embedding(1000, 32))</a:t>
            </a: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(LSTM(8))</a:t>
            </a: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model_lstm.summary</a:t>
            </a:r>
            <a:r>
              <a:rPr lang="en-US" altLang="ko-KR" sz="1200">
                <a:solidFill>
                  <a:schemeClr val="tx1"/>
                </a:solidFill>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449411" y="3291719"/>
            <a:ext cx="8067870" cy="246221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"sequential_3"</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embedding_1 (Embedding)      (None, None, 32)          32000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err="1">
                <a:solidFill>
                  <a:schemeClr val="tx1"/>
                </a:solidFill>
                <a:latin typeface="Consolas" panose="020B0609020204030204" pitchFamily="49" charset="0"/>
                <a:ea typeface="고도 M" panose="02000503000000020004" pitchFamily="2" charset="-127"/>
              </a:rPr>
              <a:t>lstm</a:t>
            </a:r>
            <a:r>
              <a:rPr lang="en-US" altLang="ko-KR" sz="1100">
                <a:solidFill>
                  <a:schemeClr val="tx1"/>
                </a:solidFill>
                <a:latin typeface="Consolas" panose="020B0609020204030204" pitchFamily="49" charset="0"/>
                <a:ea typeface="고도 M" panose="02000503000000020004" pitchFamily="2" charset="-127"/>
              </a:rPr>
              <a:t> (LSTM)                  (None, 8)                 1312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dense_3 (Dense)              (None, 1)                 9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33,321</a:t>
            </a:r>
          </a:p>
          <a:p>
            <a:pPr lvl="0"/>
            <a:r>
              <a:rPr lang="en-US" altLang="ko-KR" sz="1100">
                <a:solidFill>
                  <a:schemeClr val="tx1"/>
                </a:solidFill>
                <a:latin typeface="Consolas" panose="020B0609020204030204" pitchFamily="49" charset="0"/>
                <a:ea typeface="고도 M" panose="02000503000000020004" pitchFamily="2" charset="-127"/>
              </a:rPr>
              <a:t>Trainable params: 33,321</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4004605492"/>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141417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모델 훈련하기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model_lstm.compile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model_lstm.fit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455349" y="2750583"/>
            <a:ext cx="8067870" cy="297004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1/10</a:t>
            </a:r>
          </a:p>
          <a:p>
            <a:pPr lvl="0"/>
            <a:r>
              <a:rPr lang="en-US" altLang="ko-KR" sz="1100">
                <a:solidFill>
                  <a:schemeClr val="tx1"/>
                </a:solidFill>
                <a:latin typeface="Consolas" panose="020B0609020204030204" pitchFamily="49" charset="0"/>
                <a:ea typeface="고도 M" panose="02000503000000020004" pitchFamily="2" charset="-127"/>
              </a:rPr>
              <a:t>20000/20000 [==============================] - 12s 591us/sample - loss: 0.4818 - accuracy: 0.7803 -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0.3929 -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0.8328</a:t>
            </a:r>
          </a:p>
          <a:p>
            <a:pPr lvl="0"/>
            <a:r>
              <a:rPr lang="en-US" altLang="ko-KR" sz="1100">
                <a:solidFill>
                  <a:schemeClr val="tx1"/>
                </a:solidFill>
                <a:latin typeface="Consolas" panose="020B0609020204030204" pitchFamily="49" charset="0"/>
                <a:ea typeface="고도 M" panose="02000503000000020004" pitchFamily="2" charset="-127"/>
              </a:rPr>
              <a:t>Epoch 2/10</a:t>
            </a:r>
          </a:p>
          <a:p>
            <a:pPr lvl="0"/>
            <a:r>
              <a:rPr lang="en-US" altLang="ko-KR" sz="1100">
                <a:solidFill>
                  <a:schemeClr val="tx1"/>
                </a:solidFill>
                <a:latin typeface="Consolas" panose="020B0609020204030204" pitchFamily="49" charset="0"/>
                <a:ea typeface="고도 M" panose="02000503000000020004" pitchFamily="2" charset="-127"/>
              </a:rPr>
              <a:t>20000/20000 [==============================] - 11s 573us/sample - loss: 0.3420 - accuracy: 0.8590 -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0.3603 -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0.8446</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Epoch 8/10</a:t>
            </a:r>
          </a:p>
          <a:p>
            <a:pPr lvl="0"/>
            <a:r>
              <a:rPr lang="en-US" altLang="ko-KR" sz="1100">
                <a:solidFill>
                  <a:schemeClr val="tx1"/>
                </a:solidFill>
                <a:latin typeface="Consolas" panose="020B0609020204030204" pitchFamily="49" charset="0"/>
                <a:ea typeface="고도 M" panose="02000503000000020004" pitchFamily="2" charset="-127"/>
              </a:rPr>
              <a:t>20000/20000 [==============================] - 10s 513us/sample - loss: 0.2460 - accuracy: 0.8975 -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0.4287 -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0.8356</a:t>
            </a:r>
          </a:p>
          <a:p>
            <a:pPr lvl="0"/>
            <a:r>
              <a:rPr lang="en-US" altLang="ko-KR" sz="1100">
                <a:solidFill>
                  <a:schemeClr val="tx1"/>
                </a:solidFill>
                <a:latin typeface="Consolas" panose="020B0609020204030204" pitchFamily="49" charset="0"/>
                <a:ea typeface="고도 M" panose="02000503000000020004" pitchFamily="2" charset="-127"/>
              </a:rPr>
              <a:t>Epoch 9/10</a:t>
            </a:r>
          </a:p>
          <a:p>
            <a:pPr lvl="0"/>
            <a:r>
              <a:rPr lang="en-US" altLang="ko-KR" sz="1100">
                <a:solidFill>
                  <a:schemeClr val="tx1"/>
                </a:solidFill>
                <a:latin typeface="Consolas" panose="020B0609020204030204" pitchFamily="49" charset="0"/>
                <a:ea typeface="고도 M" panose="02000503000000020004" pitchFamily="2" charset="-127"/>
              </a:rPr>
              <a:t>20000/20000 [==============================] - 10s 503us/sample - loss: 0.2332 - accuracy: 0.9035 -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0.4072 -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0.8358</a:t>
            </a:r>
          </a:p>
          <a:p>
            <a:pPr lvl="0"/>
            <a:r>
              <a:rPr lang="en-US" altLang="ko-KR" sz="1100">
                <a:solidFill>
                  <a:schemeClr val="tx1"/>
                </a:solidFill>
                <a:latin typeface="Consolas" panose="020B0609020204030204" pitchFamily="49" charset="0"/>
                <a:ea typeface="고도 M" panose="02000503000000020004" pitchFamily="2" charset="-127"/>
              </a:rPr>
              <a:t>Epoch 10/10</a:t>
            </a:r>
          </a:p>
          <a:p>
            <a:pPr lvl="0"/>
            <a:r>
              <a:rPr lang="en-US" altLang="ko-KR" sz="1100">
                <a:solidFill>
                  <a:schemeClr val="tx1"/>
                </a:solidFill>
                <a:latin typeface="Consolas" panose="020B0609020204030204" pitchFamily="49" charset="0"/>
                <a:ea typeface="고도 M" panose="02000503000000020004" pitchFamily="2" charset="-127"/>
              </a:rPr>
              <a:t>20000/20000 [==============================] - 10s 520us/sample - loss: 0.2257 - accuracy: 0.9077 -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0.4212 -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0.8278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532606732"/>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304282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손실 그래프와 정확도 그래프 그리기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465234" y="2375501"/>
            <a:ext cx="3908350"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7" name="직사각형 6">
            <a:extLst>
              <a:ext uri="{FF2B5EF4-FFF2-40B4-BE49-F238E27FC236}">
                <a16:creationId xmlns:a16="http://schemas.microsoft.com/office/drawing/2014/main" id="{7E43E8B7-9DCB-426B-927B-337791F3CFCF}"/>
              </a:ext>
            </a:extLst>
          </p:cNvPr>
          <p:cNvSpPr/>
          <p:nvPr/>
        </p:nvSpPr>
        <p:spPr>
          <a:xfrm>
            <a:off x="1465234" y="4799041"/>
            <a:ext cx="3908350"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20484" name="Picture 4">
            <a:extLst>
              <a:ext uri="{FF2B5EF4-FFF2-40B4-BE49-F238E27FC236}">
                <a16:creationId xmlns:a16="http://schemas.microsoft.com/office/drawing/2014/main" id="{091F8F7A-579F-4AD7-9618-22BF432B45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922" y="4011385"/>
            <a:ext cx="360045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11759909-A39F-4CFB-80E4-3B733FC98C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922" y="1517567"/>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3908769"/>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model_lstm.evaluate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8" name="TextBox 7">
            <a:extLst>
              <a:ext uri="{FF2B5EF4-FFF2-40B4-BE49-F238E27FC236}">
                <a16:creationId xmlns:a16="http://schemas.microsoft.com/office/drawing/2014/main" id="{C83E5781-7335-4588-9288-19234841F911}"/>
              </a:ext>
            </a:extLst>
          </p:cNvPr>
          <p:cNvSpPr txBox="1"/>
          <p:nvPr/>
        </p:nvSpPr>
        <p:spPr>
          <a:xfrm>
            <a:off x="1552478" y="2133066"/>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0.834</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97178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하드웨어</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812156" y="1016065"/>
            <a:ext cx="8359050" cy="5262979"/>
          </a:xfrm>
          <a:prstGeom prst="rect">
            <a:avLst/>
          </a:prstGeom>
          <a:noFill/>
        </p:spPr>
        <p:txBody>
          <a:bodyPr wrap="square" rtlCol="0">
            <a:spAutoFit/>
          </a:bodyPr>
          <a:lstStyle/>
          <a:p>
            <a:r>
              <a:rPr lang="en-US" altLang="ko-KR"/>
              <a:t>CPU</a:t>
            </a:r>
            <a:r>
              <a:rPr lang="ko-KR" altLang="en-US"/>
              <a:t>는 </a:t>
            </a:r>
            <a:r>
              <a:rPr lang="en-US" altLang="ko-KR"/>
              <a:t>1990</a:t>
            </a:r>
            <a:r>
              <a:rPr lang="ko-KR" altLang="en-US"/>
              <a:t>년부터 </a:t>
            </a:r>
            <a:r>
              <a:rPr lang="en-US" altLang="ko-KR"/>
              <a:t>2010</a:t>
            </a:r>
            <a:r>
              <a:rPr lang="ko-KR" altLang="en-US"/>
              <a:t>년 사이에 약 </a:t>
            </a:r>
            <a:r>
              <a:rPr lang="en-US" altLang="ko-KR"/>
              <a:t>5000</a:t>
            </a:r>
            <a:r>
              <a:rPr lang="ko-KR" altLang="en-US"/>
              <a:t>배 정도 빨라졌</a:t>
            </a:r>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CPU</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1990</a:t>
            </a:r>
            <a:r>
              <a:rPr lang="ko-KR" altLang="en-US" sz="2000">
                <a:solidFill>
                  <a:schemeClr val="tx1"/>
                </a:solidFill>
                <a:latin typeface="고도 M" panose="02000503000000020004" pitchFamily="2" charset="-127"/>
                <a:ea typeface="고도 M" panose="02000503000000020004" pitchFamily="2" charset="-127"/>
              </a:rPr>
              <a:t>년부터 </a:t>
            </a:r>
            <a:r>
              <a:rPr lang="en-US" altLang="ko-KR" sz="2000">
                <a:solidFill>
                  <a:schemeClr val="tx1"/>
                </a:solidFill>
                <a:latin typeface="고도 M" panose="02000503000000020004" pitchFamily="2" charset="-127"/>
                <a:ea typeface="고도 M" panose="02000503000000020004" pitchFamily="2" charset="-127"/>
              </a:rPr>
              <a:t>2010</a:t>
            </a:r>
            <a:r>
              <a:rPr lang="ko-KR" altLang="en-US" sz="2000">
                <a:solidFill>
                  <a:schemeClr val="tx1"/>
                </a:solidFill>
                <a:latin typeface="고도 M" panose="02000503000000020004" pitchFamily="2" charset="-127"/>
                <a:ea typeface="고도 M" panose="02000503000000020004" pitchFamily="2" charset="-127"/>
              </a:rPr>
              <a:t>년 사이에 약 </a:t>
            </a:r>
            <a:r>
              <a:rPr lang="en-US" altLang="ko-KR" sz="2000">
                <a:solidFill>
                  <a:schemeClr val="tx1"/>
                </a:solidFill>
                <a:latin typeface="고도 M" panose="02000503000000020004" pitchFamily="2" charset="-127"/>
                <a:ea typeface="고도 M" panose="02000503000000020004" pitchFamily="2" charset="-127"/>
              </a:rPr>
              <a:t>5000</a:t>
            </a:r>
            <a:r>
              <a:rPr lang="ko-KR" altLang="en-US" sz="2000">
                <a:solidFill>
                  <a:schemeClr val="tx1"/>
                </a:solidFill>
                <a:latin typeface="고도 M" panose="02000503000000020004" pitchFamily="2" charset="-127"/>
                <a:ea typeface="고도 M" panose="02000503000000020004" pitchFamily="2" charset="-127"/>
              </a:rPr>
              <a:t>배 정도 빨라졌다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2000</a:t>
            </a:r>
            <a:r>
              <a:rPr lang="ko-KR" altLang="en-US" sz="2000">
                <a:solidFill>
                  <a:schemeClr val="tx1"/>
                </a:solidFill>
                <a:latin typeface="고도 M" panose="02000503000000020004" pitchFamily="2" charset="-127"/>
                <a:ea typeface="고도 M" panose="02000503000000020004" pitchFamily="2" charset="-127"/>
              </a:rPr>
              <a:t>년대 게임 그래픽 성능 개발을 위한 대용량 고속 병렬 칩</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그래픽 처리장치 </a:t>
            </a:r>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가 발전하였다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GPU </a:t>
            </a:r>
            <a:r>
              <a:rPr lang="ko-KR" altLang="en-US" sz="2000">
                <a:solidFill>
                  <a:schemeClr val="tx1"/>
                </a:solidFill>
                <a:latin typeface="고도 M" panose="02000503000000020004" pitchFamily="2" charset="-127"/>
                <a:ea typeface="고도 M" panose="02000503000000020004" pitchFamily="2" charset="-127"/>
              </a:rPr>
              <a:t>제품을 위한 프로그래밍 </a:t>
            </a:r>
            <a:r>
              <a:rPr lang="ko-KR" altLang="en-US" sz="2000" err="1">
                <a:solidFill>
                  <a:schemeClr val="tx1"/>
                </a:solidFill>
                <a:latin typeface="고도 M" panose="02000503000000020004" pitchFamily="2" charset="-127"/>
                <a:ea typeface="고도 M" panose="02000503000000020004" pitchFamily="2" charset="-127"/>
              </a:rPr>
              <a:t>인터페이서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CUDA</a:t>
            </a:r>
            <a:r>
              <a:rPr lang="ko-KR" altLang="en-US" sz="2000">
                <a:solidFill>
                  <a:schemeClr val="tx1"/>
                </a:solidFill>
                <a:latin typeface="고도 M" panose="02000503000000020004" pitchFamily="2" charset="-127"/>
                <a:ea typeface="고도 M" panose="02000503000000020004" pitchFamily="2" charset="-127"/>
              </a:rPr>
              <a:t>를 출시하였다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물리 모델링을 시작으로 신경망까지 병렬화가 가능해 졌다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인 </a:t>
            </a:r>
            <a:r>
              <a:rPr lang="en-US" altLang="ko-KR" sz="2000">
                <a:solidFill>
                  <a:schemeClr val="tx1"/>
                </a:solidFill>
                <a:latin typeface="고도 M" panose="02000503000000020004" pitchFamily="2" charset="-127"/>
                <a:ea typeface="고도 M" panose="02000503000000020004" pitchFamily="2" charset="-127"/>
              </a:rPr>
              <a:t>NVIDIA TITAN X</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6.6 </a:t>
            </a:r>
            <a:r>
              <a:rPr lang="ko-KR" altLang="en-US" sz="2000" err="1">
                <a:solidFill>
                  <a:schemeClr val="tx1"/>
                </a:solidFill>
                <a:latin typeface="고도 M" panose="02000503000000020004" pitchFamily="2" charset="-127"/>
                <a:ea typeface="고도 M" panose="02000503000000020004" pitchFamily="2" charset="-127"/>
              </a:rPr>
              <a:t>테라플롭의</a:t>
            </a:r>
            <a:r>
              <a:rPr lang="ko-KR" altLang="en-US" sz="2000">
                <a:solidFill>
                  <a:schemeClr val="tx1"/>
                </a:solidFill>
                <a:latin typeface="고도 M" panose="02000503000000020004" pitchFamily="2" charset="-127"/>
                <a:ea typeface="고도 M" panose="02000503000000020004" pitchFamily="2" charset="-127"/>
              </a:rPr>
              <a:t> 단정도 연산 성능을 제공한다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구글은 </a:t>
            </a:r>
            <a:r>
              <a:rPr lang="en-US" altLang="ko-KR" sz="2000">
                <a:solidFill>
                  <a:schemeClr val="tx1"/>
                </a:solidFill>
                <a:latin typeface="고도 M" panose="02000503000000020004" pitchFamily="2" charset="-127"/>
                <a:ea typeface="고도 M" panose="02000503000000020004" pitchFamily="2" charset="-127"/>
              </a:rPr>
              <a:t>2016</a:t>
            </a:r>
            <a:r>
              <a:rPr lang="ko-KR" altLang="en-US" sz="2000">
                <a:solidFill>
                  <a:schemeClr val="tx1"/>
                </a:solidFill>
                <a:latin typeface="고도 M" panose="02000503000000020004" pitchFamily="2" charset="-127"/>
                <a:ea typeface="고도 M" panose="02000503000000020004" pitchFamily="2" charset="-127"/>
              </a:rPr>
              <a:t>년에 </a:t>
            </a:r>
            <a:r>
              <a:rPr lang="ko-KR" altLang="en-US" sz="2000" err="1">
                <a:solidFill>
                  <a:schemeClr val="tx1"/>
                </a:solidFill>
                <a:latin typeface="고도 M" panose="02000503000000020004" pitchFamily="2" charset="-127"/>
                <a:ea typeface="고도 M" panose="02000503000000020004" pitchFamily="2" charset="-127"/>
              </a:rPr>
              <a:t>텐서</a:t>
            </a:r>
            <a:r>
              <a:rPr lang="ko-KR" altLang="en-US" sz="2000">
                <a:solidFill>
                  <a:schemeClr val="tx1"/>
                </a:solidFill>
                <a:latin typeface="고도 M" panose="02000503000000020004" pitchFamily="2" charset="-127"/>
                <a:ea typeface="고도 M" panose="02000503000000020004" pitchFamily="2" charset="-127"/>
              </a:rPr>
              <a:t> 처리 장치 프로젝트를 공개했다</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 칩은 심층 신경망을 실행하기 위해 완전히 새롭게 설계한 것으로 최고 성능을 가진 </a:t>
            </a:r>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보다 </a:t>
            </a:r>
            <a:r>
              <a:rPr lang="en-US" altLang="ko-KR" sz="2000">
                <a:solidFill>
                  <a:schemeClr val="tx1"/>
                </a:solidFill>
                <a:latin typeface="고도 M" panose="02000503000000020004" pitchFamily="2" charset="-127"/>
                <a:ea typeface="고도 M" panose="02000503000000020004" pitchFamily="2" charset="-127"/>
              </a:rPr>
              <a:t>10</a:t>
            </a:r>
            <a:r>
              <a:rPr lang="ko-KR" altLang="en-US" sz="2000">
                <a:solidFill>
                  <a:schemeClr val="tx1"/>
                </a:solidFill>
                <a:latin typeface="고도 M" panose="02000503000000020004" pitchFamily="2" charset="-127"/>
                <a:ea typeface="고도 M" panose="02000503000000020004" pitchFamily="2" charset="-127"/>
              </a:rPr>
              <a:t>배 이상 빠르고 에너지 소비도 더 효율적이다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2017</a:t>
            </a:r>
            <a:r>
              <a:rPr lang="ko-KR" altLang="en-US" sz="2000">
                <a:solidFill>
                  <a:schemeClr val="tx1"/>
                </a:solidFill>
                <a:latin typeface="고도 M" panose="02000503000000020004" pitchFamily="2" charset="-127"/>
                <a:ea typeface="고도 M" panose="02000503000000020004" pitchFamily="2" charset="-127"/>
              </a:rPr>
              <a:t>에 발표한 </a:t>
            </a:r>
            <a:r>
              <a:rPr lang="en-US" altLang="ko-KR" sz="2000">
                <a:solidFill>
                  <a:schemeClr val="tx1"/>
                </a:solidFill>
                <a:latin typeface="고도 M" panose="02000503000000020004" pitchFamily="2" charset="-127"/>
                <a:ea typeface="고도 M" panose="02000503000000020004" pitchFamily="2" charset="-127"/>
              </a:rPr>
              <a:t>TPU</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180 </a:t>
            </a:r>
            <a:r>
              <a:rPr lang="ko-KR" altLang="en-US" sz="2000" err="1">
                <a:solidFill>
                  <a:schemeClr val="tx1"/>
                </a:solidFill>
                <a:latin typeface="고도 M" panose="02000503000000020004" pitchFamily="2" charset="-127"/>
                <a:ea typeface="고도 M" panose="02000503000000020004" pitchFamily="2" charset="-127"/>
              </a:rPr>
              <a:t>테라플롭이다</a:t>
            </a:r>
            <a:r>
              <a:rPr lang="en-US" altLang="ko-KR" sz="2000">
                <a:solidFill>
                  <a:schemeClr val="tx1"/>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509526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3" name="그룹 2">
            <a:extLst>
              <a:ext uri="{FF2B5EF4-FFF2-40B4-BE49-F238E27FC236}">
                <a16:creationId xmlns:a16="http://schemas.microsoft.com/office/drawing/2014/main" id="{E39225B1-2CCF-46A2-BD18-F2A11DD72F33}"/>
              </a:ext>
            </a:extLst>
          </p:cNvPr>
          <p:cNvGrpSpPr/>
          <p:nvPr/>
        </p:nvGrpSpPr>
        <p:grpSpPr>
          <a:xfrm>
            <a:off x="486889" y="1483301"/>
            <a:ext cx="9594364" cy="4784169"/>
            <a:chOff x="574158" y="815909"/>
            <a:chExt cx="10694627" cy="5332808"/>
          </a:xfrm>
        </p:grpSpPr>
        <p:sp>
          <p:nvSpPr>
            <p:cNvPr id="5" name="TextBox 4">
              <a:extLst>
                <a:ext uri="{FF2B5EF4-FFF2-40B4-BE49-F238E27FC236}">
                  <a16:creationId xmlns:a16="http://schemas.microsoft.com/office/drawing/2014/main" id="{81699130-31A5-46D0-8C54-2F594E79A1F3}"/>
                </a:ext>
              </a:extLst>
            </p:cNvPr>
            <p:cNvSpPr txBox="1"/>
            <p:nvPr/>
          </p:nvSpPr>
          <p:spPr>
            <a:xfrm>
              <a:off x="574158" y="815909"/>
              <a:ext cx="5112682" cy="369332"/>
            </a:xfrm>
            <a:prstGeom prst="rect">
              <a:avLst/>
            </a:prstGeom>
            <a:noFill/>
          </p:spPr>
          <p:txBody>
            <a:bodyPr wrap="none" rtlCol="0">
              <a:spAutoFit/>
            </a:bodyPr>
            <a:lstStyle/>
            <a:p>
              <a:r>
                <a:rPr lang="en-US" altLang="ko-KR">
                  <a:hlinkClick r:id="rId3"/>
                </a:rPr>
                <a:t>https://www.anaconda.com/products/individual</a:t>
              </a:r>
              <a:endParaRPr lang="ko-KR" altLang="en-US"/>
            </a:p>
          </p:txBody>
        </p:sp>
        <p:pic>
          <p:nvPicPr>
            <p:cNvPr id="6" name="그림 5">
              <a:extLst>
                <a:ext uri="{FF2B5EF4-FFF2-40B4-BE49-F238E27FC236}">
                  <a16:creationId xmlns:a16="http://schemas.microsoft.com/office/drawing/2014/main" id="{BA08F4F3-54A0-4E87-A39C-4057BBD3F66F}"/>
                </a:ext>
              </a:extLst>
            </p:cNvPr>
            <p:cNvPicPr>
              <a:picLocks noChangeAspect="1"/>
            </p:cNvPicPr>
            <p:nvPr/>
          </p:nvPicPr>
          <p:blipFill>
            <a:blip r:embed="rId4"/>
            <a:stretch>
              <a:fillRect/>
            </a:stretch>
          </p:blipFill>
          <p:spPr>
            <a:xfrm>
              <a:off x="574158" y="1498555"/>
              <a:ext cx="5449055" cy="4650162"/>
            </a:xfrm>
            <a:prstGeom prst="rect">
              <a:avLst/>
            </a:prstGeom>
          </p:spPr>
        </p:pic>
        <p:pic>
          <p:nvPicPr>
            <p:cNvPr id="7" name="그림 6">
              <a:extLst>
                <a:ext uri="{FF2B5EF4-FFF2-40B4-BE49-F238E27FC236}">
                  <a16:creationId xmlns:a16="http://schemas.microsoft.com/office/drawing/2014/main" id="{8B4E4144-1BEC-486F-AE55-D79A989D6B5E}"/>
                </a:ext>
              </a:extLst>
            </p:cNvPr>
            <p:cNvPicPr>
              <a:picLocks noChangeAspect="1"/>
            </p:cNvPicPr>
            <p:nvPr/>
          </p:nvPicPr>
          <p:blipFill>
            <a:blip r:embed="rId5"/>
            <a:stretch>
              <a:fillRect/>
            </a:stretch>
          </p:blipFill>
          <p:spPr>
            <a:xfrm>
              <a:off x="7504951" y="1588103"/>
              <a:ext cx="3763834" cy="4560613"/>
            </a:xfrm>
            <a:prstGeom prst="rect">
              <a:avLst/>
            </a:prstGeom>
          </p:spPr>
        </p:pic>
        <p:sp>
          <p:nvSpPr>
            <p:cNvPr id="8" name="직사각형 7">
              <a:extLst>
                <a:ext uri="{FF2B5EF4-FFF2-40B4-BE49-F238E27FC236}">
                  <a16:creationId xmlns:a16="http://schemas.microsoft.com/office/drawing/2014/main" id="{33A59501-19EB-4873-BE96-DF12C9065D15}"/>
                </a:ext>
              </a:extLst>
            </p:cNvPr>
            <p:cNvSpPr/>
            <p:nvPr/>
          </p:nvSpPr>
          <p:spPr>
            <a:xfrm>
              <a:off x="574158" y="5640404"/>
              <a:ext cx="1302768"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F8A57A40-C274-48CC-90F4-702AB8045653}"/>
                </a:ext>
              </a:extLst>
            </p:cNvPr>
            <p:cNvSpPr/>
            <p:nvPr/>
          </p:nvSpPr>
          <p:spPr>
            <a:xfrm>
              <a:off x="7504950" y="3022332"/>
              <a:ext cx="3763833"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Rectangle 10">
            <a:extLst>
              <a:ext uri="{FF2B5EF4-FFF2-40B4-BE49-F238E27FC236}">
                <a16:creationId xmlns:a16="http://schemas.microsoft.com/office/drawing/2014/main" id="{19DD9444-46AF-491C-A643-2C4E33FAF4BC}"/>
              </a:ext>
            </a:extLst>
          </p:cNvPr>
          <p:cNvSpPr>
            <a:spLocks noChangeArrowheads="1"/>
          </p:cNvSpPr>
          <p:nvPr/>
        </p:nvSpPr>
        <p:spPr bwMode="auto">
          <a:xfrm>
            <a:off x="360795" y="879782"/>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1800" b="1">
                <a:solidFill>
                  <a:srgbClr val="000000"/>
                </a:solidFill>
                <a:latin typeface="고도 M" panose="02000503000000020004" pitchFamily="2" charset="-127"/>
                <a:ea typeface="고도 M" panose="02000503000000020004" pitchFamily="2" charset="-127"/>
              </a:rPr>
              <a:t>아나 </a:t>
            </a:r>
            <a:r>
              <a:rPr lang="ko-KR" altLang="en-US" sz="1800" b="1" err="1">
                <a:solidFill>
                  <a:srgbClr val="000000"/>
                </a:solidFill>
                <a:latin typeface="고도 M" panose="02000503000000020004" pitchFamily="2" charset="-127"/>
                <a:ea typeface="고도 M" panose="02000503000000020004" pitchFamily="2" charset="-127"/>
              </a:rPr>
              <a:t>콘다</a:t>
            </a:r>
            <a:r>
              <a:rPr lang="ko-KR" altLang="en-US" sz="1800" b="1">
                <a:solidFill>
                  <a:srgbClr val="000000"/>
                </a:solidFill>
                <a:latin typeface="고도 M" panose="02000503000000020004" pitchFamily="2" charset="-127"/>
                <a:ea typeface="고도 M" panose="02000503000000020004" pitchFamily="2" charset="-127"/>
              </a:rPr>
              <a:t> 설치</a:t>
            </a:r>
            <a:endParaRPr kumimoji="1" lang="ko-KR" altLang="en-US" sz="1800" b="1"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438963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데이터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849327" y="1320865"/>
            <a:ext cx="8359050" cy="3785652"/>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‘데이터의 </a:t>
            </a:r>
            <a:r>
              <a:rPr lang="ko-KR" altLang="en-US" sz="2000" err="1">
                <a:solidFill>
                  <a:schemeClr val="tx1"/>
                </a:solidFill>
                <a:latin typeface="고도 M" panose="02000503000000020004" pitchFamily="2" charset="-127"/>
                <a:ea typeface="고도 M" panose="02000503000000020004" pitchFamily="2" charset="-127"/>
              </a:rPr>
              <a:t>바다’라는</a:t>
            </a:r>
            <a:r>
              <a:rPr lang="ko-KR" altLang="en-US" sz="2000">
                <a:solidFill>
                  <a:schemeClr val="tx1"/>
                </a:solidFill>
                <a:latin typeface="고도 M" panose="02000503000000020004" pitchFamily="2" charset="-127"/>
                <a:ea typeface="고도 M" panose="02000503000000020004" pitchFamily="2" charset="-127"/>
              </a:rPr>
              <a:t> 용어가 있듯이 현재는 데이터가 매우 많다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저장 장치의 발전</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데이터 셋을 수집하고 배포할 수 있는 인터넷의 성장은 머신 러닝에 필요한 데이터들을 마련할 수 있는 환경을 만들어주었다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플리커에서</a:t>
            </a:r>
            <a:r>
              <a:rPr lang="ko-KR" altLang="en-US" sz="2000">
                <a:solidFill>
                  <a:schemeClr val="tx1"/>
                </a:solidFill>
                <a:latin typeface="고도 M" panose="02000503000000020004" pitchFamily="2" charset="-127"/>
                <a:ea typeface="고도 M" panose="02000503000000020004" pitchFamily="2" charset="-127"/>
              </a:rPr>
              <a:t> 사용자가 붙인 이미지 태그</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유튜브의 비디오</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위키피디아는 자연어 처리 분야에 필요한 핵심 데이터셋</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1400</a:t>
            </a:r>
            <a:r>
              <a:rPr lang="ko-KR" altLang="en-US" sz="2000">
                <a:solidFill>
                  <a:schemeClr val="tx1"/>
                </a:solidFill>
                <a:latin typeface="고도 M" panose="02000503000000020004" pitchFamily="2" charset="-127"/>
                <a:ea typeface="고도 M" panose="02000503000000020004" pitchFamily="2" charset="-127"/>
              </a:rPr>
              <a:t>만개 이미지를 </a:t>
            </a:r>
            <a:r>
              <a:rPr lang="en-US" altLang="ko-KR" sz="2000">
                <a:solidFill>
                  <a:schemeClr val="tx1"/>
                </a:solidFill>
                <a:latin typeface="고도 M" panose="02000503000000020004" pitchFamily="2" charset="-127"/>
                <a:ea typeface="고도 M" panose="02000503000000020004" pitchFamily="2" charset="-127"/>
              </a:rPr>
              <a:t>1000</a:t>
            </a:r>
            <a:r>
              <a:rPr lang="ko-KR" altLang="en-US" sz="2000">
                <a:solidFill>
                  <a:schemeClr val="tx1"/>
                </a:solidFill>
                <a:latin typeface="고도 M" panose="02000503000000020004" pitchFamily="2" charset="-127"/>
                <a:ea typeface="고도 M" panose="02000503000000020004" pitchFamily="2" charset="-127"/>
              </a:rPr>
              <a:t>개의 범주로 구분해 놓은 </a:t>
            </a:r>
            <a:r>
              <a:rPr lang="en-US" altLang="ko-KR" sz="2000">
                <a:solidFill>
                  <a:schemeClr val="tx1"/>
                </a:solidFill>
                <a:latin typeface="고도 M" panose="02000503000000020004" pitchFamily="2" charset="-127"/>
                <a:ea typeface="고도 M" panose="02000503000000020004" pitchFamily="2" charset="-127"/>
              </a:rPr>
              <a:t>ImageNet </a:t>
            </a:r>
            <a:r>
              <a:rPr lang="ko-KR" altLang="en-US" sz="2000">
                <a:solidFill>
                  <a:schemeClr val="tx1"/>
                </a:solidFill>
                <a:latin typeface="고도 M" panose="02000503000000020004" pitchFamily="2" charset="-127"/>
                <a:ea typeface="고도 M" panose="02000503000000020004" pitchFamily="2" charset="-127"/>
              </a:rPr>
              <a:t>데이터셋</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595550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알고리즘</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221035" y="1625665"/>
            <a:ext cx="8359050" cy="4093428"/>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신경망의 층에 더 잘 맞는 활성화 함수</a:t>
            </a:r>
            <a:r>
              <a:rPr lang="en-US" altLang="ko-KR" sz="2000">
                <a:solidFill>
                  <a:schemeClr val="tx1"/>
                </a:solidFill>
                <a:latin typeface="고도 M" panose="02000503000000020004" pitchFamily="2" charset="-127"/>
                <a:ea typeface="고도 M" panose="02000503000000020004" pitchFamily="2" charset="-127"/>
              </a:rPr>
              <a:t>(activation function)</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층별 사전 훈련</a:t>
            </a:r>
            <a:r>
              <a:rPr lang="en-US" altLang="ko-KR" sz="2000">
                <a:solidFill>
                  <a:schemeClr val="tx1"/>
                </a:solidFill>
                <a:latin typeface="고도 M" panose="02000503000000020004" pitchFamily="2" charset="-127"/>
                <a:ea typeface="고도 M" panose="02000503000000020004" pitchFamily="2" charset="-127"/>
              </a:rPr>
              <a:t>(pretraining)</a:t>
            </a:r>
            <a:r>
              <a:rPr lang="ko-KR" altLang="en-US" sz="2000">
                <a:solidFill>
                  <a:schemeClr val="tx1"/>
                </a:solidFill>
                <a:latin typeface="고도 M" panose="02000503000000020004" pitchFamily="2" charset="-127"/>
                <a:ea typeface="고도 M" panose="02000503000000020004" pitchFamily="2" charset="-127"/>
              </a:rPr>
              <a:t>을 불필요하게 만든 가중치 초기화</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err="1">
                <a:solidFill>
                  <a:schemeClr val="tx1"/>
                </a:solidFill>
                <a:latin typeface="고도 M" panose="02000503000000020004" pitchFamily="2" charset="-127"/>
                <a:ea typeface="고도 M" panose="02000503000000020004" pitchFamily="2" charset="-127"/>
              </a:rPr>
              <a:t>RMSProp</a:t>
            </a:r>
            <a:r>
              <a:rPr lang="ko-KR" altLang="en-US" sz="2000">
                <a:solidFill>
                  <a:schemeClr val="tx1"/>
                </a:solidFill>
                <a:latin typeface="고도 M" panose="02000503000000020004" pitchFamily="2" charset="-127"/>
                <a:ea typeface="고도 M" panose="02000503000000020004" pitchFamily="2" charset="-127"/>
              </a:rPr>
              <a:t>과 </a:t>
            </a:r>
            <a:r>
              <a:rPr lang="en-US" altLang="ko-KR" sz="2000">
                <a:solidFill>
                  <a:schemeClr val="tx1"/>
                </a:solidFill>
                <a:latin typeface="고도 M" panose="02000503000000020004" pitchFamily="2" charset="-127"/>
                <a:ea typeface="고도 M" panose="02000503000000020004" pitchFamily="2" charset="-127"/>
              </a:rPr>
              <a:t>Adam </a:t>
            </a:r>
            <a:r>
              <a:rPr lang="ko-KR" altLang="en-US" sz="2000">
                <a:solidFill>
                  <a:schemeClr val="tx1"/>
                </a:solidFill>
                <a:latin typeface="고도 M" panose="02000503000000020004" pitchFamily="2" charset="-127"/>
                <a:ea typeface="고도 M" panose="02000503000000020004" pitchFamily="2" charset="-127"/>
              </a:rPr>
              <a:t>같은 더 좋은 최적화 방법 개발</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배치 정규화 </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잔차</a:t>
            </a:r>
            <a:r>
              <a:rPr lang="ko-KR" altLang="en-US" sz="2000">
                <a:solidFill>
                  <a:schemeClr val="tx1"/>
                </a:solidFill>
                <a:latin typeface="고도 M" panose="02000503000000020004" pitchFamily="2" charset="-127"/>
                <a:ea typeface="고도 M" panose="02000503000000020004" pitchFamily="2" charset="-127"/>
              </a:rPr>
              <a:t> 연결</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깊이별</a:t>
            </a:r>
            <a:r>
              <a:rPr lang="ko-KR" altLang="en-US" sz="2000">
                <a:solidFill>
                  <a:schemeClr val="tx1"/>
                </a:solidFill>
                <a:latin typeface="고도 M" panose="02000503000000020004" pitchFamily="2" charset="-127"/>
                <a:ea typeface="고도 M" panose="02000503000000020004" pitchFamily="2" charset="-127"/>
              </a:rPr>
              <a:t> 분리 </a:t>
            </a:r>
            <a:r>
              <a:rPr lang="ko-KR" altLang="en-US" sz="2000" err="1">
                <a:solidFill>
                  <a:schemeClr val="tx1"/>
                </a:solidFill>
                <a:latin typeface="고도 M" panose="02000503000000020004" pitchFamily="2" charset="-127"/>
                <a:ea typeface="고도 M" panose="02000503000000020004" pitchFamily="2" charset="-127"/>
              </a:rPr>
              <a:t>합성곱</a:t>
            </a:r>
            <a:r>
              <a:rPr lang="ko-KR" altLang="en-US" sz="2000">
                <a:solidFill>
                  <a:schemeClr val="tx1"/>
                </a:solidFill>
                <a:latin typeface="고도 M" panose="02000503000000020004" pitchFamily="2" charset="-127"/>
                <a:ea typeface="고도 M" panose="02000503000000020004" pitchFamily="2" charset="-127"/>
              </a:rPr>
              <a:t> </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같은 고급 기술들이 개발 됨</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2797190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대중화</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040969" y="1558758"/>
            <a:ext cx="8359050" cy="224676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초창기에 </a:t>
            </a:r>
            <a:r>
              <a:rPr lang="ko-KR" altLang="en-US" sz="2000" err="1">
                <a:solidFill>
                  <a:schemeClr val="tx1"/>
                </a:solidFill>
                <a:latin typeface="고도 M" panose="02000503000000020004" pitchFamily="2" charset="-127"/>
                <a:ea typeface="고도 M" panose="02000503000000020004" pitchFamily="2" charset="-127"/>
              </a:rPr>
              <a:t>딥러닝을</a:t>
            </a:r>
            <a:r>
              <a:rPr lang="ko-KR" altLang="en-US" sz="2000">
                <a:solidFill>
                  <a:schemeClr val="tx1"/>
                </a:solidFill>
                <a:latin typeface="고도 M" panose="02000503000000020004" pitchFamily="2" charset="-127"/>
                <a:ea typeface="고도 M" panose="02000503000000020004" pitchFamily="2" charset="-127"/>
              </a:rPr>
              <a:t> 하려면 흔치 않은 </a:t>
            </a:r>
            <a:r>
              <a:rPr lang="en-US" altLang="ko-KR" sz="2000">
                <a:solidFill>
                  <a:schemeClr val="tx1"/>
                </a:solidFill>
                <a:latin typeface="고도 M" panose="02000503000000020004" pitchFamily="2" charset="-127"/>
                <a:ea typeface="고도 M" panose="02000503000000020004" pitchFamily="2" charset="-127"/>
              </a:rPr>
              <a:t>C++</a:t>
            </a:r>
            <a:r>
              <a:rPr lang="ko-KR" altLang="en-US" sz="2000">
                <a:solidFill>
                  <a:schemeClr val="tx1"/>
                </a:solidFill>
                <a:latin typeface="고도 M" panose="02000503000000020004" pitchFamily="2" charset="-127"/>
                <a:ea typeface="고도 M" panose="02000503000000020004" pitchFamily="2" charset="-127"/>
              </a:rPr>
              <a:t>와 </a:t>
            </a:r>
            <a:r>
              <a:rPr lang="en-US" altLang="ko-KR" sz="2000">
                <a:solidFill>
                  <a:schemeClr val="tx1"/>
                </a:solidFill>
                <a:latin typeface="고도 M" panose="02000503000000020004" pitchFamily="2" charset="-127"/>
                <a:ea typeface="고도 M" panose="02000503000000020004" pitchFamily="2" charset="-127"/>
              </a:rPr>
              <a:t>CUDA</a:t>
            </a:r>
            <a:r>
              <a:rPr lang="ko-KR" altLang="en-US" sz="2000">
                <a:solidFill>
                  <a:schemeClr val="tx1"/>
                </a:solidFill>
                <a:latin typeface="고도 M" panose="02000503000000020004" pitchFamily="2" charset="-127"/>
                <a:ea typeface="고도 M" panose="02000503000000020004" pitchFamily="2" charset="-127"/>
              </a:rPr>
              <a:t>의 전문가가 되어야 했음</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씨아노와</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텐서</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플로가</a:t>
            </a:r>
            <a:r>
              <a:rPr lang="ko-KR" altLang="en-US" sz="2000">
                <a:solidFill>
                  <a:schemeClr val="tx1"/>
                </a:solidFill>
                <a:latin typeface="고도 M" panose="02000503000000020004" pitchFamily="2" charset="-127"/>
                <a:ea typeface="고도 M" panose="02000503000000020004" pitchFamily="2" charset="-127"/>
              </a:rPr>
              <a:t> 개발되어 </a:t>
            </a:r>
            <a:r>
              <a:rPr lang="en-US" altLang="ko-KR" sz="2000">
                <a:solidFill>
                  <a:schemeClr val="tx1"/>
                </a:solidFill>
                <a:latin typeface="고도 M" panose="02000503000000020004" pitchFamily="2" charset="-127"/>
                <a:ea typeface="고도 M" panose="02000503000000020004" pitchFamily="2" charset="-127"/>
              </a:rPr>
              <a:t>JAVA</a:t>
            </a:r>
            <a:r>
              <a:rPr lang="ko-KR" altLang="en-US" sz="2000">
                <a:solidFill>
                  <a:schemeClr val="tx1"/>
                </a:solidFill>
                <a:latin typeface="고도 M" panose="02000503000000020004" pitchFamily="2" charset="-127"/>
                <a:ea typeface="고도 M" panose="02000503000000020004" pitchFamily="2" charset="-127"/>
              </a:rPr>
              <a:t>나 </a:t>
            </a:r>
            <a:r>
              <a:rPr lang="en-US" altLang="ko-KR" sz="2000">
                <a:solidFill>
                  <a:schemeClr val="tx1"/>
                </a:solidFill>
                <a:latin typeface="고도 M" panose="02000503000000020004" pitchFamily="2" charset="-127"/>
                <a:ea typeface="고도 M" panose="02000503000000020004" pitchFamily="2" charset="-127"/>
              </a:rPr>
              <a:t>Python</a:t>
            </a:r>
            <a:r>
              <a:rPr lang="ko-KR" altLang="en-US" sz="2000">
                <a:solidFill>
                  <a:schemeClr val="tx1"/>
                </a:solidFill>
                <a:latin typeface="고도 M" panose="02000503000000020004" pitchFamily="2" charset="-127"/>
                <a:ea typeface="고도 M" panose="02000503000000020004" pitchFamily="2" charset="-127"/>
              </a:rPr>
              <a:t>으로 쉽게 개발할 수 있게 됨</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케라스의</a:t>
            </a:r>
            <a:r>
              <a:rPr lang="ko-KR" altLang="en-US" sz="2000">
                <a:solidFill>
                  <a:schemeClr val="tx1"/>
                </a:solidFill>
                <a:latin typeface="고도 M" panose="02000503000000020004" pitchFamily="2" charset="-127"/>
                <a:ea typeface="고도 M" panose="02000503000000020004" pitchFamily="2" charset="-127"/>
              </a:rPr>
              <a:t> 도구로 레고 </a:t>
            </a:r>
            <a:r>
              <a:rPr lang="ko-KR" altLang="en-US" sz="2000" err="1">
                <a:solidFill>
                  <a:schemeClr val="tx1"/>
                </a:solidFill>
                <a:latin typeface="고도 M" panose="02000503000000020004" pitchFamily="2" charset="-127"/>
                <a:ea typeface="고도 M" panose="02000503000000020004" pitchFamily="2" charset="-127"/>
              </a:rPr>
              <a:t>블럭을</a:t>
            </a:r>
            <a:r>
              <a:rPr lang="ko-KR" altLang="en-US" sz="2000">
                <a:solidFill>
                  <a:schemeClr val="tx1"/>
                </a:solidFill>
                <a:latin typeface="고도 M" panose="02000503000000020004" pitchFamily="2" charset="-127"/>
                <a:ea typeface="고도 M" panose="02000503000000020004" pitchFamily="2" charset="-127"/>
              </a:rPr>
              <a:t> 만들 듯 쉽게 새로운 모델을 개발할 수 있게 됨</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케라스</a:t>
            </a:r>
            <a:r>
              <a:rPr lang="ko-KR" altLang="en-US" sz="2000">
                <a:solidFill>
                  <a:schemeClr val="tx1"/>
                </a:solidFill>
                <a:latin typeface="고도 M" panose="02000503000000020004" pitchFamily="2" charset="-127"/>
                <a:ea typeface="고도 M" panose="02000503000000020004" pitchFamily="2" charset="-127"/>
              </a:rPr>
              <a:t> 등장</a:t>
            </a:r>
            <a:r>
              <a:rPr lang="en-US" altLang="ko-KR" sz="2000">
                <a:solidFill>
                  <a:schemeClr val="tx1"/>
                </a:solidFill>
                <a:latin typeface="고도 M" panose="02000503000000020004" pitchFamily="2" charset="-127"/>
                <a:ea typeface="고도 M" panose="02000503000000020004" pitchFamily="2" charset="-127"/>
              </a:rPr>
              <a:t>(2015)</a:t>
            </a:r>
            <a:r>
              <a:rPr lang="ko-KR" altLang="en-US" sz="2000">
                <a:solidFill>
                  <a:schemeClr val="tx1"/>
                </a:solidFill>
                <a:latin typeface="고도 M" panose="02000503000000020004" pitchFamily="2" charset="-127"/>
                <a:ea typeface="고도 M" panose="02000503000000020004" pitchFamily="2" charset="-127"/>
              </a:rPr>
              <a:t>이후 많은 </a:t>
            </a:r>
            <a:r>
              <a:rPr lang="ko-KR" altLang="en-US" sz="2000" err="1">
                <a:solidFill>
                  <a:schemeClr val="tx1"/>
                </a:solidFill>
                <a:latin typeface="고도 M" panose="02000503000000020004" pitchFamily="2" charset="-127"/>
                <a:ea typeface="고도 M" panose="02000503000000020004" pitchFamily="2" charset="-127"/>
              </a:rPr>
              <a:t>스타트업과</a:t>
            </a:r>
            <a:r>
              <a:rPr lang="ko-KR" altLang="en-US" sz="2000">
                <a:solidFill>
                  <a:schemeClr val="tx1"/>
                </a:solidFill>
                <a:latin typeface="고도 M" panose="02000503000000020004" pitchFamily="2" charset="-127"/>
                <a:ea typeface="고도 M" panose="02000503000000020004" pitchFamily="2" charset="-127"/>
              </a:rPr>
              <a:t> 학생</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연구자들이 활용함 </a:t>
            </a:r>
            <a:endParaRPr lang="en-US" altLang="ko-KR" sz="2000">
              <a:solidFill>
                <a:schemeClr val="tx1"/>
              </a:solidFill>
              <a:latin typeface="고도 M" panose="02000503000000020004" pitchFamily="2" charset="-127"/>
              <a:ea typeface="고도 M" panose="02000503000000020004" pitchFamily="2" charset="-127"/>
            </a:endParaRPr>
          </a:p>
        </p:txBody>
      </p:sp>
      <p:pic>
        <p:nvPicPr>
          <p:cNvPr id="2050" name="Picture 2" descr="Keras, Tensorflow에서 GPU 똑똑하게 사용하기 - 1부">
            <a:extLst>
              <a:ext uri="{FF2B5EF4-FFF2-40B4-BE49-F238E27FC236}">
                <a16:creationId xmlns:a16="http://schemas.microsoft.com/office/drawing/2014/main" id="{01590338-12D4-4A18-85C6-F16DDF929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7007" y="4327488"/>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텐서 플로우 2.0 강좌 1 - 텐서플로우 설치">
            <a:extLst>
              <a:ext uri="{FF2B5EF4-FFF2-40B4-BE49-F238E27FC236}">
                <a16:creationId xmlns:a16="http://schemas.microsoft.com/office/drawing/2014/main" id="{173EDC5C-9056-4678-906C-4851E8F64D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8590" y="4318703"/>
            <a:ext cx="2170422" cy="1701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96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지속성</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040969" y="1558758"/>
            <a:ext cx="8359050" cy="3477875"/>
          </a:xfrm>
          <a:prstGeom prst="rect">
            <a:avLst/>
          </a:prstGeom>
          <a:noFill/>
        </p:spPr>
        <p:txBody>
          <a:bodyPr wrap="square" rtlCol="0">
            <a:spAutoFit/>
          </a:bodyPr>
          <a:lstStyle/>
          <a:p>
            <a:r>
              <a:rPr lang="ko-KR" altLang="en-US" sz="2000" b="1">
                <a:solidFill>
                  <a:schemeClr val="tx1"/>
                </a:solidFill>
                <a:latin typeface="고도 B" panose="02000503000000020004" pitchFamily="2" charset="-127"/>
                <a:ea typeface="고도 B" panose="02000503000000020004" pitchFamily="2" charset="-127"/>
              </a:rPr>
              <a:t>단순함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딥러닝은</a:t>
            </a:r>
            <a:r>
              <a:rPr lang="ko-KR" altLang="en-US" sz="2000">
                <a:solidFill>
                  <a:schemeClr val="tx1"/>
                </a:solidFill>
                <a:latin typeface="고도 M" panose="02000503000000020004" pitchFamily="2" charset="-127"/>
                <a:ea typeface="고도 M" panose="02000503000000020004" pitchFamily="2" charset="-127"/>
              </a:rPr>
              <a:t> 특성 공학이 필요하지 않아 복잡하고 불안정한 많은 엔지니어링 과정을 엔드</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투</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엔드로 훈련시킬 수 있는 모델로 바꾸어 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b="1">
                <a:solidFill>
                  <a:schemeClr val="tx1"/>
                </a:solidFill>
                <a:latin typeface="고도 B" panose="02000503000000020004" pitchFamily="2" charset="-127"/>
                <a:ea typeface="고도 B" panose="02000503000000020004" pitchFamily="2" charset="-127"/>
              </a:rPr>
              <a:t>확장성</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딥러닝은</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GPU </a:t>
            </a:r>
            <a:r>
              <a:rPr lang="ko-KR" altLang="en-US" sz="2000">
                <a:solidFill>
                  <a:schemeClr val="tx1"/>
                </a:solidFill>
                <a:latin typeface="고도 M" panose="02000503000000020004" pitchFamily="2" charset="-127"/>
                <a:ea typeface="고도 M" panose="02000503000000020004" pitchFamily="2" charset="-127"/>
              </a:rPr>
              <a:t>또는 </a:t>
            </a:r>
            <a:r>
              <a:rPr lang="en-US" altLang="ko-KR" sz="2000">
                <a:solidFill>
                  <a:schemeClr val="tx1"/>
                </a:solidFill>
                <a:latin typeface="고도 M" panose="02000503000000020004" pitchFamily="2" charset="-127"/>
                <a:ea typeface="고도 M" panose="02000503000000020004" pitchFamily="2" charset="-127"/>
              </a:rPr>
              <a:t>TPU </a:t>
            </a:r>
            <a:r>
              <a:rPr lang="ko-KR" altLang="en-US" sz="2000">
                <a:solidFill>
                  <a:schemeClr val="tx1"/>
                </a:solidFill>
                <a:latin typeface="고도 M" panose="02000503000000020004" pitchFamily="2" charset="-127"/>
                <a:ea typeface="고도 M" panose="02000503000000020004" pitchFamily="2" charset="-127"/>
              </a:rPr>
              <a:t>에서 쉽게 </a:t>
            </a:r>
            <a:r>
              <a:rPr lang="ko-KR" altLang="en-US" sz="2000" err="1">
                <a:solidFill>
                  <a:schemeClr val="tx1"/>
                </a:solidFill>
                <a:latin typeface="고도 M" panose="02000503000000020004" pitchFamily="2" charset="-127"/>
                <a:ea typeface="고도 M" panose="02000503000000020004" pitchFamily="2" charset="-127"/>
              </a:rPr>
              <a:t>병렬화할</a:t>
            </a:r>
            <a:r>
              <a:rPr lang="ko-KR" altLang="en-US" sz="2000">
                <a:solidFill>
                  <a:schemeClr val="tx1"/>
                </a:solidFill>
                <a:latin typeface="고도 M" panose="02000503000000020004" pitchFamily="2" charset="-127"/>
                <a:ea typeface="고도 M" panose="02000503000000020004" pitchFamily="2" charset="-127"/>
              </a:rPr>
              <a:t> 수 있기 때문에 무어의 법칙 혜택을 크게 볼 수 이다</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또한 딥러닝 모델은 작은 배치 데이터에서 반복적으로 훈련되기 때문에 어떤 크기의 데이터셋에서도 훈련될 수 있다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b="1">
                <a:solidFill>
                  <a:schemeClr val="tx1"/>
                </a:solidFill>
                <a:latin typeface="고도 B" panose="02000503000000020004" pitchFamily="2" charset="-127"/>
                <a:ea typeface="고도 B" panose="02000503000000020004" pitchFamily="2" charset="-127"/>
              </a:rPr>
              <a:t>다용도와 재사용성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이전에 많은 머신 러닝 방법과는 다르게 딥러닝 모델은 처음부터 다시 시작하지 않고 추가되는 데이터로도 훈련할 수 있다</a:t>
            </a:r>
            <a:r>
              <a:rPr lang="en-US" altLang="ko-KR" sz="2000">
                <a:solidFill>
                  <a:schemeClr val="tx1"/>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9691578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977529"/>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MSE(Mean Squared Error)</a:t>
            </a:r>
            <a:r>
              <a:rPr kumimoji="0" lang="ko-KR" altLang="en-US" b="1" kern="0">
                <a:solidFill>
                  <a:sysClr val="windowText" lastClr="000000"/>
                </a:solidFill>
                <a:latin typeface="맑은 고딕"/>
                <a:ea typeface="맑은 고딕"/>
              </a:rPr>
              <a:t>를 구현으로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en-US" altLang="ko-KR" b="1" kern="0">
                <a:solidFill>
                  <a:sysClr val="windowText" lastClr="000000"/>
                </a:solidFill>
                <a:latin typeface="맑은 고딕"/>
                <a:ea typeface="맑은 고딕"/>
              </a:rPr>
              <a:t>SGD (Stochastic Gradient Descent)</a:t>
            </a:r>
            <a:r>
              <a:rPr kumimoji="0" lang="ko-KR" altLang="en-US" b="1" kern="0">
                <a:solidFill>
                  <a:sysClr val="windowText" lastClr="000000"/>
                </a:solidFill>
                <a:latin typeface="맑은 고딕"/>
                <a:ea typeface="맑은 고딕"/>
              </a:rPr>
              <a:t>을 구현으로 이해한다</a:t>
            </a:r>
            <a:r>
              <a:rPr kumimoji="0" lang="en-US" altLang="ko-KR" b="1" kern="0">
                <a:solidFill>
                  <a:sysClr val="windowText" lastClr="000000"/>
                </a:solidFill>
                <a:latin typeface="맑은 고딕"/>
                <a:ea typeface="맑은 고딕"/>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역전파를 구현으로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선형회귀를 구현으로 이해한다</a:t>
            </a:r>
            <a:r>
              <a:rPr kumimoji="0" lang="en-US" altLang="ko-KR" b="1" kern="0">
                <a:solidFill>
                  <a:sysClr val="windowText" lastClr="000000"/>
                </a:solidFill>
                <a:latin typeface="맑은 고딕"/>
                <a:ea typeface="맑은 고딕"/>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시그모이드 함수를 구현으로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로지스틱 회귀를 구현으로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2.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딥러닝</a:t>
            </a:r>
            <a:r>
              <a:rPr kumimoji="0" lang="ko-KR" altLang="en-US" sz="3600" b="1">
                <a:solidFill>
                  <a:srgbClr val="C5003D"/>
                </a:solidFill>
                <a:latin typeface="맑은 고딕" panose="020B0503020000020004" pitchFamily="50" charset="-127"/>
                <a:ea typeface="맑은 고딕" panose="020B0503020000020004" pitchFamily="50" charset="-127"/>
              </a:rPr>
              <a:t>을 위한 수학</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2131241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66002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2.1 MSE(Mean Squared Error)</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2.2 SGD (Stochastic Gradient Descent)</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2.3 </a:t>
            </a:r>
            <a:r>
              <a:rPr kumimoji="0" lang="ko-KR" altLang="en-US" sz="1800" b="1">
                <a:solidFill>
                  <a:prstClr val="black">
                    <a:lumMod val="75000"/>
                    <a:lumOff val="25000"/>
                  </a:prstClr>
                </a:solidFill>
                <a:latin typeface="맑은 고딕" pitchFamily="50" charset="-127"/>
                <a:ea typeface="맑은 고딕" pitchFamily="50" charset="-127"/>
              </a:rPr>
              <a:t>역전파 구현</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2.4 </a:t>
            </a:r>
            <a:r>
              <a:rPr kumimoji="0" lang="ko-KR" altLang="en-US" sz="1800" b="1">
                <a:solidFill>
                  <a:prstClr val="black">
                    <a:lumMod val="75000"/>
                    <a:lumOff val="25000"/>
                  </a:prstClr>
                </a:solidFill>
                <a:latin typeface="맑은 고딕" pitchFamily="50" charset="-127"/>
                <a:ea typeface="맑은 고딕" pitchFamily="50" charset="-127"/>
              </a:rPr>
              <a:t>선형회귀 구현</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2.5 </a:t>
            </a:r>
            <a:r>
              <a:rPr kumimoji="0" lang="ko-KR" altLang="en-US" sz="1800" b="1">
                <a:solidFill>
                  <a:prstClr val="black">
                    <a:lumMod val="75000"/>
                    <a:lumOff val="25000"/>
                  </a:prstClr>
                </a:solidFill>
                <a:latin typeface="맑은 고딕" pitchFamily="50" charset="-127"/>
                <a:ea typeface="맑은 고딕" pitchFamily="50" charset="-127"/>
              </a:rPr>
              <a:t>시그모이드 함수</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2.6 </a:t>
            </a:r>
            <a:r>
              <a:rPr kumimoji="0" lang="ko-KR" altLang="en-US" sz="1800" b="1">
                <a:solidFill>
                  <a:prstClr val="black">
                    <a:lumMod val="75000"/>
                    <a:lumOff val="25000"/>
                  </a:prstClr>
                </a:solidFill>
                <a:latin typeface="맑은 고딕" pitchFamily="50" charset="-127"/>
                <a:ea typeface="맑은 고딕" pitchFamily="50" charset="-127"/>
              </a:rPr>
              <a:t>로지스틱 회귀 구현</a:t>
            </a:r>
          </a:p>
        </p:txBody>
      </p:sp>
    </p:spTree>
    <p:extLst>
      <p:ext uri="{BB962C8B-B14F-4D97-AF65-F5344CB8AC3E}">
        <p14:creationId xmlns:p14="http://schemas.microsoft.com/office/powerpoint/2010/main" val="19949439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err="1">
                <a:solidFill>
                  <a:prstClr val="black"/>
                </a:solidFill>
                <a:latin typeface="맑은 고딕" pitchFamily="50" charset="-127"/>
                <a:ea typeface="맑은 고딕" pitchFamily="50" charset="-127"/>
              </a:rPr>
              <a:t>역전파</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err="1">
                <a:solidFill>
                  <a:prstClr val="black"/>
                </a:solidFill>
                <a:latin typeface="맑은 고딕" pitchFamily="50" charset="-127"/>
                <a:ea typeface="맑은 고딕" pitchFamily="50" charset="-127"/>
              </a:rPr>
              <a:t>시그모이드</a:t>
            </a:r>
            <a:r>
              <a:rPr kumimoji="0" lang="ko-KR" altLang="en-US" sz="1800">
                <a:solidFill>
                  <a:prstClr val="black"/>
                </a:solidFill>
                <a:latin typeface="맑은 고딕" pitchFamily="50" charset="-127"/>
                <a:ea typeface="맑은 고딕" pitchFamily="50" charset="-127"/>
              </a:rPr>
              <a:t>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err="1">
                <a:solidFill>
                  <a:srgbClr val="C5003D"/>
                </a:solidFill>
                <a:latin typeface="맑은 고딕" panose="020B0503020000020004" pitchFamily="50" charset="-127"/>
                <a:ea typeface="맑은 고딕" panose="020B0503020000020004" pitchFamily="50" charset="-127"/>
              </a:rPr>
              <a:t>딥러닝을</a:t>
            </a:r>
            <a:r>
              <a:rPr kumimoji="0" lang="ko-KR" altLang="en-US" sz="3600" b="1">
                <a:solidFill>
                  <a:srgbClr val="C5003D"/>
                </a:solidFill>
                <a:latin typeface="맑은 고딕" panose="020B0503020000020004" pitchFamily="50" charset="-127"/>
                <a:ea typeface="맑은 고딕" panose="020B0503020000020004" pitchFamily="50" charset="-127"/>
              </a:rPr>
              <a:t> 위한 수학</a:t>
            </a:r>
          </a:p>
        </p:txBody>
      </p:sp>
    </p:spTree>
    <p:extLst>
      <p:ext uri="{BB962C8B-B14F-4D97-AF65-F5344CB8AC3E}">
        <p14:creationId xmlns:p14="http://schemas.microsoft.com/office/powerpoint/2010/main" val="3198561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Regression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1" name="직사각형 30">
            <a:extLst>
              <a:ext uri="{FF2B5EF4-FFF2-40B4-BE49-F238E27FC236}">
                <a16:creationId xmlns:a16="http://schemas.microsoft.com/office/drawing/2014/main" id="{248E6F39-7869-40D2-A623-A6294BAB127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Regression - </a:t>
            </a:r>
            <a:r>
              <a:rPr lang="ko-KR" altLang="en-US" sz="2800">
                <a:solidFill>
                  <a:schemeClr val="tx1"/>
                </a:solidFill>
                <a:latin typeface="고도 M" panose="02000503000000020004" pitchFamily="2" charset="-127"/>
                <a:ea typeface="고도 M" panose="02000503000000020004" pitchFamily="2" charset="-127"/>
              </a:rPr>
              <a:t>회귀</a:t>
            </a:r>
          </a:p>
        </p:txBody>
      </p:sp>
      <p:sp>
        <p:nvSpPr>
          <p:cNvPr id="34" name="직사각형 33">
            <a:extLst>
              <a:ext uri="{FF2B5EF4-FFF2-40B4-BE49-F238E27FC236}">
                <a16:creationId xmlns:a16="http://schemas.microsoft.com/office/drawing/2014/main" id="{4E7CB74D-54BF-4637-9A5B-B95FDFB0B48B}"/>
              </a:ext>
            </a:extLst>
          </p:cNvPr>
          <p:cNvSpPr/>
          <p:nvPr/>
        </p:nvSpPr>
        <p:spPr>
          <a:xfrm>
            <a:off x="1083969" y="2482760"/>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"Regression</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toward</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the</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mean"</a:t>
            </a:r>
            <a:endParaRPr lang="ko-KR" altLang="en-US" sz="2800">
              <a:solidFill>
                <a:schemeClr val="tx1"/>
              </a:solidFill>
              <a:latin typeface="고도 M" panose="02000503000000020004" pitchFamily="2" charset="-127"/>
              <a:ea typeface="고도 M" panose="02000503000000020004" pitchFamily="2" charset="-127"/>
            </a:endParaRPr>
          </a:p>
        </p:txBody>
      </p:sp>
      <p:pic>
        <p:nvPicPr>
          <p:cNvPr id="35842" name="Picture 2">
            <a:extLst>
              <a:ext uri="{FF2B5EF4-FFF2-40B4-BE49-F238E27FC236}">
                <a16:creationId xmlns:a16="http://schemas.microsoft.com/office/drawing/2014/main" id="{1CC61BF1-E76A-4F38-A292-BA86366EC7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5950" y="1576147"/>
            <a:ext cx="2095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800608A-0218-4999-8631-B6AA408BA455}"/>
              </a:ext>
            </a:extLst>
          </p:cNvPr>
          <p:cNvSpPr txBox="1"/>
          <p:nvPr/>
        </p:nvSpPr>
        <p:spPr>
          <a:xfrm>
            <a:off x="6965950" y="3765063"/>
            <a:ext cx="2091726" cy="646331"/>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Sir Francis Galton</a:t>
            </a:r>
          </a:p>
          <a:p>
            <a:r>
              <a:rPr lang="en-US" altLang="ko-KR" sz="1800">
                <a:solidFill>
                  <a:schemeClr val="tx1"/>
                </a:solidFill>
                <a:latin typeface="고도 M" panose="02000503000000020004" pitchFamily="2" charset="-127"/>
                <a:ea typeface="고도 M" panose="02000503000000020004" pitchFamily="2" charset="-127"/>
              </a:rPr>
              <a:t>(1822 ~ 1911)</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5068115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Regression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1" name="직사각형 30">
            <a:extLst>
              <a:ext uri="{FF2B5EF4-FFF2-40B4-BE49-F238E27FC236}">
                <a16:creationId xmlns:a16="http://schemas.microsoft.com/office/drawing/2014/main" id="{248E6F39-7869-40D2-A623-A6294BAB127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Linear</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Regression - </a:t>
            </a:r>
            <a:r>
              <a:rPr lang="ko-KR" altLang="en-US" sz="2800">
                <a:solidFill>
                  <a:schemeClr val="tx1"/>
                </a:solidFill>
                <a:latin typeface="고도 M" panose="02000503000000020004" pitchFamily="2" charset="-127"/>
                <a:ea typeface="고도 M" panose="02000503000000020004" pitchFamily="2" charset="-127"/>
              </a:rPr>
              <a:t>선형 회귀</a:t>
            </a:r>
          </a:p>
        </p:txBody>
      </p:sp>
      <p:pic>
        <p:nvPicPr>
          <p:cNvPr id="35848" name="Picture 8">
            <a:extLst>
              <a:ext uri="{FF2B5EF4-FFF2-40B4-BE49-F238E27FC236}">
                <a16:creationId xmlns:a16="http://schemas.microsoft.com/office/drawing/2014/main" id="{2E4449B9-4836-47F0-A5EB-84CC559509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0822" y="2500131"/>
            <a:ext cx="5188355" cy="34318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E50779C-6991-45D1-B232-A2FD9C49DEED}"/>
              </a:ext>
            </a:extLst>
          </p:cNvPr>
          <p:cNvSpPr txBox="1"/>
          <p:nvPr/>
        </p:nvSpPr>
        <p:spPr>
          <a:xfrm>
            <a:off x="648182" y="6007261"/>
            <a:ext cx="5270995" cy="400110"/>
          </a:xfrm>
          <a:prstGeom prst="rect">
            <a:avLst/>
          </a:prstGeom>
          <a:noFill/>
        </p:spPr>
        <p:txBody>
          <a:bodyPr wrap="none" rtlCol="0">
            <a:spAutoFit/>
          </a:bodyPr>
          <a:lstStyle/>
          <a:p>
            <a:r>
              <a:rPr lang="en-US" altLang="ko-KR" sz="2000">
                <a:hlinkClick r:id="rId4"/>
              </a:rPr>
              <a:t>https://en.wikipedia.org/wiki/Linear_regression</a:t>
            </a:r>
            <a:endParaRPr lang="ko-KR" altLang="en-US" sz="2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C5F7EC5-9750-4EA7-BB6A-4ACA445CD536}"/>
                  </a:ext>
                </a:extLst>
              </p:cNvPr>
              <p:cNvSpPr txBox="1"/>
              <p:nvPr/>
            </p:nvSpPr>
            <p:spPr>
              <a:xfrm>
                <a:off x="6348714" y="2650602"/>
                <a:ext cx="2629181"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rgbClr val="FF0000"/>
                          </a:solidFill>
                          <a:latin typeface="Cambria Math" panose="02040503050406030204" pitchFamily="18" charset="0"/>
                        </a:rPr>
                        <m:t>𝑦</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𝑎𝑥</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𝑏</m:t>
                      </m:r>
                    </m:oMath>
                  </m:oMathPara>
                </a14:m>
                <a:endParaRPr lang="ko-KR" altLang="en-US" sz="3600">
                  <a:solidFill>
                    <a:srgbClr val="FF0000"/>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6C5F7EC5-9750-4EA7-BB6A-4ACA445CD536}"/>
                  </a:ext>
                </a:extLst>
              </p:cNvPr>
              <p:cNvSpPr txBox="1">
                <a:spLocks noRot="1" noChangeAspect="1" noMove="1" noResize="1" noEditPoints="1" noAdjustHandles="1" noChangeArrowheads="1" noChangeShapeType="1" noTextEdit="1"/>
              </p:cNvSpPr>
              <p:nvPr/>
            </p:nvSpPr>
            <p:spPr>
              <a:xfrm>
                <a:off x="6348714" y="2650602"/>
                <a:ext cx="2629181" cy="64633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E7A2B6B-4033-4901-A8A6-8B3BF8E5AD54}"/>
                  </a:ext>
                </a:extLst>
              </p:cNvPr>
              <p:cNvSpPr txBox="1"/>
              <p:nvPr/>
            </p:nvSpPr>
            <p:spPr>
              <a:xfrm>
                <a:off x="6348713" y="3680749"/>
                <a:ext cx="2714141"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rgbClr val="FF0000"/>
                          </a:solidFill>
                          <a:latin typeface="Cambria Math" panose="02040503050406030204" pitchFamily="18" charset="0"/>
                        </a:rPr>
                        <m:t>𝑦</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𝑤𝑥</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𝑏</m:t>
                      </m:r>
                    </m:oMath>
                  </m:oMathPara>
                </a14:m>
                <a:endParaRPr lang="ko-KR" altLang="en-US" sz="3600">
                  <a:solidFill>
                    <a:srgbClr val="FF0000"/>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1E7A2B6B-4033-4901-A8A6-8B3BF8E5AD54}"/>
                  </a:ext>
                </a:extLst>
              </p:cNvPr>
              <p:cNvSpPr txBox="1">
                <a:spLocks noRot="1" noChangeAspect="1" noMove="1" noResize="1" noEditPoints="1" noAdjustHandles="1" noChangeArrowheads="1" noChangeShapeType="1" noTextEdit="1"/>
              </p:cNvSpPr>
              <p:nvPr/>
            </p:nvSpPr>
            <p:spPr>
              <a:xfrm>
                <a:off x="6348713" y="3680749"/>
                <a:ext cx="2714141" cy="646331"/>
              </a:xfrm>
              <a:prstGeom prst="rect">
                <a:avLst/>
              </a:prstGeom>
              <a:blipFill>
                <a:blip r:embed="rId6"/>
                <a:stretch>
                  <a:fillRect/>
                </a:stretch>
              </a:blipFill>
            </p:spPr>
            <p:txBody>
              <a:bodyPr/>
              <a:lstStyle/>
              <a:p>
                <a:r>
                  <a:rPr lang="ko-KR" altLang="en-US">
                    <a:noFill/>
                  </a:rPr>
                  <a:t> </a:t>
                </a:r>
              </a:p>
            </p:txBody>
          </p:sp>
        </mc:Fallback>
      </mc:AlternateContent>
      <p:cxnSp>
        <p:nvCxnSpPr>
          <p:cNvPr id="9" name="직선 화살표 연결선 8">
            <a:extLst>
              <a:ext uri="{FF2B5EF4-FFF2-40B4-BE49-F238E27FC236}">
                <a16:creationId xmlns:a16="http://schemas.microsoft.com/office/drawing/2014/main" id="{7395F3B9-4068-4016-89AA-594F2C7F0D72}"/>
              </a:ext>
            </a:extLst>
          </p:cNvPr>
          <p:cNvCxnSpPr/>
          <p:nvPr/>
        </p:nvCxnSpPr>
        <p:spPr>
          <a:xfrm>
            <a:off x="7581418" y="3165676"/>
            <a:ext cx="0" cy="6771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36451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 name="사각형: 둥근 모서리 2">
            <a:extLst>
              <a:ext uri="{FF2B5EF4-FFF2-40B4-BE49-F238E27FC236}">
                <a16:creationId xmlns:a16="http://schemas.microsoft.com/office/drawing/2014/main" id="{5B56F2B6-8230-463A-B6A1-BAD8C1276DC1}"/>
              </a:ext>
            </a:extLst>
          </p:cNvPr>
          <p:cNvSpPr/>
          <p:nvPr/>
        </p:nvSpPr>
        <p:spPr>
          <a:xfrm>
            <a:off x="2039549" y="1680116"/>
            <a:ext cx="1858536"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Training Set</a:t>
            </a:r>
            <a:endParaRPr lang="ko-KR" altLang="en-US" sz="1800">
              <a:solidFill>
                <a:schemeClr val="tx1"/>
              </a:solidFill>
              <a:latin typeface="Consolas" panose="020B0609020204030204" pitchFamily="49" charset="0"/>
            </a:endParaRPr>
          </a:p>
        </p:txBody>
      </p:sp>
      <p:sp>
        <p:nvSpPr>
          <p:cNvPr id="8" name="사각형: 둥근 모서리 7">
            <a:extLst>
              <a:ext uri="{FF2B5EF4-FFF2-40B4-BE49-F238E27FC236}">
                <a16:creationId xmlns:a16="http://schemas.microsoft.com/office/drawing/2014/main" id="{E7284020-7E8B-4E36-B857-48F0323C2D83}"/>
              </a:ext>
            </a:extLst>
          </p:cNvPr>
          <p:cNvSpPr/>
          <p:nvPr/>
        </p:nvSpPr>
        <p:spPr>
          <a:xfrm>
            <a:off x="993929" y="3171824"/>
            <a:ext cx="3949777"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Learning Algorithm</a:t>
            </a:r>
            <a:endParaRPr lang="ko-KR" altLang="en-US" sz="2000">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3FBF98CC-14DD-44A2-B1DD-EEE69CE4F25E}"/>
              </a:ext>
            </a:extLst>
          </p:cNvPr>
          <p:cNvCxnSpPr/>
          <p:nvPr/>
        </p:nvCxnSpPr>
        <p:spPr>
          <a:xfrm>
            <a:off x="2968817" y="2349189"/>
            <a:ext cx="1" cy="8226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사각형: 둥근 모서리 10">
            <a:extLst>
              <a:ext uri="{FF2B5EF4-FFF2-40B4-BE49-F238E27FC236}">
                <a16:creationId xmlns:a16="http://schemas.microsoft.com/office/drawing/2014/main" id="{0884B864-7B31-4A12-B145-715A046825F7}"/>
              </a:ext>
            </a:extLst>
          </p:cNvPr>
          <p:cNvSpPr/>
          <p:nvPr/>
        </p:nvSpPr>
        <p:spPr>
          <a:xfrm>
            <a:off x="2140558" y="4474620"/>
            <a:ext cx="1656518"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hypothesis</a:t>
            </a:r>
            <a:endParaRPr lang="ko-KR" altLang="en-US" sz="18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7DB9851E-A5E9-4FF1-B488-2F43921D057E}"/>
              </a:ext>
            </a:extLst>
          </p:cNvPr>
          <p:cNvCxnSpPr>
            <a:cxnSpLocks/>
            <a:stCxn id="8" idx="2"/>
            <a:endCxn id="11" idx="0"/>
          </p:cNvCxnSpPr>
          <p:nvPr/>
        </p:nvCxnSpPr>
        <p:spPr>
          <a:xfrm flipH="1">
            <a:off x="2968817" y="3840897"/>
            <a:ext cx="1" cy="6337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D16F9173-9829-4586-8C64-AD12AAF71324}"/>
              </a:ext>
            </a:extLst>
          </p:cNvPr>
          <p:cNvCxnSpPr>
            <a:cxnSpLocks/>
            <a:endCxn id="11" idx="1"/>
          </p:cNvCxnSpPr>
          <p:nvPr/>
        </p:nvCxnSpPr>
        <p:spPr>
          <a:xfrm>
            <a:off x="1457093" y="4809154"/>
            <a:ext cx="683465" cy="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67581F6-3E87-4304-A785-B3FDD71F33BE}"/>
              </a:ext>
            </a:extLst>
          </p:cNvPr>
          <p:cNvSpPr txBox="1"/>
          <p:nvPr/>
        </p:nvSpPr>
        <p:spPr>
          <a:xfrm>
            <a:off x="508860" y="4393655"/>
            <a:ext cx="833883"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집의 </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크기</a:t>
            </a:r>
          </a:p>
        </p:txBody>
      </p:sp>
      <p:sp>
        <p:nvSpPr>
          <p:cNvPr id="19" name="TextBox 18">
            <a:extLst>
              <a:ext uri="{FF2B5EF4-FFF2-40B4-BE49-F238E27FC236}">
                <a16:creationId xmlns:a16="http://schemas.microsoft.com/office/drawing/2014/main" id="{86F0C85E-2A84-4F39-B87C-7AFE7C4E627C}"/>
              </a:ext>
            </a:extLst>
          </p:cNvPr>
          <p:cNvSpPr txBox="1"/>
          <p:nvPr/>
        </p:nvSpPr>
        <p:spPr>
          <a:xfrm>
            <a:off x="4511669" y="4393655"/>
            <a:ext cx="745717"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예상</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가격</a:t>
            </a:r>
          </a:p>
        </p:txBody>
      </p:sp>
      <p:cxnSp>
        <p:nvCxnSpPr>
          <p:cNvPr id="20" name="직선 화살표 연결선 19">
            <a:extLst>
              <a:ext uri="{FF2B5EF4-FFF2-40B4-BE49-F238E27FC236}">
                <a16:creationId xmlns:a16="http://schemas.microsoft.com/office/drawing/2014/main" id="{E7EADD61-6139-41F2-8C72-C84BBEDD332A}"/>
              </a:ext>
            </a:extLst>
          </p:cNvPr>
          <p:cNvCxnSpPr>
            <a:cxnSpLocks/>
          </p:cNvCxnSpPr>
          <p:nvPr/>
        </p:nvCxnSpPr>
        <p:spPr>
          <a:xfrm flipV="1">
            <a:off x="3797076" y="4809154"/>
            <a:ext cx="683465"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AD5BB001-35B3-4430-B6E2-92ADA4D3F753}"/>
              </a:ext>
            </a:extLst>
          </p:cNvPr>
          <p:cNvCxnSpPr/>
          <p:nvPr/>
        </p:nvCxnSpPr>
        <p:spPr>
          <a:xfrm>
            <a:off x="5825084" y="1124709"/>
            <a:ext cx="0" cy="478759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DF7528E-6C31-44E6-AF08-813FC337CA34}"/>
              </a:ext>
            </a:extLst>
          </p:cNvPr>
          <p:cNvSpPr txBox="1"/>
          <p:nvPr/>
        </p:nvSpPr>
        <p:spPr>
          <a:xfrm>
            <a:off x="6901856" y="1287675"/>
            <a:ext cx="2223687"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hypothesis ?</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37A5860-BA3B-462E-AB83-2C9A686AC6BE}"/>
                  </a:ext>
                </a:extLst>
              </p:cNvPr>
              <p:cNvSpPr txBox="1"/>
              <p:nvPr/>
            </p:nvSpPr>
            <p:spPr>
              <a:xfrm>
                <a:off x="6927820" y="2165641"/>
                <a:ext cx="2673168" cy="58477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altLang="ko-KR" sz="3200" i="1">
                              <a:solidFill>
                                <a:srgbClr val="000000"/>
                              </a:solidFill>
                              <a:latin typeface="Cambria Math" panose="02040503050406030204" pitchFamily="18" charset="0"/>
                            </a:rPr>
                          </m:ctrlPr>
                        </m:accPr>
                        <m:e>
                          <m:r>
                            <m:rPr>
                              <m:sty m:val="p"/>
                            </m:rPr>
                            <a:rPr lang="en-US" altLang="ko-KR" sz="3200" i="1">
                              <a:solidFill>
                                <a:srgbClr val="000000"/>
                              </a:solidFill>
                              <a:latin typeface="Cambria Math" panose="02040503050406030204" pitchFamily="18" charset="0"/>
                            </a:rPr>
                            <m:t>y</m:t>
                          </m:r>
                        </m:e>
                      </m:acc>
                      <m:r>
                        <a:rPr lang="en-US" altLang="ko-KR" sz="3200" i="1" smtClean="0">
                          <a:solidFill>
                            <a:schemeClr val="tx1"/>
                          </a:solidFill>
                          <a:latin typeface="Cambria Math" panose="02040503050406030204" pitchFamily="18" charset="0"/>
                        </a:rPr>
                        <m:t>= </m:t>
                      </m:r>
                      <m:r>
                        <a:rPr lang="en-US" altLang="ko-KR" sz="3200" i="1" err="1">
                          <a:solidFill>
                            <a:schemeClr val="tx1"/>
                          </a:solidFill>
                          <a:latin typeface="Cambria Math" panose="02040503050406030204" pitchFamily="18" charset="0"/>
                        </a:rPr>
                        <m:t>𝑤𝑥</m:t>
                      </m:r>
                      <m:r>
                        <a:rPr lang="en-US" altLang="ko-KR" sz="3200" i="1">
                          <a:solidFill>
                            <a:schemeClr val="tx1"/>
                          </a:solidFill>
                          <a:latin typeface="Cambria Math" panose="02040503050406030204" pitchFamily="18" charset="0"/>
                        </a:rPr>
                        <m:t> + </m:t>
                      </m:r>
                      <m:r>
                        <a:rPr lang="en-US" altLang="ko-KR" sz="3200" i="1">
                          <a:solidFill>
                            <a:schemeClr val="tx1"/>
                          </a:solidFill>
                          <a:latin typeface="Cambria Math" panose="02040503050406030204" pitchFamily="18" charset="0"/>
                        </a:rPr>
                        <m:t>𝑏</m:t>
                      </m:r>
                    </m:oMath>
                  </m:oMathPara>
                </a14:m>
                <a:endParaRPr lang="ko-KR" altLang="en-US" sz="3200">
                  <a:solidFill>
                    <a:schemeClr val="tx1"/>
                  </a:solidFill>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837A5860-BA3B-462E-AB83-2C9A686AC6BE}"/>
                  </a:ext>
                </a:extLst>
              </p:cNvPr>
              <p:cNvSpPr txBox="1">
                <a:spLocks noRot="1" noChangeAspect="1" noMove="1" noResize="1" noEditPoints="1" noAdjustHandles="1" noChangeArrowheads="1" noChangeShapeType="1" noTextEdit="1"/>
              </p:cNvSpPr>
              <p:nvPr/>
            </p:nvSpPr>
            <p:spPr>
              <a:xfrm>
                <a:off x="6927820" y="2165641"/>
                <a:ext cx="2673168" cy="584775"/>
              </a:xfrm>
              <a:prstGeom prst="rect">
                <a:avLst/>
              </a:prstGeom>
              <a:blipFill>
                <a:blip r:embed="rId3"/>
                <a:stretch>
                  <a:fillRect/>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0707D85D-49AC-43B4-9A24-6A7B063595FE}"/>
              </a:ext>
            </a:extLst>
          </p:cNvPr>
          <p:cNvCxnSpPr/>
          <p:nvPr/>
        </p:nvCxnSpPr>
        <p:spPr>
          <a:xfrm flipV="1">
            <a:off x="7017834" y="3256156"/>
            <a:ext cx="0" cy="2088995"/>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329FAB6A-CCF2-4A68-952D-690CAF73F8D6}"/>
              </a:ext>
            </a:extLst>
          </p:cNvPr>
          <p:cNvCxnSpPr>
            <a:cxnSpLocks/>
          </p:cNvCxnSpPr>
          <p:nvPr/>
        </p:nvCxnSpPr>
        <p:spPr>
          <a:xfrm>
            <a:off x="6824546" y="5224651"/>
            <a:ext cx="2800081" cy="0"/>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6BBB85D-D85B-425E-95FF-8D0513792092}"/>
              </a:ext>
            </a:extLst>
          </p:cNvPr>
          <p:cNvSpPr txBox="1"/>
          <p:nvPr/>
        </p:nvSpPr>
        <p:spPr>
          <a:xfrm>
            <a:off x="6601625" y="4069820"/>
            <a:ext cx="354584"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82BE8F10-DEC3-45CD-8AEF-F1932B781626}"/>
              </a:ext>
            </a:extLst>
          </p:cNvPr>
          <p:cNvSpPr txBox="1"/>
          <p:nvPr/>
        </p:nvSpPr>
        <p:spPr>
          <a:xfrm>
            <a:off x="8224586" y="5143693"/>
            <a:ext cx="354584"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7" name="십자형 26">
            <a:extLst>
              <a:ext uri="{FF2B5EF4-FFF2-40B4-BE49-F238E27FC236}">
                <a16:creationId xmlns:a16="http://schemas.microsoft.com/office/drawing/2014/main" id="{0487CFC7-BCFD-46CF-8957-B728F62C7B41}"/>
              </a:ext>
            </a:extLst>
          </p:cNvPr>
          <p:cNvSpPr/>
          <p:nvPr/>
        </p:nvSpPr>
        <p:spPr>
          <a:xfrm rot="2700000">
            <a:off x="7623188" y="422144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십자형 34">
            <a:extLst>
              <a:ext uri="{FF2B5EF4-FFF2-40B4-BE49-F238E27FC236}">
                <a16:creationId xmlns:a16="http://schemas.microsoft.com/office/drawing/2014/main" id="{2E0F717E-23F2-4747-B1A7-B2432DEDCD06}"/>
              </a:ext>
            </a:extLst>
          </p:cNvPr>
          <p:cNvSpPr/>
          <p:nvPr/>
        </p:nvSpPr>
        <p:spPr>
          <a:xfrm rot="2700000">
            <a:off x="8166527" y="383978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십자형 35">
            <a:extLst>
              <a:ext uri="{FF2B5EF4-FFF2-40B4-BE49-F238E27FC236}">
                <a16:creationId xmlns:a16="http://schemas.microsoft.com/office/drawing/2014/main" id="{37D773E6-A8A4-47D4-A213-223B25D89F10}"/>
              </a:ext>
            </a:extLst>
          </p:cNvPr>
          <p:cNvSpPr/>
          <p:nvPr/>
        </p:nvSpPr>
        <p:spPr>
          <a:xfrm rot="2700000">
            <a:off x="8014186" y="455597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십자형 36">
            <a:extLst>
              <a:ext uri="{FF2B5EF4-FFF2-40B4-BE49-F238E27FC236}">
                <a16:creationId xmlns:a16="http://schemas.microsoft.com/office/drawing/2014/main" id="{A5A2C360-FA25-48D9-BFCF-E20E93F50AAC}"/>
              </a:ext>
            </a:extLst>
          </p:cNvPr>
          <p:cNvSpPr/>
          <p:nvPr/>
        </p:nvSpPr>
        <p:spPr>
          <a:xfrm rot="2700000">
            <a:off x="8705404" y="44016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십자형 37">
            <a:extLst>
              <a:ext uri="{FF2B5EF4-FFF2-40B4-BE49-F238E27FC236}">
                <a16:creationId xmlns:a16="http://schemas.microsoft.com/office/drawing/2014/main" id="{AD7960B8-53FF-4585-BACC-3D13049D17E6}"/>
              </a:ext>
            </a:extLst>
          </p:cNvPr>
          <p:cNvSpPr/>
          <p:nvPr/>
        </p:nvSpPr>
        <p:spPr>
          <a:xfrm rot="2700000">
            <a:off x="8637597" y="340944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십자형 38">
            <a:extLst>
              <a:ext uri="{FF2B5EF4-FFF2-40B4-BE49-F238E27FC236}">
                <a16:creationId xmlns:a16="http://schemas.microsoft.com/office/drawing/2014/main" id="{E61CFA10-32FA-40C7-9B39-DA43C9FBC910}"/>
              </a:ext>
            </a:extLst>
          </p:cNvPr>
          <p:cNvSpPr/>
          <p:nvPr/>
        </p:nvSpPr>
        <p:spPr>
          <a:xfrm rot="2700000">
            <a:off x="9167848" y="388260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십자형 39">
            <a:extLst>
              <a:ext uri="{FF2B5EF4-FFF2-40B4-BE49-F238E27FC236}">
                <a16:creationId xmlns:a16="http://schemas.microsoft.com/office/drawing/2014/main" id="{B09657FF-22FA-4BBA-BE2C-3CEF57BFD13A}"/>
              </a:ext>
            </a:extLst>
          </p:cNvPr>
          <p:cNvSpPr/>
          <p:nvPr/>
        </p:nvSpPr>
        <p:spPr>
          <a:xfrm rot="2700000">
            <a:off x="9344281" y="333751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0" name="직선 연결선 29">
            <a:extLst>
              <a:ext uri="{FF2B5EF4-FFF2-40B4-BE49-F238E27FC236}">
                <a16:creationId xmlns:a16="http://schemas.microsoft.com/office/drawing/2014/main" id="{00C94F30-F4D7-4E09-A845-314954DB170A}"/>
              </a:ext>
            </a:extLst>
          </p:cNvPr>
          <p:cNvCxnSpPr>
            <a:cxnSpLocks/>
          </p:cNvCxnSpPr>
          <p:nvPr/>
        </p:nvCxnSpPr>
        <p:spPr>
          <a:xfrm flipV="1">
            <a:off x="7336807" y="2822854"/>
            <a:ext cx="2857401" cy="241031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십자형 43">
            <a:extLst>
              <a:ext uri="{FF2B5EF4-FFF2-40B4-BE49-F238E27FC236}">
                <a16:creationId xmlns:a16="http://schemas.microsoft.com/office/drawing/2014/main" id="{4EA8AD6E-8F12-49FF-B082-EAEDED2D59CF}"/>
              </a:ext>
            </a:extLst>
          </p:cNvPr>
          <p:cNvSpPr/>
          <p:nvPr/>
        </p:nvSpPr>
        <p:spPr>
          <a:xfrm rot="2700000">
            <a:off x="9788528" y="3002980"/>
            <a:ext cx="205556" cy="211470"/>
          </a:xfrm>
          <a:prstGeom prst="plus">
            <a:avLst>
              <a:gd name="adj" fmla="val 37787"/>
            </a:avLst>
          </a:prstGeom>
          <a:solidFill>
            <a:schemeClr val="accent1">
              <a:lumMod val="75000"/>
            </a:schemeClr>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40726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10" name="그룹 9">
            <a:extLst>
              <a:ext uri="{FF2B5EF4-FFF2-40B4-BE49-F238E27FC236}">
                <a16:creationId xmlns:a16="http://schemas.microsoft.com/office/drawing/2014/main" id="{E8EA348A-808C-4B15-B096-943B08537E9C}"/>
              </a:ext>
            </a:extLst>
          </p:cNvPr>
          <p:cNvGrpSpPr/>
          <p:nvPr/>
        </p:nvGrpSpPr>
        <p:grpSpPr>
          <a:xfrm>
            <a:off x="1018943" y="1056903"/>
            <a:ext cx="8059374" cy="5267612"/>
            <a:chOff x="1161447" y="146797"/>
            <a:chExt cx="10087742" cy="6593355"/>
          </a:xfrm>
        </p:grpSpPr>
        <p:pic>
          <p:nvPicPr>
            <p:cNvPr id="11" name="그림 10">
              <a:extLst>
                <a:ext uri="{FF2B5EF4-FFF2-40B4-BE49-F238E27FC236}">
                  <a16:creationId xmlns:a16="http://schemas.microsoft.com/office/drawing/2014/main" id="{8E13CDB2-0214-451E-BADD-894736761317}"/>
                </a:ext>
              </a:extLst>
            </p:cNvPr>
            <p:cNvPicPr>
              <a:picLocks noChangeAspect="1"/>
            </p:cNvPicPr>
            <p:nvPr/>
          </p:nvPicPr>
          <p:blipFill>
            <a:blip r:embed="rId3"/>
            <a:stretch>
              <a:fillRect/>
            </a:stretch>
          </p:blipFill>
          <p:spPr>
            <a:xfrm>
              <a:off x="1161447" y="148279"/>
              <a:ext cx="4093948" cy="3203720"/>
            </a:xfrm>
            <a:prstGeom prst="rect">
              <a:avLst/>
            </a:prstGeom>
          </p:spPr>
        </p:pic>
        <p:sp>
          <p:nvSpPr>
            <p:cNvPr id="12" name="직사각형 11">
              <a:extLst>
                <a:ext uri="{FF2B5EF4-FFF2-40B4-BE49-F238E27FC236}">
                  <a16:creationId xmlns:a16="http://schemas.microsoft.com/office/drawing/2014/main" id="{7434073F-CD18-45EC-BCDB-5A4796242C65}"/>
                </a:ext>
              </a:extLst>
            </p:cNvPr>
            <p:cNvSpPr/>
            <p:nvPr/>
          </p:nvSpPr>
          <p:spPr>
            <a:xfrm>
              <a:off x="3817873" y="300001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림 12">
              <a:extLst>
                <a:ext uri="{FF2B5EF4-FFF2-40B4-BE49-F238E27FC236}">
                  <a16:creationId xmlns:a16="http://schemas.microsoft.com/office/drawing/2014/main" id="{F5FD253E-789F-4575-9D90-940C7253AE29}"/>
                </a:ext>
              </a:extLst>
            </p:cNvPr>
            <p:cNvPicPr>
              <a:picLocks noChangeAspect="1"/>
            </p:cNvPicPr>
            <p:nvPr/>
          </p:nvPicPr>
          <p:blipFill>
            <a:blip r:embed="rId4"/>
            <a:stretch>
              <a:fillRect/>
            </a:stretch>
          </p:blipFill>
          <p:spPr>
            <a:xfrm>
              <a:off x="7160734" y="146797"/>
              <a:ext cx="4088454" cy="3187236"/>
            </a:xfrm>
            <a:prstGeom prst="rect">
              <a:avLst/>
            </a:prstGeom>
          </p:spPr>
        </p:pic>
        <p:sp>
          <p:nvSpPr>
            <p:cNvPr id="14" name="직사각형 13">
              <a:extLst>
                <a:ext uri="{FF2B5EF4-FFF2-40B4-BE49-F238E27FC236}">
                  <a16:creationId xmlns:a16="http://schemas.microsoft.com/office/drawing/2014/main" id="{7F4F1A15-8B3E-4D0E-983B-163087CEEF14}"/>
                </a:ext>
              </a:extLst>
            </p:cNvPr>
            <p:cNvSpPr/>
            <p:nvPr/>
          </p:nvSpPr>
          <p:spPr>
            <a:xfrm>
              <a:off x="9833664" y="298076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5" name="그림 14">
              <a:extLst>
                <a:ext uri="{FF2B5EF4-FFF2-40B4-BE49-F238E27FC236}">
                  <a16:creationId xmlns:a16="http://schemas.microsoft.com/office/drawing/2014/main" id="{E2D7DE72-7D3D-4834-8E5D-06EEEB77A6B6}"/>
                </a:ext>
              </a:extLst>
            </p:cNvPr>
            <p:cNvPicPr>
              <a:picLocks noChangeAspect="1"/>
            </p:cNvPicPr>
            <p:nvPr/>
          </p:nvPicPr>
          <p:blipFill>
            <a:blip r:embed="rId5"/>
            <a:stretch>
              <a:fillRect/>
            </a:stretch>
          </p:blipFill>
          <p:spPr>
            <a:xfrm>
              <a:off x="1161448" y="3554136"/>
              <a:ext cx="4093948" cy="3186016"/>
            </a:xfrm>
            <a:prstGeom prst="rect">
              <a:avLst/>
            </a:prstGeom>
          </p:spPr>
        </p:pic>
        <p:sp>
          <p:nvSpPr>
            <p:cNvPr id="16" name="직사각형 15">
              <a:extLst>
                <a:ext uri="{FF2B5EF4-FFF2-40B4-BE49-F238E27FC236}">
                  <a16:creationId xmlns:a16="http://schemas.microsoft.com/office/drawing/2014/main" id="{D6977DFC-245D-4C27-9C19-802965334517}"/>
                </a:ext>
              </a:extLst>
            </p:cNvPr>
            <p:cNvSpPr/>
            <p:nvPr/>
          </p:nvSpPr>
          <p:spPr>
            <a:xfrm>
              <a:off x="3817872"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7" name="그림 16">
              <a:extLst>
                <a:ext uri="{FF2B5EF4-FFF2-40B4-BE49-F238E27FC236}">
                  <a16:creationId xmlns:a16="http://schemas.microsoft.com/office/drawing/2014/main" id="{F45DF4C3-1A6E-4758-AC44-5C92998487FF}"/>
                </a:ext>
              </a:extLst>
            </p:cNvPr>
            <p:cNvPicPr>
              <a:picLocks noChangeAspect="1"/>
            </p:cNvPicPr>
            <p:nvPr/>
          </p:nvPicPr>
          <p:blipFill>
            <a:blip r:embed="rId6"/>
            <a:stretch>
              <a:fillRect/>
            </a:stretch>
          </p:blipFill>
          <p:spPr>
            <a:xfrm>
              <a:off x="7160735" y="3554136"/>
              <a:ext cx="4088454" cy="3166494"/>
            </a:xfrm>
            <a:prstGeom prst="rect">
              <a:avLst/>
            </a:prstGeom>
          </p:spPr>
        </p:pic>
        <p:sp>
          <p:nvSpPr>
            <p:cNvPr id="18" name="직사각형 17">
              <a:extLst>
                <a:ext uri="{FF2B5EF4-FFF2-40B4-BE49-F238E27FC236}">
                  <a16:creationId xmlns:a16="http://schemas.microsoft.com/office/drawing/2014/main" id="{B7113856-C923-456D-B2C6-0723A38C7DC2}"/>
                </a:ext>
              </a:extLst>
            </p:cNvPr>
            <p:cNvSpPr/>
            <p:nvPr/>
          </p:nvSpPr>
          <p:spPr>
            <a:xfrm>
              <a:off x="9833663"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169356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케라스로 구현한 선형 회귀</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2" name="TextBox 1">
            <a:extLst>
              <a:ext uri="{FF2B5EF4-FFF2-40B4-BE49-F238E27FC236}">
                <a16:creationId xmlns:a16="http://schemas.microsoft.com/office/drawing/2014/main" id="{6E543832-A783-4AFA-9E03-7FF93CDBA623}"/>
              </a:ext>
            </a:extLst>
          </p:cNvPr>
          <p:cNvSpPr txBox="1"/>
          <p:nvPr/>
        </p:nvSpPr>
        <p:spPr>
          <a:xfrm>
            <a:off x="1196898" y="1196898"/>
            <a:ext cx="7909538" cy="5078313"/>
          </a:xfrm>
          <a:prstGeom prst="rect">
            <a:avLst/>
          </a:prstGeom>
          <a:solidFill>
            <a:srgbClr val="E2E2F6"/>
          </a:solidFill>
          <a:ln>
            <a:solidFill>
              <a:schemeClr val="bg1">
                <a:lumMod val="65000"/>
              </a:schemeClr>
            </a:solidFill>
          </a:ln>
        </p:spPr>
        <p:txBody>
          <a:bodyPr wrap="none" rtlCol="0">
            <a:spAutoFit/>
          </a:bodyPr>
          <a:lstStyle/>
          <a:p>
            <a:r>
              <a:rPr lang="en-US" altLang="ko-KR" sz="1800">
                <a:solidFill>
                  <a:schemeClr val="tx1"/>
                </a:solidFill>
                <a:latin typeface="Consolas" panose="020B0609020204030204" pitchFamily="49" charset="0"/>
              </a:rPr>
              <a:t>from </a:t>
            </a:r>
            <a:r>
              <a:rPr lang="en-US" altLang="ko-KR" sz="1800" err="1">
                <a:solidFill>
                  <a:schemeClr val="tx1"/>
                </a:solidFill>
                <a:latin typeface="Consolas" panose="020B0609020204030204" pitchFamily="49" charset="0"/>
              </a:rPr>
              <a:t>keras.models</a:t>
            </a:r>
            <a:r>
              <a:rPr lang="en-US" altLang="ko-KR" sz="1800">
                <a:solidFill>
                  <a:schemeClr val="tx1"/>
                </a:solidFill>
                <a:latin typeface="Consolas" panose="020B0609020204030204" pitchFamily="49" charset="0"/>
              </a:rPr>
              <a:t> import Sequential</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from </a:t>
            </a:r>
            <a:r>
              <a:rPr lang="en-US" altLang="ko-KR" sz="1800" err="1">
                <a:solidFill>
                  <a:schemeClr val="tx1"/>
                </a:solidFill>
                <a:latin typeface="Consolas" panose="020B0609020204030204" pitchFamily="49" charset="0"/>
              </a:rPr>
              <a:t>keras.layers</a:t>
            </a:r>
            <a:r>
              <a:rPr lang="en-US" altLang="ko-KR" sz="1800">
                <a:solidFill>
                  <a:schemeClr val="tx1"/>
                </a:solidFill>
                <a:latin typeface="Consolas" panose="020B0609020204030204" pitchFamily="49" charset="0"/>
              </a:rPr>
              <a:t> import Dense</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from </a:t>
            </a:r>
            <a:r>
              <a:rPr lang="en-US" altLang="ko-KR" sz="1800" err="1">
                <a:solidFill>
                  <a:schemeClr val="tx1"/>
                </a:solidFill>
                <a:latin typeface="Consolas" panose="020B0609020204030204" pitchFamily="49" charset="0"/>
              </a:rPr>
              <a:t>keras</a:t>
            </a:r>
            <a:r>
              <a:rPr lang="en-US" altLang="ko-KR" sz="1800">
                <a:solidFill>
                  <a:schemeClr val="tx1"/>
                </a:solidFill>
                <a:latin typeface="Consolas" panose="020B0609020204030204" pitchFamily="49" charset="0"/>
              </a:rPr>
              <a:t> import optimizers</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import </a:t>
            </a:r>
            <a:r>
              <a:rPr lang="en-US" altLang="ko-KR" sz="1800" err="1">
                <a:solidFill>
                  <a:schemeClr val="tx1"/>
                </a:solidFill>
                <a:latin typeface="Consolas" panose="020B0609020204030204" pitchFamily="49" charset="0"/>
              </a:rPr>
              <a:t>numpy</a:t>
            </a:r>
            <a:r>
              <a:rPr lang="en-US" altLang="ko-KR" sz="1800">
                <a:solidFill>
                  <a:schemeClr val="tx1"/>
                </a:solidFill>
                <a:latin typeface="Consolas" panose="020B0609020204030204" pitchFamily="49" charset="0"/>
              </a:rPr>
              <a:t> as np </a:t>
            </a:r>
          </a:p>
          <a:p>
            <a:r>
              <a:rPr lang="en-US" altLang="ko-KR" sz="1800">
                <a:solidFill>
                  <a:schemeClr val="tx1"/>
                </a:solidFill>
                <a:latin typeface="Consolas" panose="020B0609020204030204" pitchFamily="49" charset="0"/>
              </a:rPr>
              <a:t>import </a:t>
            </a:r>
            <a:r>
              <a:rPr lang="en-US" altLang="ko-KR" sz="1800" err="1">
                <a:solidFill>
                  <a:schemeClr val="tx1"/>
                </a:solidFill>
                <a:latin typeface="Consolas" panose="020B0609020204030204" pitchFamily="49" charset="0"/>
              </a:rPr>
              <a:t>matplotlib.pyplot</a:t>
            </a:r>
            <a:r>
              <a:rPr lang="en-US" altLang="ko-KR" sz="1800">
                <a:solidFill>
                  <a:schemeClr val="tx1"/>
                </a:solidFill>
                <a:latin typeface="Consolas" panose="020B0609020204030204" pitchFamily="49" charset="0"/>
              </a:rPr>
              <a:t> as </a:t>
            </a:r>
            <a:r>
              <a:rPr lang="en-US" altLang="ko-KR" sz="1800" err="1">
                <a:solidFill>
                  <a:schemeClr val="tx1"/>
                </a:solidFill>
                <a:latin typeface="Consolas" panose="020B0609020204030204" pitchFamily="49" charset="0"/>
              </a:rPr>
              <a:t>plt</a:t>
            </a:r>
            <a:endParaRPr lang="en-US" altLang="ko-KR" sz="1800">
              <a:solidFill>
                <a:schemeClr val="tx1"/>
              </a:solidFill>
              <a:latin typeface="Consolas" panose="020B0609020204030204" pitchFamily="49" charset="0"/>
            </a:endParaRP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X=</a:t>
            </a:r>
            <a:r>
              <a:rPr lang="en-US" altLang="ko-KR" sz="1800" err="1">
                <a:solidFill>
                  <a:schemeClr val="tx1"/>
                </a:solidFill>
                <a:latin typeface="Consolas" panose="020B0609020204030204" pitchFamily="49" charset="0"/>
              </a:rPr>
              <a:t>np.array</a:t>
            </a:r>
            <a:r>
              <a:rPr lang="en-US" altLang="ko-KR" sz="1800">
                <a:solidFill>
                  <a:schemeClr val="tx1"/>
                </a:solidFill>
                <a:latin typeface="Consolas" panose="020B0609020204030204" pitchFamily="49" charset="0"/>
              </a:rPr>
              <a:t>([1,2,3,4,5]) </a:t>
            </a:r>
          </a:p>
          <a:p>
            <a:r>
              <a:rPr lang="en-US" altLang="ko-KR" sz="1800">
                <a:solidFill>
                  <a:schemeClr val="tx1"/>
                </a:solidFill>
                <a:latin typeface="Consolas" panose="020B0609020204030204" pitchFamily="49" charset="0"/>
              </a:rPr>
              <a:t>Y=</a:t>
            </a:r>
            <a:r>
              <a:rPr lang="en-US" altLang="ko-KR" sz="1800" err="1">
                <a:solidFill>
                  <a:schemeClr val="tx1"/>
                </a:solidFill>
                <a:latin typeface="Consolas" panose="020B0609020204030204" pitchFamily="49" charset="0"/>
              </a:rPr>
              <a:t>np.array</a:t>
            </a:r>
            <a:r>
              <a:rPr lang="en-US" altLang="ko-KR" sz="1800">
                <a:solidFill>
                  <a:schemeClr val="tx1"/>
                </a:solidFill>
                <a:latin typeface="Consolas" panose="020B0609020204030204" pitchFamily="49" charset="0"/>
              </a:rPr>
              <a:t>([1,2,3,4,5]) </a:t>
            </a: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model=Sequential()</a:t>
            </a:r>
          </a:p>
          <a:p>
            <a:r>
              <a:rPr lang="en-US" altLang="ko-KR" sz="1800" err="1">
                <a:solidFill>
                  <a:schemeClr val="tx1"/>
                </a:solidFill>
                <a:latin typeface="Consolas" panose="020B0609020204030204" pitchFamily="49" charset="0"/>
              </a:rPr>
              <a:t>model.add</a:t>
            </a:r>
            <a:r>
              <a:rPr lang="en-US" altLang="ko-KR" sz="1800">
                <a:solidFill>
                  <a:schemeClr val="tx1"/>
                </a:solidFill>
                <a:latin typeface="Consolas" panose="020B0609020204030204" pitchFamily="49" charset="0"/>
              </a:rPr>
              <a:t>(Dense(1, </a:t>
            </a:r>
            <a:r>
              <a:rPr lang="en-US" altLang="ko-KR" sz="1800" err="1">
                <a:solidFill>
                  <a:schemeClr val="tx1"/>
                </a:solidFill>
                <a:latin typeface="Consolas" panose="020B0609020204030204" pitchFamily="49" charset="0"/>
              </a:rPr>
              <a:t>input_dim</a:t>
            </a:r>
            <a:r>
              <a:rPr lang="en-US" altLang="ko-KR" sz="1800">
                <a:solidFill>
                  <a:schemeClr val="tx1"/>
                </a:solidFill>
                <a:latin typeface="Consolas" panose="020B0609020204030204" pitchFamily="49" charset="0"/>
              </a:rPr>
              <a:t>=1, activation='linear'))</a:t>
            </a:r>
          </a:p>
          <a:p>
            <a:r>
              <a:rPr lang="en-US" altLang="ko-KR" sz="1800" err="1">
                <a:solidFill>
                  <a:schemeClr val="tx1"/>
                </a:solidFill>
                <a:latin typeface="Consolas" panose="020B0609020204030204" pitchFamily="49" charset="0"/>
              </a:rPr>
              <a:t>sgd</a:t>
            </a:r>
            <a:r>
              <a:rPr lang="en-US" altLang="ko-KR" sz="1800">
                <a:solidFill>
                  <a:schemeClr val="tx1"/>
                </a:solidFill>
                <a:latin typeface="Consolas" panose="020B0609020204030204" pitchFamily="49" charset="0"/>
              </a:rPr>
              <a:t>=</a:t>
            </a:r>
            <a:r>
              <a:rPr lang="en-US" altLang="ko-KR" sz="1800" err="1">
                <a:solidFill>
                  <a:schemeClr val="tx1"/>
                </a:solidFill>
                <a:latin typeface="Consolas" panose="020B0609020204030204" pitchFamily="49" charset="0"/>
              </a:rPr>
              <a:t>optimizers.SGD</a:t>
            </a:r>
            <a:r>
              <a:rPr lang="en-US" altLang="ko-KR" sz="1800">
                <a:solidFill>
                  <a:schemeClr val="tx1"/>
                </a:solidFill>
                <a:latin typeface="Consolas" panose="020B0609020204030204" pitchFamily="49" charset="0"/>
              </a:rPr>
              <a:t>(</a:t>
            </a:r>
            <a:r>
              <a:rPr lang="en-US" altLang="ko-KR" sz="1800" err="1">
                <a:solidFill>
                  <a:schemeClr val="tx1"/>
                </a:solidFill>
                <a:latin typeface="Consolas" panose="020B0609020204030204" pitchFamily="49" charset="0"/>
              </a:rPr>
              <a:t>lr</a:t>
            </a:r>
            <a:r>
              <a:rPr lang="en-US" altLang="ko-KR" sz="1800">
                <a:solidFill>
                  <a:schemeClr val="tx1"/>
                </a:solidFill>
                <a:latin typeface="Consolas" panose="020B0609020204030204" pitchFamily="49" charset="0"/>
              </a:rPr>
              <a:t>=0.01)</a:t>
            </a:r>
          </a:p>
          <a:p>
            <a:r>
              <a:rPr lang="en-US" altLang="ko-KR" sz="1800" err="1">
                <a:solidFill>
                  <a:schemeClr val="tx1"/>
                </a:solidFill>
                <a:latin typeface="Consolas" panose="020B0609020204030204" pitchFamily="49" charset="0"/>
              </a:rPr>
              <a:t>model.compile</a:t>
            </a:r>
            <a:r>
              <a:rPr lang="en-US" altLang="ko-KR" sz="1800">
                <a:solidFill>
                  <a:schemeClr val="tx1"/>
                </a:solidFill>
                <a:latin typeface="Consolas" panose="020B0609020204030204" pitchFamily="49" charset="0"/>
              </a:rPr>
              <a:t>(optimizer=</a:t>
            </a:r>
            <a:r>
              <a:rPr lang="en-US" altLang="ko-KR" sz="1800" err="1">
                <a:solidFill>
                  <a:schemeClr val="tx1"/>
                </a:solidFill>
                <a:latin typeface="Consolas" panose="020B0609020204030204" pitchFamily="49" charset="0"/>
              </a:rPr>
              <a:t>sgd</a:t>
            </a:r>
            <a:r>
              <a:rPr lang="en-US" altLang="ko-KR" sz="1800">
                <a:solidFill>
                  <a:schemeClr val="tx1"/>
                </a:solidFill>
                <a:latin typeface="Consolas" panose="020B0609020204030204" pitchFamily="49" charset="0"/>
              </a:rPr>
              <a:t> ,loss='</a:t>
            </a:r>
            <a:r>
              <a:rPr lang="en-US" altLang="ko-KR" sz="1800" err="1">
                <a:solidFill>
                  <a:schemeClr val="tx1"/>
                </a:solidFill>
                <a:latin typeface="Consolas" panose="020B0609020204030204" pitchFamily="49" charset="0"/>
              </a:rPr>
              <a:t>mse</a:t>
            </a:r>
            <a:r>
              <a:rPr lang="en-US" altLang="ko-KR" sz="1800">
                <a:solidFill>
                  <a:schemeClr val="tx1"/>
                </a:solidFill>
                <a:latin typeface="Consolas" panose="020B0609020204030204" pitchFamily="49" charset="0"/>
              </a:rPr>
              <a:t>',metrics=['accuracy'])</a:t>
            </a:r>
          </a:p>
          <a:p>
            <a:r>
              <a:rPr lang="en-US" altLang="ko-KR" sz="1800" err="1">
                <a:solidFill>
                  <a:schemeClr val="tx1"/>
                </a:solidFill>
                <a:latin typeface="Consolas" panose="020B0609020204030204" pitchFamily="49" charset="0"/>
              </a:rPr>
              <a:t>model.fit</a:t>
            </a:r>
            <a:r>
              <a:rPr lang="en-US" altLang="ko-KR" sz="1800">
                <a:solidFill>
                  <a:schemeClr val="tx1"/>
                </a:solidFill>
                <a:latin typeface="Consolas" panose="020B0609020204030204" pitchFamily="49" charset="0"/>
              </a:rPr>
              <a:t>(X,Y, </a:t>
            </a:r>
            <a:r>
              <a:rPr lang="en-US" altLang="ko-KR" sz="1800" err="1">
                <a:solidFill>
                  <a:schemeClr val="tx1"/>
                </a:solidFill>
                <a:latin typeface="Consolas" panose="020B0609020204030204" pitchFamily="49" charset="0"/>
              </a:rPr>
              <a:t>batch_size</a:t>
            </a:r>
            <a:r>
              <a:rPr lang="en-US" altLang="ko-KR" sz="1800">
                <a:solidFill>
                  <a:schemeClr val="tx1"/>
                </a:solidFill>
                <a:latin typeface="Consolas" panose="020B0609020204030204" pitchFamily="49" charset="0"/>
              </a:rPr>
              <a:t>=1, epochs=10, shuffle=False)</a:t>
            </a:r>
          </a:p>
          <a:p>
            <a:endParaRPr lang="en-US" altLang="ko-KR" sz="1800">
              <a:solidFill>
                <a:schemeClr val="tx1"/>
              </a:solidFill>
              <a:latin typeface="Consolas" panose="020B0609020204030204" pitchFamily="49" charset="0"/>
            </a:endParaRPr>
          </a:p>
          <a:p>
            <a:r>
              <a:rPr lang="en-US" altLang="ko-KR" sz="1800" err="1">
                <a:solidFill>
                  <a:schemeClr val="tx1"/>
                </a:solidFill>
                <a:latin typeface="Consolas" panose="020B0609020204030204" pitchFamily="49" charset="0"/>
              </a:rPr>
              <a:t>plt.plot</a:t>
            </a:r>
            <a:r>
              <a:rPr lang="en-US" altLang="ko-KR" sz="1800">
                <a:solidFill>
                  <a:schemeClr val="tx1"/>
                </a:solidFill>
                <a:latin typeface="Consolas" panose="020B0609020204030204" pitchFamily="49" charset="0"/>
              </a:rPr>
              <a:t>(X, Y, '</a:t>
            </a:r>
            <a:r>
              <a:rPr lang="en-US" altLang="ko-KR" sz="1800" err="1">
                <a:solidFill>
                  <a:schemeClr val="tx1"/>
                </a:solidFill>
                <a:latin typeface="Consolas" panose="020B0609020204030204" pitchFamily="49" charset="0"/>
              </a:rPr>
              <a:t>bo</a:t>
            </a:r>
            <a:r>
              <a:rPr lang="en-US" altLang="ko-KR" sz="1800">
                <a:solidFill>
                  <a:schemeClr val="tx1"/>
                </a:solidFill>
                <a:latin typeface="Consolas" panose="020B0609020204030204" pitchFamily="49" charset="0"/>
              </a:rPr>
              <a:t>')</a:t>
            </a:r>
          </a:p>
          <a:p>
            <a:r>
              <a:rPr lang="en-US" altLang="ko-KR" sz="1800" err="1">
                <a:solidFill>
                  <a:schemeClr val="tx1"/>
                </a:solidFill>
                <a:latin typeface="Consolas" panose="020B0609020204030204" pitchFamily="49" charset="0"/>
              </a:rPr>
              <a:t>plt.plot</a:t>
            </a:r>
            <a:r>
              <a:rPr lang="en-US" altLang="ko-KR" sz="1800">
                <a:solidFill>
                  <a:schemeClr val="tx1"/>
                </a:solidFill>
                <a:latin typeface="Consolas" panose="020B0609020204030204" pitchFamily="49" charset="0"/>
              </a:rPr>
              <a:t>(X, </a:t>
            </a:r>
            <a:r>
              <a:rPr lang="en-US" altLang="ko-KR" sz="1800" err="1">
                <a:solidFill>
                  <a:schemeClr val="tx1"/>
                </a:solidFill>
                <a:latin typeface="Consolas" panose="020B0609020204030204" pitchFamily="49" charset="0"/>
              </a:rPr>
              <a:t>model.predict</a:t>
            </a:r>
            <a:r>
              <a:rPr lang="en-US" altLang="ko-KR" sz="1800">
                <a:solidFill>
                  <a:schemeClr val="tx1"/>
                </a:solidFill>
                <a:latin typeface="Consolas" panose="020B0609020204030204" pitchFamily="49" charset="0"/>
              </a:rPr>
              <a:t>(X), 'r-')</a:t>
            </a:r>
          </a:p>
          <a:p>
            <a:r>
              <a:rPr lang="en-US" altLang="ko-KR" sz="1800" err="1">
                <a:solidFill>
                  <a:schemeClr val="tx1"/>
                </a:solidFill>
                <a:latin typeface="Consolas" panose="020B0609020204030204" pitchFamily="49" charset="0"/>
              </a:rPr>
              <a:t>plt.show</a:t>
            </a:r>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p:txBody>
      </p:sp>
    </p:spTree>
    <p:extLst>
      <p:ext uri="{BB962C8B-B14F-4D97-AF65-F5344CB8AC3E}">
        <p14:creationId xmlns:p14="http://schemas.microsoft.com/office/powerpoint/2010/main" val="25776721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matplotlib </a:t>
            </a:r>
            <a:r>
              <a:rPr lang="ko-KR" altLang="en-US" sz="2000" b="1">
                <a:solidFill>
                  <a:srgbClr val="000000"/>
                </a:solidFill>
                <a:ea typeface="-2002" pitchFamily="18" charset="-127"/>
              </a:rPr>
              <a:t>를 이용한 그래프 그리기</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2" name="TextBox 1">
            <a:extLst>
              <a:ext uri="{FF2B5EF4-FFF2-40B4-BE49-F238E27FC236}">
                <a16:creationId xmlns:a16="http://schemas.microsoft.com/office/drawing/2014/main" id="{6E543832-A783-4AFA-9E03-7FF93CDBA623}"/>
              </a:ext>
            </a:extLst>
          </p:cNvPr>
          <p:cNvSpPr txBox="1"/>
          <p:nvPr/>
        </p:nvSpPr>
        <p:spPr>
          <a:xfrm>
            <a:off x="508129" y="1244399"/>
            <a:ext cx="5570756" cy="2800767"/>
          </a:xfrm>
          <a:prstGeom prst="rect">
            <a:avLst/>
          </a:prstGeom>
          <a:solidFill>
            <a:srgbClr val="E2E2F6"/>
          </a:solidFill>
          <a:ln>
            <a:solidFill>
              <a:schemeClr val="bg1">
                <a:lumMod val="65000"/>
              </a:schemeClr>
            </a:solidFill>
          </a:ln>
        </p:spPr>
        <p:txBody>
          <a:bodyPr wrap="none" rtlCol="0">
            <a:spAutoFit/>
          </a:bodyPr>
          <a:lstStyle/>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numpy</a:t>
            </a:r>
            <a:r>
              <a:rPr lang="en-US" altLang="ko-KR">
                <a:solidFill>
                  <a:schemeClr val="tx1"/>
                </a:solidFill>
                <a:latin typeface="Consolas" panose="020B0609020204030204" pitchFamily="49" charset="0"/>
              </a:rPr>
              <a:t> as np   # </a:t>
            </a:r>
            <a:r>
              <a:rPr lang="en-US" altLang="ko-KR" err="1">
                <a:solidFill>
                  <a:schemeClr val="tx1"/>
                </a:solidFill>
                <a:latin typeface="Consolas" panose="020B0609020204030204" pitchFamily="49" charset="0"/>
              </a:rPr>
              <a:t>numeriacal</a:t>
            </a:r>
            <a:r>
              <a:rPr lang="en-US" altLang="ko-KR">
                <a:solidFill>
                  <a:schemeClr val="tx1"/>
                </a:solidFill>
                <a:latin typeface="Consolas" panose="020B0609020204030204" pitchFamily="49" charset="0"/>
              </a:rPr>
              <a:t> computing</a:t>
            </a: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r>
              <a:rPr lang="en-US" altLang="ko-KR">
                <a:solidFill>
                  <a:schemeClr val="tx1"/>
                </a:solidFill>
                <a:latin typeface="Consolas" panose="020B0609020204030204" pitchFamily="49" charset="0"/>
              </a:rPr>
              <a:t>  # plotting core</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 = </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a:t>
            </a:r>
          </a:p>
          <a:p>
            <a:r>
              <a:rPr lang="en-US" altLang="ko-KR">
                <a:solidFill>
                  <a:schemeClr val="tx1"/>
                </a:solidFill>
                <a:latin typeface="Consolas" panose="020B0609020204030204" pitchFamily="49" charset="0"/>
              </a:rPr>
              <a:t>y = </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x,y</a:t>
            </a:r>
            <a:r>
              <a:rPr lang="en-US" altLang="ko-KR">
                <a:solidFill>
                  <a:schemeClr val="tx1"/>
                </a:solidFill>
                <a:latin typeface="Consolas" panose="020B0609020204030204" pitchFamily="49" charset="0"/>
              </a:rPr>
              <a:t>, 'o' )</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x,y</a:t>
            </a:r>
            <a:r>
              <a:rPr lang="en-US" altLang="ko-KR">
                <a:solidFill>
                  <a:schemeClr val="tx1"/>
                </a:solidFill>
                <a:latin typeface="Consolas" panose="020B0609020204030204" pitchFamily="49" charset="0"/>
              </a:rPr>
              <a:t>, 'r-' )</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plt.grid</a:t>
            </a:r>
            <a:r>
              <a:rPr lang="en-US" altLang="ko-KR">
                <a:solidFill>
                  <a:schemeClr val="tx1"/>
                </a:solidFill>
                <a:latin typeface="Consolas" panose="020B0609020204030204" pitchFamily="49" charset="0"/>
              </a:rPr>
              <a:t>(True)</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pic>
        <p:nvPicPr>
          <p:cNvPr id="21506" name="Picture 2">
            <a:extLst>
              <a:ext uri="{FF2B5EF4-FFF2-40B4-BE49-F238E27FC236}">
                <a16:creationId xmlns:a16="http://schemas.microsoft.com/office/drawing/2014/main" id="{1DCD1398-C4C7-4FA7-935A-32BB012D3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907" y="1737261"/>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32473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1315077" y="1139348"/>
                <a:ext cx="2006831" cy="523220"/>
              </a:xfrm>
              <a:prstGeom prst="rect">
                <a:avLst/>
              </a:prstGeom>
              <a:noFill/>
            </p:spPr>
            <p:txBody>
              <a:bodyPr wrap="none" rtlCol="0">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𝑤𝑥</m:t>
                      </m:r>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𝑏</m:t>
                      </m:r>
                    </m:oMath>
                  </m:oMathPara>
                </a14:m>
                <a:endParaRPr lang="en-US" altLang="ko-KR" sz="2800" i="1">
                  <a:solidFill>
                    <a:srgbClr val="000000"/>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1315077" y="1139348"/>
                <a:ext cx="2006831" cy="523220"/>
              </a:xfrm>
              <a:prstGeom prst="rect">
                <a:avLst/>
              </a:prstGeom>
              <a:blipFill>
                <a:blip r:embed="rId3"/>
                <a:stretch>
                  <a:fillRect/>
                </a:stretch>
              </a:blipFill>
            </p:spPr>
            <p:txBody>
              <a:bodyPr/>
              <a:lstStyle/>
              <a:p>
                <a:r>
                  <a:rPr lang="ko-KR" altLang="en-US">
                    <a:noFill/>
                  </a:rPr>
                  <a:t> </a:t>
                </a:r>
              </a:p>
            </p:txBody>
          </p:sp>
        </mc:Fallback>
      </mc:AlternateContent>
      <p:sp>
        <p:nvSpPr>
          <p:cNvPr id="4" name="직사각형 3">
            <a:extLst>
              <a:ext uri="{FF2B5EF4-FFF2-40B4-BE49-F238E27FC236}">
                <a16:creationId xmlns:a16="http://schemas.microsoft.com/office/drawing/2014/main" id="{3BFA2F6B-F513-41F7-990B-B00F6D81B4FF}"/>
              </a:ext>
            </a:extLst>
          </p:cNvPr>
          <p:cNvSpPr/>
          <p:nvPr/>
        </p:nvSpPr>
        <p:spPr>
          <a:xfrm>
            <a:off x="715902" y="2421984"/>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4A7EF0B-EF38-46F8-9A4C-0A826DD627DE}"/>
              </a:ext>
            </a:extLst>
          </p:cNvPr>
          <p:cNvSpPr/>
          <p:nvPr/>
        </p:nvSpPr>
        <p:spPr>
          <a:xfrm>
            <a:off x="1475317" y="2421983"/>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8AD8609D-DBC8-46F9-9942-E3AAFF829E94}"/>
              </a:ext>
            </a:extLst>
          </p:cNvPr>
          <p:cNvSpPr/>
          <p:nvPr/>
        </p:nvSpPr>
        <p:spPr>
          <a:xfrm>
            <a:off x="2234732" y="2421982"/>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0FA76783-1B46-4E5A-B0CC-9E3F3BA5B12F}"/>
              </a:ext>
            </a:extLst>
          </p:cNvPr>
          <p:cNvSpPr/>
          <p:nvPr/>
        </p:nvSpPr>
        <p:spPr>
          <a:xfrm>
            <a:off x="715901" y="318139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FBDAEC6-16E4-49EB-87D6-82803C1E47F3}"/>
              </a:ext>
            </a:extLst>
          </p:cNvPr>
          <p:cNvSpPr/>
          <p:nvPr/>
        </p:nvSpPr>
        <p:spPr>
          <a:xfrm>
            <a:off x="1475316" y="3181396"/>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CD768A9E-84B9-405C-AC5B-25E06BFAE5AB}"/>
              </a:ext>
            </a:extLst>
          </p:cNvPr>
          <p:cNvSpPr/>
          <p:nvPr/>
        </p:nvSpPr>
        <p:spPr>
          <a:xfrm>
            <a:off x="2234731" y="3181396"/>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B8494656-A4F3-4E30-AF68-6B8978F329BB}"/>
              </a:ext>
            </a:extLst>
          </p:cNvPr>
          <p:cNvSpPr/>
          <p:nvPr/>
        </p:nvSpPr>
        <p:spPr>
          <a:xfrm>
            <a:off x="715901"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E4437DE-A51B-4492-B796-D271DAF39BD7}"/>
              </a:ext>
            </a:extLst>
          </p:cNvPr>
          <p:cNvSpPr/>
          <p:nvPr/>
        </p:nvSpPr>
        <p:spPr>
          <a:xfrm>
            <a:off x="1475316"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8D4B8CB5-F6E0-408F-8798-36DFD02FF4B1}"/>
              </a:ext>
            </a:extLst>
          </p:cNvPr>
          <p:cNvSpPr/>
          <p:nvPr/>
        </p:nvSpPr>
        <p:spPr>
          <a:xfrm>
            <a:off x="2234731"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8A09CD68-8EE5-4284-87E9-AAA6B52B59BB}"/>
              </a:ext>
            </a:extLst>
          </p:cNvPr>
          <p:cNvCxnSpPr/>
          <p:nvPr/>
        </p:nvCxnSpPr>
        <p:spPr>
          <a:xfrm flipV="1">
            <a:off x="715901" y="2027400"/>
            <a:ext cx="0" cy="26728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522340C-F493-4164-874F-02383933A096}"/>
              </a:ext>
            </a:extLst>
          </p:cNvPr>
          <p:cNvCxnSpPr>
            <a:cxnSpLocks/>
          </p:cNvCxnSpPr>
          <p:nvPr/>
        </p:nvCxnSpPr>
        <p:spPr>
          <a:xfrm flipV="1">
            <a:off x="715901" y="4700221"/>
            <a:ext cx="2717428"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6945A5E-296E-4389-BA7B-5FC6CD7F0A80}"/>
              </a:ext>
            </a:extLst>
          </p:cNvPr>
          <p:cNvSpPr txBox="1"/>
          <p:nvPr/>
        </p:nvSpPr>
        <p:spPr>
          <a:xfrm>
            <a:off x="385779" y="4440705"/>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3478D27A-13D5-43E4-9BB1-0F117BAD8864}"/>
              </a:ext>
            </a:extLst>
          </p:cNvPr>
          <p:cNvSpPr txBox="1"/>
          <p:nvPr/>
        </p:nvSpPr>
        <p:spPr>
          <a:xfrm>
            <a:off x="385779" y="3727736"/>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FE13660B-AC7D-46F5-BD35-2098585F9549}"/>
              </a:ext>
            </a:extLst>
          </p:cNvPr>
          <p:cNvSpPr txBox="1"/>
          <p:nvPr/>
        </p:nvSpPr>
        <p:spPr>
          <a:xfrm>
            <a:off x="385779" y="2950594"/>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FAF04CE1-26F7-40BC-8770-483445AD60CD}"/>
              </a:ext>
            </a:extLst>
          </p:cNvPr>
          <p:cNvSpPr txBox="1"/>
          <p:nvPr/>
        </p:nvSpPr>
        <p:spPr>
          <a:xfrm>
            <a:off x="385779" y="2195973"/>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58BF5DD6-0830-4333-AFF0-B84A4BF36E36}"/>
              </a:ext>
            </a:extLst>
          </p:cNvPr>
          <p:cNvSpPr txBox="1"/>
          <p:nvPr/>
        </p:nvSpPr>
        <p:spPr>
          <a:xfrm>
            <a:off x="549431" y="4630559"/>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4E42BA7-EFEE-499A-9551-EAACF31BCB29}"/>
              </a:ext>
            </a:extLst>
          </p:cNvPr>
          <p:cNvSpPr txBox="1"/>
          <p:nvPr/>
        </p:nvSpPr>
        <p:spPr>
          <a:xfrm>
            <a:off x="1308846" y="4630558"/>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C302DFAC-2140-43CC-93E5-F8B1BCE6A210}"/>
              </a:ext>
            </a:extLst>
          </p:cNvPr>
          <p:cNvSpPr txBox="1"/>
          <p:nvPr/>
        </p:nvSpPr>
        <p:spPr>
          <a:xfrm>
            <a:off x="2081626" y="4630557"/>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6" name="TextBox 55">
            <a:extLst>
              <a:ext uri="{FF2B5EF4-FFF2-40B4-BE49-F238E27FC236}">
                <a16:creationId xmlns:a16="http://schemas.microsoft.com/office/drawing/2014/main" id="{7A4F64F2-8D10-483D-AF8E-E51FA69BC485}"/>
              </a:ext>
            </a:extLst>
          </p:cNvPr>
          <p:cNvSpPr txBox="1"/>
          <p:nvPr/>
        </p:nvSpPr>
        <p:spPr>
          <a:xfrm>
            <a:off x="2843860" y="4630556"/>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24EB8442-F700-4D7C-BE0D-FC95673E4197}"/>
              </a:ext>
            </a:extLst>
          </p:cNvPr>
          <p:cNvSpPr txBox="1"/>
          <p:nvPr/>
        </p:nvSpPr>
        <p:spPr>
          <a:xfrm>
            <a:off x="1251497" y="5015824"/>
            <a:ext cx="1268376" cy="767063"/>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a:t>
            </a:r>
          </a:p>
          <a:p>
            <a:pPr algn="l"/>
            <a:r>
              <a:rPr lang="en-US" altLang="ko-KR" sz="2400">
                <a:solidFill>
                  <a:schemeClr val="tx1"/>
                </a:solidFill>
                <a:latin typeface="Consolas" panose="020B0609020204030204" pitchFamily="49" charset="0"/>
              </a:rPr>
              <a:t>b = 1.5</a:t>
            </a:r>
            <a:endParaRPr lang="ko-KR" altLang="en-US" sz="2400">
              <a:solidFill>
                <a:schemeClr val="tx1"/>
              </a:solidFill>
              <a:latin typeface="Consolas" panose="020B0609020204030204" pitchFamily="49" charset="0"/>
            </a:endParaRPr>
          </a:p>
        </p:txBody>
      </p:sp>
      <p:grpSp>
        <p:nvGrpSpPr>
          <p:cNvPr id="58" name="그룹 57">
            <a:extLst>
              <a:ext uri="{FF2B5EF4-FFF2-40B4-BE49-F238E27FC236}">
                <a16:creationId xmlns:a16="http://schemas.microsoft.com/office/drawing/2014/main" id="{4343A920-10DC-4B0A-B501-AC3408BA0963}"/>
              </a:ext>
            </a:extLst>
          </p:cNvPr>
          <p:cNvGrpSpPr/>
          <p:nvPr/>
        </p:nvGrpSpPr>
        <p:grpSpPr>
          <a:xfrm>
            <a:off x="3735541" y="2027400"/>
            <a:ext cx="3047550" cy="3810033"/>
            <a:chOff x="571629" y="2639122"/>
            <a:chExt cx="3301561" cy="4127596"/>
          </a:xfrm>
        </p:grpSpPr>
        <p:sp>
          <p:nvSpPr>
            <p:cNvPr id="59" name="직사각형 58">
              <a:extLst>
                <a:ext uri="{FF2B5EF4-FFF2-40B4-BE49-F238E27FC236}">
                  <a16:creationId xmlns:a16="http://schemas.microsoft.com/office/drawing/2014/main" id="{682CBEB0-04B8-430D-A94E-A209CED22BC2}"/>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736C5CF-AB7D-4968-8B4D-F2D148BABA3B}"/>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3EF758E-96F6-4FA0-8249-1D1FB695A06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A276CA8-B60A-409C-8B7F-E2159A4D8FF9}"/>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23A814B-A350-4DBB-81B0-E7E203AFA8C6}"/>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C42CA7D-A2B6-4605-92C0-0AA6083975F5}"/>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3B79B0E7-BB44-4C18-802C-B42E422F6BB4}"/>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CA1CFEF-F6BE-4993-B90B-48CF5C9FBC5A}"/>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6632A7E-08DC-4826-A891-CBE13200BA61}"/>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ACAA27D4-EDF0-410A-AFDA-50D47D8551E0}"/>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67ABCC5A-EEEB-4973-A186-737C65F3AB06}"/>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372095CE-D51E-462A-AA36-903EFC4C7A31}"/>
                </a:ext>
              </a:extLst>
            </p:cNvPr>
            <p:cNvSpPr txBox="1"/>
            <p:nvPr/>
          </p:nvSpPr>
          <p:spPr>
            <a:xfrm>
              <a:off x="571629" y="525357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1" name="TextBox 70">
              <a:extLst>
                <a:ext uri="{FF2B5EF4-FFF2-40B4-BE49-F238E27FC236}">
                  <a16:creationId xmlns:a16="http://schemas.microsoft.com/office/drawing/2014/main" id="{AEB18433-C0DC-4E23-AC4D-4B4287FA3FC7}"/>
                </a:ext>
              </a:extLst>
            </p:cNvPr>
            <p:cNvSpPr txBox="1"/>
            <p:nvPr/>
          </p:nvSpPr>
          <p:spPr>
            <a:xfrm>
              <a:off x="571629" y="44811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72" name="TextBox 71">
              <a:extLst>
                <a:ext uri="{FF2B5EF4-FFF2-40B4-BE49-F238E27FC236}">
                  <a16:creationId xmlns:a16="http://schemas.microsoft.com/office/drawing/2014/main" id="{F1816BF9-EE26-461D-9F82-05469E2839CA}"/>
                </a:ext>
              </a:extLst>
            </p:cNvPr>
            <p:cNvSpPr txBox="1"/>
            <p:nvPr/>
          </p:nvSpPr>
          <p:spPr>
            <a:xfrm>
              <a:off x="571629" y="363926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ECCDD2AF-E49D-45C4-99A1-4E6C8D27B6C3}"/>
                </a:ext>
              </a:extLst>
            </p:cNvPr>
            <p:cNvSpPr txBox="1"/>
            <p:nvPr/>
          </p:nvSpPr>
          <p:spPr>
            <a:xfrm>
              <a:off x="571629" y="282174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74" name="TextBox 73">
              <a:extLst>
                <a:ext uri="{FF2B5EF4-FFF2-40B4-BE49-F238E27FC236}">
                  <a16:creationId xmlns:a16="http://schemas.microsoft.com/office/drawing/2014/main" id="{2C4C23EC-02CD-4417-8D87-D26FFA295D44}"/>
                </a:ext>
              </a:extLst>
            </p:cNvPr>
            <p:cNvSpPr txBox="1"/>
            <p:nvPr/>
          </p:nvSpPr>
          <p:spPr>
            <a:xfrm>
              <a:off x="748921" y="545925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5" name="TextBox 74">
              <a:extLst>
                <a:ext uri="{FF2B5EF4-FFF2-40B4-BE49-F238E27FC236}">
                  <a16:creationId xmlns:a16="http://schemas.microsoft.com/office/drawing/2014/main" id="{3795A3E0-A6EA-4F5F-B307-48620A68F32D}"/>
                </a:ext>
              </a:extLst>
            </p:cNvPr>
            <p:cNvSpPr txBox="1"/>
            <p:nvPr/>
          </p:nvSpPr>
          <p:spPr>
            <a:xfrm>
              <a:off x="1571633" y="545925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76" name="TextBox 75">
              <a:extLst>
                <a:ext uri="{FF2B5EF4-FFF2-40B4-BE49-F238E27FC236}">
                  <a16:creationId xmlns:a16="http://schemas.microsoft.com/office/drawing/2014/main" id="{8145F0EB-30DA-4854-AF86-48B37AEDA840}"/>
                </a:ext>
              </a:extLst>
            </p:cNvPr>
            <p:cNvSpPr txBox="1"/>
            <p:nvPr/>
          </p:nvSpPr>
          <p:spPr>
            <a:xfrm>
              <a:off x="2408824" y="545925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77" name="TextBox 76">
              <a:extLst>
                <a:ext uri="{FF2B5EF4-FFF2-40B4-BE49-F238E27FC236}">
                  <a16:creationId xmlns:a16="http://schemas.microsoft.com/office/drawing/2014/main" id="{BFB16D27-57AC-4A72-A459-54DA3059B647}"/>
                </a:ext>
              </a:extLst>
            </p:cNvPr>
            <p:cNvSpPr txBox="1"/>
            <p:nvPr/>
          </p:nvSpPr>
          <p:spPr>
            <a:xfrm>
              <a:off x="3234589" y="54592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78" name="TextBox 77">
              <a:extLst>
                <a:ext uri="{FF2B5EF4-FFF2-40B4-BE49-F238E27FC236}">
                  <a16:creationId xmlns:a16="http://schemas.microsoft.com/office/drawing/2014/main" id="{ABCB2383-CB5C-4BB4-B0D9-D4D8746F5522}"/>
                </a:ext>
              </a:extLst>
            </p:cNvPr>
            <p:cNvSpPr txBox="1"/>
            <p:nvPr/>
          </p:nvSpPr>
          <p:spPr>
            <a:xfrm>
              <a:off x="1721776" y="5866458"/>
              <a:ext cx="1488624" cy="9002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0.5</a:t>
              </a:r>
            </a:p>
            <a:p>
              <a:pPr algn="l"/>
              <a:r>
                <a:rPr lang="en-US" altLang="ko-KR" sz="2400">
                  <a:solidFill>
                    <a:schemeClr val="tx1"/>
                  </a:solidFill>
                  <a:latin typeface="Consolas" panose="020B0609020204030204" pitchFamily="49" charset="0"/>
                </a:rPr>
                <a:t>b = 0</a:t>
              </a:r>
              <a:endParaRPr lang="ko-KR" altLang="en-US" sz="2400">
                <a:solidFill>
                  <a:schemeClr val="tx1"/>
                </a:solidFill>
                <a:latin typeface="Consolas" panose="020B0609020204030204" pitchFamily="49" charset="0"/>
              </a:endParaRPr>
            </a:p>
          </p:txBody>
        </p:sp>
      </p:grpSp>
      <p:grpSp>
        <p:nvGrpSpPr>
          <p:cNvPr id="79" name="그룹 78">
            <a:extLst>
              <a:ext uri="{FF2B5EF4-FFF2-40B4-BE49-F238E27FC236}">
                <a16:creationId xmlns:a16="http://schemas.microsoft.com/office/drawing/2014/main" id="{0A3EDE63-8D0D-4D79-8E1D-8BB1C3B4E1C7}"/>
              </a:ext>
            </a:extLst>
          </p:cNvPr>
          <p:cNvGrpSpPr/>
          <p:nvPr/>
        </p:nvGrpSpPr>
        <p:grpSpPr>
          <a:xfrm>
            <a:off x="7070194" y="2027400"/>
            <a:ext cx="3047550" cy="3810033"/>
            <a:chOff x="571629" y="2639122"/>
            <a:chExt cx="3301561" cy="4127596"/>
          </a:xfrm>
        </p:grpSpPr>
        <p:sp>
          <p:nvSpPr>
            <p:cNvPr id="80" name="직사각형 79">
              <a:extLst>
                <a:ext uri="{FF2B5EF4-FFF2-40B4-BE49-F238E27FC236}">
                  <a16:creationId xmlns:a16="http://schemas.microsoft.com/office/drawing/2014/main" id="{22A920E5-9762-463A-A282-A19EDFACA931}"/>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63969B93-7564-4168-84D2-C988CF180FFE}"/>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CE0DC1F2-1BE4-433D-BDD3-737C291468D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B0001DD0-DCFC-4D21-B790-A35604A8315E}"/>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4EB27365-7409-4916-92D0-D0E75FEEC938}"/>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876A938A-E204-4015-B7A3-32E54ABCD0D3}"/>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2ECF070-1C4E-4160-A95B-B6B60C056DF9}"/>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9FD79367-F61B-4282-A4D3-CF258F23D4EB}"/>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CF47D59F-8814-449E-95DF-837142FF9367}"/>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9" name="직선 화살표 연결선 88">
              <a:extLst>
                <a:ext uri="{FF2B5EF4-FFF2-40B4-BE49-F238E27FC236}">
                  <a16:creationId xmlns:a16="http://schemas.microsoft.com/office/drawing/2014/main" id="{49D0BE53-5968-440F-AF99-9CC1AE835FA6}"/>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FA08E8E8-9475-4DC3-9D16-DF53733D296D}"/>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5CE0A6DB-1A8D-44EC-8252-AE79B66FC25B}"/>
                </a:ext>
              </a:extLst>
            </p:cNvPr>
            <p:cNvSpPr txBox="1"/>
            <p:nvPr/>
          </p:nvSpPr>
          <p:spPr>
            <a:xfrm>
              <a:off x="571629" y="525357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92" name="TextBox 91">
              <a:extLst>
                <a:ext uri="{FF2B5EF4-FFF2-40B4-BE49-F238E27FC236}">
                  <a16:creationId xmlns:a16="http://schemas.microsoft.com/office/drawing/2014/main" id="{7A94ED31-67DE-4AD4-8E06-3E92F28889D7}"/>
                </a:ext>
              </a:extLst>
            </p:cNvPr>
            <p:cNvSpPr txBox="1"/>
            <p:nvPr/>
          </p:nvSpPr>
          <p:spPr>
            <a:xfrm>
              <a:off x="571629" y="44811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3" name="TextBox 92">
              <a:extLst>
                <a:ext uri="{FF2B5EF4-FFF2-40B4-BE49-F238E27FC236}">
                  <a16:creationId xmlns:a16="http://schemas.microsoft.com/office/drawing/2014/main" id="{64F3C045-DE60-489B-A41E-10EEA80187BE}"/>
                </a:ext>
              </a:extLst>
            </p:cNvPr>
            <p:cNvSpPr txBox="1"/>
            <p:nvPr/>
          </p:nvSpPr>
          <p:spPr>
            <a:xfrm>
              <a:off x="571629" y="363926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94" name="TextBox 93">
              <a:extLst>
                <a:ext uri="{FF2B5EF4-FFF2-40B4-BE49-F238E27FC236}">
                  <a16:creationId xmlns:a16="http://schemas.microsoft.com/office/drawing/2014/main" id="{0F626724-55A0-4EC1-84DF-39894F535F84}"/>
                </a:ext>
              </a:extLst>
            </p:cNvPr>
            <p:cNvSpPr txBox="1"/>
            <p:nvPr/>
          </p:nvSpPr>
          <p:spPr>
            <a:xfrm>
              <a:off x="571629" y="282174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95" name="TextBox 94">
              <a:extLst>
                <a:ext uri="{FF2B5EF4-FFF2-40B4-BE49-F238E27FC236}">
                  <a16:creationId xmlns:a16="http://schemas.microsoft.com/office/drawing/2014/main" id="{A0E2965A-3D56-47EF-A784-E71CD7DA5D56}"/>
                </a:ext>
              </a:extLst>
            </p:cNvPr>
            <p:cNvSpPr txBox="1"/>
            <p:nvPr/>
          </p:nvSpPr>
          <p:spPr>
            <a:xfrm>
              <a:off x="748921" y="545925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96" name="TextBox 95">
              <a:extLst>
                <a:ext uri="{FF2B5EF4-FFF2-40B4-BE49-F238E27FC236}">
                  <a16:creationId xmlns:a16="http://schemas.microsoft.com/office/drawing/2014/main" id="{9679CD81-5D32-4AC4-86B3-E75A4D5F0EAF}"/>
                </a:ext>
              </a:extLst>
            </p:cNvPr>
            <p:cNvSpPr txBox="1"/>
            <p:nvPr/>
          </p:nvSpPr>
          <p:spPr>
            <a:xfrm>
              <a:off x="1571633" y="545925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7" name="TextBox 96">
              <a:extLst>
                <a:ext uri="{FF2B5EF4-FFF2-40B4-BE49-F238E27FC236}">
                  <a16:creationId xmlns:a16="http://schemas.microsoft.com/office/drawing/2014/main" id="{8CE76EDC-5927-4A4A-84D6-8518BB52E175}"/>
                </a:ext>
              </a:extLst>
            </p:cNvPr>
            <p:cNvSpPr txBox="1"/>
            <p:nvPr/>
          </p:nvSpPr>
          <p:spPr>
            <a:xfrm>
              <a:off x="2408824" y="545925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98" name="TextBox 97">
              <a:extLst>
                <a:ext uri="{FF2B5EF4-FFF2-40B4-BE49-F238E27FC236}">
                  <a16:creationId xmlns:a16="http://schemas.microsoft.com/office/drawing/2014/main" id="{54F8B615-015A-4DD1-A94A-1333B3B69E56}"/>
                </a:ext>
              </a:extLst>
            </p:cNvPr>
            <p:cNvSpPr txBox="1"/>
            <p:nvPr/>
          </p:nvSpPr>
          <p:spPr>
            <a:xfrm>
              <a:off x="3234589" y="54592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99" name="TextBox 98">
              <a:extLst>
                <a:ext uri="{FF2B5EF4-FFF2-40B4-BE49-F238E27FC236}">
                  <a16:creationId xmlns:a16="http://schemas.microsoft.com/office/drawing/2014/main" id="{7FE609FB-0725-46CB-B8DD-0E5798261DBD}"/>
                </a:ext>
              </a:extLst>
            </p:cNvPr>
            <p:cNvSpPr txBox="1"/>
            <p:nvPr/>
          </p:nvSpPr>
          <p:spPr>
            <a:xfrm>
              <a:off x="1721776" y="5866458"/>
              <a:ext cx="1488624" cy="9002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0.5</a:t>
              </a:r>
            </a:p>
            <a:p>
              <a:pPr algn="l"/>
              <a:r>
                <a:rPr lang="en-US" altLang="ko-KR" sz="2400">
                  <a:solidFill>
                    <a:schemeClr val="tx1"/>
                  </a:solidFill>
                  <a:latin typeface="Consolas" panose="020B0609020204030204" pitchFamily="49" charset="0"/>
                </a:rPr>
                <a:t>b = 1</a:t>
              </a:r>
              <a:endParaRPr lang="ko-KR" altLang="en-US" sz="2400">
                <a:solidFill>
                  <a:schemeClr val="tx1"/>
                </a:solidFill>
                <a:latin typeface="Consolas" panose="020B0609020204030204" pitchFamily="49" charset="0"/>
              </a:endParaRPr>
            </a:p>
          </p:txBody>
        </p:sp>
      </p:grpSp>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F1A1ACBF-E781-4A54-A39D-C8E873F7ABC3}"/>
                  </a:ext>
                </a:extLst>
              </p:cNvPr>
              <p:cNvSpPr/>
              <p:nvPr/>
            </p:nvSpPr>
            <p:spPr>
              <a:xfrm>
                <a:off x="3321908" y="4440705"/>
                <a:ext cx="4247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rPr>
                        <m:t>𝑥</m:t>
                      </m:r>
                    </m:oMath>
                  </m:oMathPara>
                </a14:m>
                <a:endParaRPr lang="ko-KR" altLang="en-US" sz="2400"/>
              </a:p>
            </p:txBody>
          </p:sp>
        </mc:Choice>
        <mc:Fallback xmlns="">
          <p:sp>
            <p:nvSpPr>
              <p:cNvPr id="5" name="직사각형 4">
                <a:extLst>
                  <a:ext uri="{FF2B5EF4-FFF2-40B4-BE49-F238E27FC236}">
                    <a16:creationId xmlns:a16="http://schemas.microsoft.com/office/drawing/2014/main" id="{F1A1ACBF-E781-4A54-A39D-C8E873F7ABC3}"/>
                  </a:ext>
                </a:extLst>
              </p:cNvPr>
              <p:cNvSpPr>
                <a:spLocks noRot="1" noChangeAspect="1" noMove="1" noResize="1" noEditPoints="1" noAdjustHandles="1" noChangeArrowheads="1" noChangeShapeType="1" noTextEdit="1"/>
              </p:cNvSpPr>
              <p:nvPr/>
            </p:nvSpPr>
            <p:spPr>
              <a:xfrm>
                <a:off x="3321908" y="4440705"/>
                <a:ext cx="424796"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직사각형 99">
                <a:extLst>
                  <a:ext uri="{FF2B5EF4-FFF2-40B4-BE49-F238E27FC236}">
                    <a16:creationId xmlns:a16="http://schemas.microsoft.com/office/drawing/2014/main" id="{72C4B56C-3CFA-4F82-A258-AC11E53B76A2}"/>
                  </a:ext>
                </a:extLst>
              </p:cNvPr>
              <p:cNvSpPr/>
              <p:nvPr/>
            </p:nvSpPr>
            <p:spPr>
              <a:xfrm>
                <a:off x="517936" y="1644715"/>
                <a:ext cx="4247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𝑦</m:t>
                      </m:r>
                    </m:oMath>
                  </m:oMathPara>
                </a14:m>
                <a:endParaRPr lang="ko-KR" altLang="en-US" sz="2400"/>
              </a:p>
            </p:txBody>
          </p:sp>
        </mc:Choice>
        <mc:Fallback xmlns="">
          <p:sp>
            <p:nvSpPr>
              <p:cNvPr id="100" name="직사각형 99">
                <a:extLst>
                  <a:ext uri="{FF2B5EF4-FFF2-40B4-BE49-F238E27FC236}">
                    <a16:creationId xmlns:a16="http://schemas.microsoft.com/office/drawing/2014/main" id="{72C4B56C-3CFA-4F82-A258-AC11E53B76A2}"/>
                  </a:ext>
                </a:extLst>
              </p:cNvPr>
              <p:cNvSpPr>
                <a:spLocks noRot="1" noChangeAspect="1" noMove="1" noResize="1" noEditPoints="1" noAdjustHandles="1" noChangeArrowheads="1" noChangeShapeType="1" noTextEdit="1"/>
              </p:cNvSpPr>
              <p:nvPr/>
            </p:nvSpPr>
            <p:spPr>
              <a:xfrm>
                <a:off x="517936" y="1644715"/>
                <a:ext cx="424796" cy="461665"/>
              </a:xfrm>
              <a:prstGeom prst="rect">
                <a:avLst/>
              </a:prstGeom>
              <a:blipFill>
                <a:blip r:embed="rId5"/>
                <a:stretch>
                  <a:fillRect b="-9211"/>
                </a:stretch>
              </a:blipFill>
            </p:spPr>
            <p:txBody>
              <a:bodyPr/>
              <a:lstStyle/>
              <a:p>
                <a:r>
                  <a:rPr lang="ko-KR" altLang="en-US">
                    <a:noFill/>
                  </a:rPr>
                  <a:t> </a:t>
                </a:r>
              </a:p>
            </p:txBody>
          </p:sp>
        </mc:Fallback>
      </mc:AlternateContent>
      <p:sp>
        <p:nvSpPr>
          <p:cNvPr id="3" name="십자형 2">
            <a:extLst>
              <a:ext uri="{FF2B5EF4-FFF2-40B4-BE49-F238E27FC236}">
                <a16:creationId xmlns:a16="http://schemas.microsoft.com/office/drawing/2014/main" id="{257174EF-80D7-40F7-B5E6-0DABD294CA8D}"/>
              </a:ext>
            </a:extLst>
          </p:cNvPr>
          <p:cNvSpPr/>
          <p:nvPr/>
        </p:nvSpPr>
        <p:spPr>
          <a:xfrm rot="2700000">
            <a:off x="627556" y="345384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십자형 101">
            <a:extLst>
              <a:ext uri="{FF2B5EF4-FFF2-40B4-BE49-F238E27FC236}">
                <a16:creationId xmlns:a16="http://schemas.microsoft.com/office/drawing/2014/main" id="{94A5B5F8-FDB6-4003-AB44-A995E5AA641B}"/>
              </a:ext>
            </a:extLst>
          </p:cNvPr>
          <p:cNvSpPr/>
          <p:nvPr/>
        </p:nvSpPr>
        <p:spPr>
          <a:xfrm rot="2700000">
            <a:off x="1374127" y="343875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십자형 102">
            <a:extLst>
              <a:ext uri="{FF2B5EF4-FFF2-40B4-BE49-F238E27FC236}">
                <a16:creationId xmlns:a16="http://schemas.microsoft.com/office/drawing/2014/main" id="{02905F00-03B1-45EA-9AD7-29E1C4D1B141}"/>
              </a:ext>
            </a:extLst>
          </p:cNvPr>
          <p:cNvSpPr/>
          <p:nvPr/>
        </p:nvSpPr>
        <p:spPr>
          <a:xfrm rot="2700000">
            <a:off x="2131945" y="343696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십자형 103">
            <a:extLst>
              <a:ext uri="{FF2B5EF4-FFF2-40B4-BE49-F238E27FC236}">
                <a16:creationId xmlns:a16="http://schemas.microsoft.com/office/drawing/2014/main" id="{0DA246D0-0866-42F3-985C-56ACD4817604}"/>
              </a:ext>
            </a:extLst>
          </p:cNvPr>
          <p:cNvSpPr/>
          <p:nvPr/>
        </p:nvSpPr>
        <p:spPr>
          <a:xfrm rot="2700000">
            <a:off x="2899976" y="345384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십자형 104">
            <a:extLst>
              <a:ext uri="{FF2B5EF4-FFF2-40B4-BE49-F238E27FC236}">
                <a16:creationId xmlns:a16="http://schemas.microsoft.com/office/drawing/2014/main" id="{F4B86CF2-8CEE-42E4-B8C9-EB7F5C682084}"/>
              </a:ext>
            </a:extLst>
          </p:cNvPr>
          <p:cNvSpPr/>
          <p:nvPr/>
        </p:nvSpPr>
        <p:spPr>
          <a:xfrm rot="2700000">
            <a:off x="3971688" y="458969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십자형 105">
            <a:extLst>
              <a:ext uri="{FF2B5EF4-FFF2-40B4-BE49-F238E27FC236}">
                <a16:creationId xmlns:a16="http://schemas.microsoft.com/office/drawing/2014/main" id="{22172C09-8E3B-4071-B471-7BC42194FFCE}"/>
              </a:ext>
            </a:extLst>
          </p:cNvPr>
          <p:cNvSpPr/>
          <p:nvPr/>
        </p:nvSpPr>
        <p:spPr>
          <a:xfrm rot="2700000">
            <a:off x="4718026" y="421818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십자형 106">
            <a:extLst>
              <a:ext uri="{FF2B5EF4-FFF2-40B4-BE49-F238E27FC236}">
                <a16:creationId xmlns:a16="http://schemas.microsoft.com/office/drawing/2014/main" id="{F1867BD5-B0AF-423C-BF5A-501A9CCA1A5A}"/>
              </a:ext>
            </a:extLst>
          </p:cNvPr>
          <p:cNvSpPr/>
          <p:nvPr/>
        </p:nvSpPr>
        <p:spPr>
          <a:xfrm rot="2700000">
            <a:off x="5482513" y="383507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십자형 107">
            <a:extLst>
              <a:ext uri="{FF2B5EF4-FFF2-40B4-BE49-F238E27FC236}">
                <a16:creationId xmlns:a16="http://schemas.microsoft.com/office/drawing/2014/main" id="{665D4118-DF4F-47E0-9E44-8417201F2C5C}"/>
              </a:ext>
            </a:extLst>
          </p:cNvPr>
          <p:cNvSpPr/>
          <p:nvPr/>
        </p:nvSpPr>
        <p:spPr>
          <a:xfrm rot="2700000">
            <a:off x="6249737" y="341844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십자형 108">
            <a:extLst>
              <a:ext uri="{FF2B5EF4-FFF2-40B4-BE49-F238E27FC236}">
                <a16:creationId xmlns:a16="http://schemas.microsoft.com/office/drawing/2014/main" id="{D9DF897C-0C12-4379-9230-B5A7426ECC04}"/>
              </a:ext>
            </a:extLst>
          </p:cNvPr>
          <p:cNvSpPr/>
          <p:nvPr/>
        </p:nvSpPr>
        <p:spPr>
          <a:xfrm rot="2700000">
            <a:off x="7297110" y="3844620"/>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십자형 109">
            <a:extLst>
              <a:ext uri="{FF2B5EF4-FFF2-40B4-BE49-F238E27FC236}">
                <a16:creationId xmlns:a16="http://schemas.microsoft.com/office/drawing/2014/main" id="{120C6265-B4A0-4FF3-A090-8447C1F14D51}"/>
              </a:ext>
            </a:extLst>
          </p:cNvPr>
          <p:cNvSpPr/>
          <p:nvPr/>
        </p:nvSpPr>
        <p:spPr>
          <a:xfrm rot="2700000">
            <a:off x="8043448" y="3473108"/>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십자형 110">
            <a:extLst>
              <a:ext uri="{FF2B5EF4-FFF2-40B4-BE49-F238E27FC236}">
                <a16:creationId xmlns:a16="http://schemas.microsoft.com/office/drawing/2014/main" id="{D935BDBC-DAE8-4695-8079-D2835F205BB4}"/>
              </a:ext>
            </a:extLst>
          </p:cNvPr>
          <p:cNvSpPr/>
          <p:nvPr/>
        </p:nvSpPr>
        <p:spPr>
          <a:xfrm rot="2700000">
            <a:off x="8807935" y="309000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십자형 111">
            <a:extLst>
              <a:ext uri="{FF2B5EF4-FFF2-40B4-BE49-F238E27FC236}">
                <a16:creationId xmlns:a16="http://schemas.microsoft.com/office/drawing/2014/main" id="{0545F5CE-770E-4895-B95A-58812CDB4F21}"/>
              </a:ext>
            </a:extLst>
          </p:cNvPr>
          <p:cNvSpPr/>
          <p:nvPr/>
        </p:nvSpPr>
        <p:spPr>
          <a:xfrm rot="2700000">
            <a:off x="9575159" y="267337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2493264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892097" y="1709853"/>
                <a:ext cx="4143442" cy="3716915"/>
              </a:xfrm>
              <a:prstGeom prst="rect">
                <a:avLst/>
              </a:prstGeom>
              <a:noFill/>
            </p:spPr>
            <p:txBody>
              <a:bodyPr wrap="none" rtlCol="0">
                <a:spAutoFit/>
              </a:bodyPr>
              <a:lstStyle/>
              <a:p>
                <a:pPr algn="l"/>
                <a:r>
                  <a:rPr lang="en-US" altLang="ko-KR" sz="2800">
                    <a:solidFill>
                      <a:schemeClr val="tx1"/>
                    </a:solidFill>
                    <a:latin typeface="Consolas" panose="020B0609020204030204" pitchFamily="49" charset="0"/>
                  </a:rPr>
                  <a:t>Hypothesis : </a:t>
                </a: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          </m:t>
                      </m:r>
                      <m:acc>
                        <m:accPr>
                          <m:chr m:val="̂"/>
                          <m:ctrlPr>
                            <a:rPr lang="en-US" altLang="ko-KR" sz="2800" i="1">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𝑤𝑥</m:t>
                      </m:r>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𝑏</m:t>
                      </m:r>
                    </m:oMath>
                  </m:oMathPara>
                </a14:m>
                <a:endParaRPr lang="en-US" altLang="ko-KR" sz="2800" i="1">
                  <a:solidFill>
                    <a:srgbClr val="000000"/>
                  </a:solidFill>
                  <a:latin typeface="Cambria Math" panose="02040503050406030204" pitchFamily="18" charset="0"/>
                </a:endParaRPr>
              </a:p>
              <a:p>
                <a:pPr algn="l"/>
                <a:endParaRPr lang="en-US" altLang="ko-KR" sz="2800">
                  <a:solidFill>
                    <a:schemeClr val="tx1"/>
                  </a:solidFill>
                  <a:latin typeface="Consolas" panose="020B0609020204030204" pitchFamily="49" charset="0"/>
                </a:endParaRPr>
              </a:p>
              <a:p>
                <a:pPr algn="l"/>
                <a:r>
                  <a:rPr lang="en-US" altLang="ko-KR" sz="2800">
                    <a:solidFill>
                      <a:schemeClr val="tx1"/>
                    </a:solidFill>
                    <a:latin typeface="Consolas" panose="020B0609020204030204" pitchFamily="49" charset="0"/>
                  </a:rPr>
                  <a:t>Parameters:</a:t>
                </a:r>
              </a:p>
              <a:p>
                <a:pPr algn="l"/>
                <a:r>
                  <a:rPr lang="en-US" altLang="ko-KR" sz="2800">
                    <a:solidFill>
                      <a:schemeClr val="tx1"/>
                    </a:solidFill>
                    <a:latin typeface="Consolas" panose="020B0609020204030204" pitchFamily="49" charset="0"/>
                  </a:rPr>
                  <a:t>    </a:t>
                </a:r>
                <a14:m>
                  <m:oMath xmlns:m="http://schemas.openxmlformats.org/officeDocument/2006/math">
                    <m:r>
                      <a:rPr lang="en-US" altLang="ko-KR" sz="2800" i="1" smtClean="0">
                        <a:solidFill>
                          <a:schemeClr val="tx1"/>
                        </a:solidFill>
                        <a:latin typeface="Cambria Math" panose="02040503050406030204" pitchFamily="18" charset="0"/>
                      </a:rPr>
                      <m:t>𝑤</m:t>
                    </m:r>
                    <m:r>
                      <a:rPr lang="en-US" altLang="ko-KR" sz="2800" i="1" smtClean="0">
                        <a:solidFill>
                          <a:schemeClr val="tx1"/>
                        </a:solidFill>
                        <a:latin typeface="Cambria Math" panose="02040503050406030204" pitchFamily="18" charset="0"/>
                      </a:rPr>
                      <m:t>, </m:t>
                    </m:r>
                    <m:r>
                      <a:rPr lang="en-US" altLang="ko-KR" sz="2800" i="1" smtClean="0">
                        <a:solidFill>
                          <a:schemeClr val="tx1"/>
                        </a:solidFill>
                        <a:latin typeface="Cambria Math" panose="02040503050406030204" pitchFamily="18" charset="0"/>
                      </a:rPr>
                      <m:t>𝑏</m:t>
                    </m:r>
                  </m:oMath>
                </a14:m>
                <a:endParaRPr lang="en-US" altLang="ko-KR" sz="2800">
                  <a:solidFill>
                    <a:schemeClr val="tx1"/>
                  </a:solidFill>
                  <a:latin typeface="Consolas" panose="020B0609020204030204" pitchFamily="49" charset="0"/>
                </a:endParaRPr>
              </a:p>
              <a:p>
                <a:pPr algn="l"/>
                <a:endParaRPr lang="en-US" altLang="ko-KR" sz="2800">
                  <a:solidFill>
                    <a:schemeClr val="tx1"/>
                  </a:solidFill>
                  <a:latin typeface="Consolas" panose="020B0609020204030204" pitchFamily="49" charset="0"/>
                </a:endParaRPr>
              </a:p>
              <a:p>
                <a:pPr algn="l"/>
                <a:r>
                  <a:rPr lang="en-US" altLang="ko-KR" sz="2800">
                    <a:solidFill>
                      <a:schemeClr val="tx1"/>
                    </a:solidFill>
                    <a:latin typeface="Consolas" panose="020B0609020204030204" pitchFamily="49" charset="0"/>
                  </a:rPr>
                  <a:t>Cost Function</a:t>
                </a:r>
              </a:p>
              <a:p>
                <a:r>
                  <a:rPr lang="en-US" altLang="ko-KR" sz="2800">
                    <a:solidFill>
                      <a:schemeClr val="tx1"/>
                    </a:solidFill>
                    <a:latin typeface="Consolas" panose="020B0609020204030204" pitchFamily="49" charset="0"/>
                  </a:rPr>
                  <a:t>    </a:t>
                </a:r>
                <a14:m>
                  <m:oMath xmlns:m="http://schemas.openxmlformats.org/officeDocument/2006/math">
                    <m:r>
                      <a:rPr lang="en-US" altLang="ko-KR" sz="2800" i="1" smtClean="0">
                        <a:solidFill>
                          <a:schemeClr val="tx1"/>
                        </a:solidFill>
                        <a:latin typeface="Cambria Math" panose="02040503050406030204" pitchFamily="18" charset="0"/>
                      </a:rPr>
                      <m:t>𝐽</m:t>
                    </m:r>
                    <m:r>
                      <a:rPr lang="en-US" altLang="ko-KR" sz="2800" i="1" smtClean="0">
                        <a:solidFill>
                          <a:schemeClr val="tx1"/>
                        </a:solidFill>
                        <a:latin typeface="Cambria Math" panose="02040503050406030204" pitchFamily="18" charset="0"/>
                      </a:rPr>
                      <m:t>(</m:t>
                    </m:r>
                    <m:r>
                      <a:rPr lang="en-US" altLang="ko-KR" sz="2800" i="1" err="1">
                        <a:solidFill>
                          <a:schemeClr val="tx1"/>
                        </a:solidFill>
                        <a:latin typeface="Cambria Math" panose="02040503050406030204" pitchFamily="18" charset="0"/>
                      </a:rPr>
                      <m:t>𝑤</m:t>
                    </m:r>
                    <m:r>
                      <a:rPr lang="en-US" altLang="ko-KR" sz="2800" i="1" err="1">
                        <a:solidFill>
                          <a:schemeClr val="tx1"/>
                        </a:solidFill>
                        <a:latin typeface="Cambria Math" panose="02040503050406030204" pitchFamily="18" charset="0"/>
                      </a:rPr>
                      <m:t>,</m:t>
                    </m:r>
                    <m:r>
                      <a:rPr lang="en-US" altLang="ko-KR" sz="2800" i="1" err="1">
                        <a:solidFill>
                          <a:schemeClr val="tx1"/>
                        </a:solidFill>
                        <a:latin typeface="Cambria Math" panose="02040503050406030204" pitchFamily="18" charset="0"/>
                      </a:rPr>
                      <m:t>𝑏</m:t>
                    </m:r>
                    <m:r>
                      <a:rPr lang="en-US" altLang="ko-KR" sz="2800" i="1">
                        <a:solidFill>
                          <a:schemeClr val="tx1"/>
                        </a:solidFill>
                        <a:latin typeface="Cambria Math" panose="02040503050406030204" pitchFamily="18" charset="0"/>
                      </a:rPr>
                      <m:t>) = </m:t>
                    </m:r>
                    <m:sSup>
                      <m:sSupPr>
                        <m:ctrlPr>
                          <a:rPr lang="en-US" altLang="ko-KR" sz="2800" i="1" smtClean="0">
                            <a:solidFill>
                              <a:schemeClr val="tx1"/>
                            </a:solidFill>
                            <a:latin typeface="Cambria Math" panose="02040503050406030204" pitchFamily="18" charset="0"/>
                          </a:rPr>
                        </m:ctrlPr>
                      </m:sSupPr>
                      <m:e>
                        <m:f>
                          <m:fPr>
                            <m:ctrlPr>
                              <a:rPr lang="en-US" altLang="ko-KR" sz="2800" b="0" i="1" smtClean="0">
                                <a:solidFill>
                                  <a:schemeClr val="tx1"/>
                                </a:solidFill>
                                <a:latin typeface="Cambria Math" panose="02040503050406030204" pitchFamily="18" charset="0"/>
                              </a:rPr>
                            </m:ctrlPr>
                          </m:fPr>
                          <m:num>
                            <m:r>
                              <a:rPr lang="en-US" altLang="ko-KR" sz="2800" b="0" i="1" smtClean="0">
                                <a:solidFill>
                                  <a:schemeClr val="tx1"/>
                                </a:solidFill>
                                <a:latin typeface="Cambria Math" panose="02040503050406030204" pitchFamily="18" charset="0"/>
                              </a:rPr>
                              <m:t>1</m:t>
                            </m:r>
                          </m:num>
                          <m:den>
                            <m:r>
                              <a:rPr lang="en-US" altLang="ko-KR" sz="2800" b="0" i="1" smtClean="0">
                                <a:solidFill>
                                  <a:schemeClr val="tx1"/>
                                </a:solidFill>
                                <a:latin typeface="Cambria Math" panose="02040503050406030204" pitchFamily="18" charset="0"/>
                              </a:rPr>
                              <m:t>2</m:t>
                            </m:r>
                          </m:den>
                        </m:f>
                        <m:r>
                          <a:rPr lang="en-US" altLang="ko-KR" sz="2800" b="0" i="1" smtClean="0">
                            <a:solidFill>
                              <a:schemeClr val="tx1"/>
                            </a:solidFill>
                            <a:latin typeface="Cambria Math" panose="02040503050406030204" pitchFamily="18" charset="0"/>
                          </a:rPr>
                          <m:t>(</m:t>
                        </m:r>
                        <m:acc>
                          <m:accPr>
                            <m:chr m:val="̂"/>
                            <m:ctrlPr>
                              <a:rPr lang="en-US" altLang="ko-KR" sz="2800" i="1">
                                <a:solidFill>
                                  <a:schemeClr val="tx1"/>
                                </a:solidFill>
                                <a:latin typeface="Cambria Math" panose="02040503050406030204" pitchFamily="18" charset="0"/>
                              </a:rPr>
                            </m:ctrlPr>
                          </m:accPr>
                          <m:e>
                            <m:r>
                              <m:rPr>
                                <m:sty m:val="p"/>
                              </m:rPr>
                              <a:rPr lang="en-US" altLang="ko-KR" sz="2800" i="1">
                                <a:solidFill>
                                  <a:schemeClr val="tx1"/>
                                </a:solidFill>
                                <a:latin typeface="Cambria Math" panose="02040503050406030204" pitchFamily="18" charset="0"/>
                              </a:rPr>
                              <m:t>y</m:t>
                            </m:r>
                          </m:e>
                        </m:acc>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𝑦</m:t>
                        </m:r>
                        <m:r>
                          <a:rPr lang="en-US" altLang="ko-KR" sz="2800">
                            <a:solidFill>
                              <a:schemeClr val="tx1"/>
                            </a:solidFill>
                            <a:latin typeface="Cambria Math" panose="02040503050406030204" pitchFamily="18" charset="0"/>
                          </a:rPr>
                          <m:t>)</m:t>
                        </m:r>
                      </m:e>
                      <m:sup>
                        <m:r>
                          <a:rPr lang="en-US" altLang="ko-KR" sz="2800" i="1">
                            <a:solidFill>
                              <a:schemeClr val="tx1"/>
                            </a:solidFill>
                            <a:latin typeface="Cambria Math" panose="02040503050406030204" pitchFamily="18" charset="0"/>
                          </a:rPr>
                          <m:t>2</m:t>
                        </m:r>
                      </m:sup>
                    </m:sSup>
                  </m:oMath>
                </a14:m>
                <a:endParaRPr lang="ko-KR" altLang="en-US" sz="28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892097" y="1709853"/>
                <a:ext cx="4143442" cy="3716915"/>
              </a:xfrm>
              <a:prstGeom prst="rect">
                <a:avLst/>
              </a:prstGeom>
              <a:blipFill>
                <a:blip r:embed="rId3"/>
                <a:stretch>
                  <a:fillRect l="-2941" t="-163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740875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02888" y="1999786"/>
            <a:ext cx="3731941" cy="3754243"/>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8054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6D9A0EE0-AAF1-47B6-842F-79AAD1FC55EF}"/>
                  </a:ext>
                </a:extLst>
              </p:cNvPr>
              <p:cNvSpPr/>
              <p:nvPr/>
            </p:nvSpPr>
            <p:spPr>
              <a:xfrm>
                <a:off x="1543112" y="860037"/>
                <a:ext cx="2006831"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58" name="직사각형 57">
                <a:extLst>
                  <a:ext uri="{FF2B5EF4-FFF2-40B4-BE49-F238E27FC236}">
                    <a16:creationId xmlns:a16="http://schemas.microsoft.com/office/drawing/2014/main" id="{6D9A0EE0-AAF1-47B6-842F-79AAD1FC55EF}"/>
                  </a:ext>
                </a:extLst>
              </p:cNvPr>
              <p:cNvSpPr>
                <a:spLocks noRot="1" noChangeAspect="1" noMove="1" noResize="1" noEditPoints="1" noAdjustHandles="1" noChangeArrowheads="1" noChangeShapeType="1" noTextEdit="1"/>
              </p:cNvSpPr>
              <p:nvPr/>
            </p:nvSpPr>
            <p:spPr>
              <a:xfrm>
                <a:off x="1543112" y="860037"/>
                <a:ext cx="2006831"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2CB4716-C80D-4967-8997-2DF11D1DF5C2}"/>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42CB4716-C80D-4967-8997-2DF11D1DF5C2}"/>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2684378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82397" y="3321978"/>
            <a:ext cx="4506133" cy="2287947"/>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B6151A22-6C16-4DE7-BAF3-087A0FDD52F3}"/>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=0.5</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4" name="직사각형 3">
                <a:extLst>
                  <a:ext uri="{FF2B5EF4-FFF2-40B4-BE49-F238E27FC236}">
                    <a16:creationId xmlns:a16="http://schemas.microsoft.com/office/drawing/2014/main" id="{B6151A22-6C16-4DE7-BAF3-087A0FDD52F3}"/>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3"/>
                <a:stretch>
                  <a:fillRect/>
                </a:stretch>
              </a:blipFill>
            </p:spPr>
            <p:txBody>
              <a:bodyPr/>
              <a:lstStyle/>
              <a:p>
                <a:r>
                  <a:rPr lang="ko-KR" altLang="en-US">
                    <a:noFill/>
                  </a:rPr>
                  <a:t> </a:t>
                </a:r>
              </a:p>
            </p:txBody>
          </p:sp>
        </mc:Fallback>
      </mc:AlternateContent>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74837"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102130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BA5E0B9-33A8-41A4-AB04-E12915D661C7}"/>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1BA5E0B9-33A8-41A4-AB04-E12915D661C7}"/>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4627563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202185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888297"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02166" y="5346434"/>
            <a:ext cx="4415883" cy="13353"/>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E94ECD6F-B6C3-47FE-AB95-4EB7DDF78AF2}"/>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E94ECD6F-B6C3-47FE-AB95-4EB7DDF78AF2}"/>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9316C389-72A9-4CE6-99E2-E66D3E3DF2D1}"/>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9316C389-72A9-4CE6-99E2-E66D3E3DF2D1}"/>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943786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02166" y="5346434"/>
            <a:ext cx="4415883" cy="133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202185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888297"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CF3D9864-730F-438F-8FCB-22F94F15163E}"/>
              </a:ext>
            </a:extLst>
          </p:cNvPr>
          <p:cNvSpPr/>
          <p:nvPr/>
        </p:nvSpPr>
        <p:spPr>
          <a:xfrm rot="2700000">
            <a:off x="7392837" y="476226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십자형 61">
            <a:extLst>
              <a:ext uri="{FF2B5EF4-FFF2-40B4-BE49-F238E27FC236}">
                <a16:creationId xmlns:a16="http://schemas.microsoft.com/office/drawing/2014/main" id="{BD5BD71C-00D9-4938-B836-26850E4F216E}"/>
              </a:ext>
            </a:extLst>
          </p:cNvPr>
          <p:cNvSpPr/>
          <p:nvPr/>
        </p:nvSpPr>
        <p:spPr>
          <a:xfrm rot="2700000">
            <a:off x="7893112"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십자형 62">
            <a:extLst>
              <a:ext uri="{FF2B5EF4-FFF2-40B4-BE49-F238E27FC236}">
                <a16:creationId xmlns:a16="http://schemas.microsoft.com/office/drawing/2014/main" id="{13338D7E-E93F-4B42-AAA9-24B520EA5100}"/>
              </a:ext>
            </a:extLst>
          </p:cNvPr>
          <p:cNvSpPr/>
          <p:nvPr/>
        </p:nvSpPr>
        <p:spPr>
          <a:xfrm rot="2700000">
            <a:off x="8237450" y="156549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십자형 63">
            <a:extLst>
              <a:ext uri="{FF2B5EF4-FFF2-40B4-BE49-F238E27FC236}">
                <a16:creationId xmlns:a16="http://schemas.microsoft.com/office/drawing/2014/main" id="{C3794000-7B63-475F-B113-19C15357EA3F}"/>
              </a:ext>
            </a:extLst>
          </p:cNvPr>
          <p:cNvSpPr/>
          <p:nvPr/>
        </p:nvSpPr>
        <p:spPr>
          <a:xfrm rot="2700000">
            <a:off x="5539174" y="157173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6" name="직사각형 65">
                <a:extLst>
                  <a:ext uri="{FF2B5EF4-FFF2-40B4-BE49-F238E27FC236}">
                    <a16:creationId xmlns:a16="http://schemas.microsoft.com/office/drawing/2014/main" id="{AEF53BC2-053D-4904-AF68-7FB297FE826E}"/>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6" name="직사각형 65">
                <a:extLst>
                  <a:ext uri="{FF2B5EF4-FFF2-40B4-BE49-F238E27FC236}">
                    <a16:creationId xmlns:a16="http://schemas.microsoft.com/office/drawing/2014/main" id="{AEF53BC2-053D-4904-AF68-7FB297FE826E}"/>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AE44179-5CEB-44BB-9779-897DCD20681B}"/>
                  </a:ext>
                </a:extLst>
              </p:cNvPr>
              <p:cNvSpPr txBox="1"/>
              <p:nvPr/>
            </p:nvSpPr>
            <p:spPr>
              <a:xfrm>
                <a:off x="5734531" y="810512"/>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FAE44179-5CEB-44BB-9779-897DCD20681B}"/>
                  </a:ext>
                </a:extLst>
              </p:cNvPr>
              <p:cNvSpPr txBox="1">
                <a:spLocks noRot="1" noChangeAspect="1" noMove="1" noResize="1" noEditPoints="1" noAdjustHandles="1" noChangeArrowheads="1" noChangeShapeType="1" noTextEdit="1"/>
              </p:cNvSpPr>
              <p:nvPr/>
            </p:nvSpPr>
            <p:spPr>
              <a:xfrm>
                <a:off x="5734531" y="810512"/>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36000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1079" y="1742377"/>
            <a:ext cx="5248035" cy="35953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91A4C1E-8D59-43DC-BC84-D4FD43F0260C}"/>
              </a:ext>
            </a:extLst>
          </p:cNvPr>
          <p:cNvSpPr txBox="1"/>
          <p:nvPr/>
        </p:nvSpPr>
        <p:spPr>
          <a:xfrm>
            <a:off x="4865910" y="5337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DE84FE89-FB86-4F37-8D2B-DCBA48586660}"/>
              </a:ext>
            </a:extLst>
          </p:cNvPr>
          <p:cNvSpPr txBox="1"/>
          <p:nvPr/>
        </p:nvSpPr>
        <p:spPr>
          <a:xfrm>
            <a:off x="1955908" y="307838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0911309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02888" y="1999786"/>
            <a:ext cx="3731941" cy="375424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90959" y="5246939"/>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직사각형 59">
                <a:extLst>
                  <a:ext uri="{FF2B5EF4-FFF2-40B4-BE49-F238E27FC236}">
                    <a16:creationId xmlns:a16="http://schemas.microsoft.com/office/drawing/2014/main" id="{0936ACAC-7BA5-4453-A1F3-F568BFCF85CF}"/>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0" name="직사각형 59">
                <a:extLst>
                  <a:ext uri="{FF2B5EF4-FFF2-40B4-BE49-F238E27FC236}">
                    <a16:creationId xmlns:a16="http://schemas.microsoft.com/office/drawing/2014/main" id="{0936ACAC-7BA5-4453-A1F3-F568BFCF85CF}"/>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4F12803-2C13-40E2-91A0-CCFE0AA1F731}"/>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24F12803-2C13-40E2-91A0-CCFE0AA1F731}"/>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87073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pic>
        <p:nvPicPr>
          <p:cNvPr id="19" name="그림 18">
            <a:extLst>
              <a:ext uri="{FF2B5EF4-FFF2-40B4-BE49-F238E27FC236}">
                <a16:creationId xmlns:a16="http://schemas.microsoft.com/office/drawing/2014/main" id="{0DE07C7E-81D2-46E9-81A7-2B2913CDF42F}"/>
              </a:ext>
            </a:extLst>
          </p:cNvPr>
          <p:cNvPicPr>
            <a:picLocks noChangeAspect="1"/>
          </p:cNvPicPr>
          <p:nvPr/>
        </p:nvPicPr>
        <p:blipFill>
          <a:blip r:embed="rId3"/>
          <a:stretch>
            <a:fillRect/>
          </a:stretch>
        </p:blipFill>
        <p:spPr>
          <a:xfrm>
            <a:off x="2171485" y="1094980"/>
            <a:ext cx="6578253" cy="5115434"/>
          </a:xfrm>
          <a:prstGeom prst="rect">
            <a:avLst/>
          </a:prstGeom>
        </p:spPr>
      </p:pic>
      <p:sp>
        <p:nvSpPr>
          <p:cNvPr id="20" name="직사각형 19">
            <a:extLst>
              <a:ext uri="{FF2B5EF4-FFF2-40B4-BE49-F238E27FC236}">
                <a16:creationId xmlns:a16="http://schemas.microsoft.com/office/drawing/2014/main" id="{5681552F-FBE6-4F50-AF08-FA34400D6A7E}"/>
              </a:ext>
            </a:extLst>
          </p:cNvPr>
          <p:cNvSpPr/>
          <p:nvPr/>
        </p:nvSpPr>
        <p:spPr>
          <a:xfrm>
            <a:off x="2797970" y="2623189"/>
            <a:ext cx="4748611" cy="11292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843E1C08-DD72-4867-B57E-829B7596CF95}"/>
              </a:ext>
            </a:extLst>
          </p:cNvPr>
          <p:cNvSpPr/>
          <p:nvPr/>
        </p:nvSpPr>
        <p:spPr>
          <a:xfrm>
            <a:off x="6445946" y="5693648"/>
            <a:ext cx="1062135" cy="4458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179218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1541495"/>
            <a:ext cx="3630652" cy="35880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2854713"/>
            <a:ext cx="0" cy="52103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AAF26F2-AF8A-4F02-8798-5C70C596CDCD}"/>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8AAF26F2-AF8A-4F02-8798-5C70C596CDCD}"/>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직사각형 61">
                <a:extLst>
                  <a:ext uri="{FF2B5EF4-FFF2-40B4-BE49-F238E27FC236}">
                    <a16:creationId xmlns:a16="http://schemas.microsoft.com/office/drawing/2014/main" id="{590037FE-CBBA-4C34-9450-A243BB7B3972}"/>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=0.5</m:t>
                      </m:r>
                    </m:oMath>
                  </m:oMathPara>
                </a14:m>
                <a:endParaRPr lang="en-US" altLang="ko-KR" sz="2800">
                  <a:solidFill>
                    <a:srgbClr val="000000"/>
                  </a:solidFill>
                  <a:latin typeface="Consolas" panose="020B0609020204030204" pitchFamily="49" charset="0"/>
                </a:endParaRPr>
              </a:p>
            </p:txBody>
          </p:sp>
        </mc:Choice>
        <mc:Fallback xmlns="">
          <p:sp>
            <p:nvSpPr>
              <p:cNvPr id="62" name="직사각형 61">
                <a:extLst>
                  <a:ext uri="{FF2B5EF4-FFF2-40B4-BE49-F238E27FC236}">
                    <a16:creationId xmlns:a16="http://schemas.microsoft.com/office/drawing/2014/main" id="{590037FE-CBBA-4C34-9450-A243BB7B3972}"/>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62970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1043412"/>
            <a:ext cx="3630652" cy="35880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2344786"/>
            <a:ext cx="0" cy="1030961"/>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87CBA737-36D6-429E-93E5-A3772602BA25}"/>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87CBA737-36D6-429E-93E5-A3772602BA25}"/>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8AE7019B-1A8D-430C-86CE-1262D914D810}"/>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=1</m:t>
                      </m:r>
                    </m:oMath>
                  </m:oMathPara>
                </a14:m>
                <a:endParaRPr lang="en-US" altLang="ko-KR" sz="2800">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8AE7019B-1A8D-430C-86CE-1262D914D810}"/>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569598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860037"/>
            <a:ext cx="2793163" cy="2760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1367883"/>
            <a:ext cx="0" cy="200786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86B2AD9-9D19-4583-822D-4C8F0AB8AD48}"/>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286B2AD9-9D19-4583-822D-4C8F0AB8AD48}"/>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직사각형 63">
                <a:extLst>
                  <a:ext uri="{FF2B5EF4-FFF2-40B4-BE49-F238E27FC236}">
                    <a16:creationId xmlns:a16="http://schemas.microsoft.com/office/drawing/2014/main" id="{438DA1B0-C65B-46F1-8F74-5789EF579C9F}"/>
                  </a:ext>
                </a:extLst>
              </p:cNvPr>
              <p:cNvSpPr/>
              <p:nvPr/>
            </p:nvSpPr>
            <p:spPr>
              <a:xfrm>
                <a:off x="1259320" y="747932"/>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=2</m:t>
                      </m:r>
                    </m:oMath>
                  </m:oMathPara>
                </a14:m>
                <a:endParaRPr lang="en-US" altLang="ko-KR" sz="2800">
                  <a:solidFill>
                    <a:srgbClr val="000000"/>
                  </a:solidFill>
                  <a:latin typeface="Consolas" panose="020B0609020204030204" pitchFamily="49" charset="0"/>
                </a:endParaRPr>
              </a:p>
            </p:txBody>
          </p:sp>
        </mc:Choice>
        <mc:Fallback xmlns="">
          <p:sp>
            <p:nvSpPr>
              <p:cNvPr id="64" name="직사각형 63">
                <a:extLst>
                  <a:ext uri="{FF2B5EF4-FFF2-40B4-BE49-F238E27FC236}">
                    <a16:creationId xmlns:a16="http://schemas.microsoft.com/office/drawing/2014/main" id="{438DA1B0-C65B-46F1-8F74-5789EF579C9F}"/>
                  </a:ext>
                </a:extLst>
              </p:cNvPr>
              <p:cNvSpPr>
                <a:spLocks noRot="1" noChangeAspect="1" noMove="1" noResize="1" noEditPoints="1" noAdjustHandles="1" noChangeArrowheads="1" noChangeShapeType="1" noTextEdit="1"/>
              </p:cNvSpPr>
              <p:nvPr/>
            </p:nvSpPr>
            <p:spPr>
              <a:xfrm>
                <a:off x="1259320" y="747932"/>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495301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860037"/>
            <a:ext cx="2793163" cy="2760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664155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764211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864266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664155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764210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864266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664155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764210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864266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664155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664155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620661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620661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620661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620661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642222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742278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844094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944520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8095529" y="553537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82756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82756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1367883"/>
            <a:ext cx="0" cy="200786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grpSp>
        <p:nvGrpSpPr>
          <p:cNvPr id="2" name="그룹 1">
            <a:extLst>
              <a:ext uri="{FF2B5EF4-FFF2-40B4-BE49-F238E27FC236}">
                <a16:creationId xmlns:a16="http://schemas.microsoft.com/office/drawing/2014/main" id="{0C276423-9239-4792-A28F-736333591DD1}"/>
              </a:ext>
            </a:extLst>
          </p:cNvPr>
          <p:cNvGrpSpPr/>
          <p:nvPr/>
        </p:nvGrpSpPr>
        <p:grpSpPr>
          <a:xfrm>
            <a:off x="6532763" y="3262990"/>
            <a:ext cx="2215631" cy="2186219"/>
            <a:chOff x="5885993" y="3262990"/>
            <a:chExt cx="2215631" cy="2186219"/>
          </a:xfrm>
        </p:grpSpPr>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4" name="십자형 63">
            <a:extLst>
              <a:ext uri="{FF2B5EF4-FFF2-40B4-BE49-F238E27FC236}">
                <a16:creationId xmlns:a16="http://schemas.microsoft.com/office/drawing/2014/main" id="{7D16F2F1-95B8-44A3-B709-2E6D6C5C1C05}"/>
              </a:ext>
            </a:extLst>
          </p:cNvPr>
          <p:cNvSpPr/>
          <p:nvPr/>
        </p:nvSpPr>
        <p:spPr>
          <a:xfrm rot="18900000" flipH="1">
            <a:off x="6033052" y="5009352"/>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십자형 64">
            <a:extLst>
              <a:ext uri="{FF2B5EF4-FFF2-40B4-BE49-F238E27FC236}">
                <a16:creationId xmlns:a16="http://schemas.microsoft.com/office/drawing/2014/main" id="{95F88D26-BB05-4463-94E9-0C1C4322182D}"/>
              </a:ext>
            </a:extLst>
          </p:cNvPr>
          <p:cNvSpPr/>
          <p:nvPr/>
        </p:nvSpPr>
        <p:spPr>
          <a:xfrm rot="18900000" flipH="1">
            <a:off x="5529063" y="468797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십자형 65">
            <a:extLst>
              <a:ext uri="{FF2B5EF4-FFF2-40B4-BE49-F238E27FC236}">
                <a16:creationId xmlns:a16="http://schemas.microsoft.com/office/drawing/2014/main" id="{09780F09-4CFF-49FA-BD98-B5389F5D1F31}"/>
              </a:ext>
            </a:extLst>
          </p:cNvPr>
          <p:cNvSpPr/>
          <p:nvPr/>
        </p:nvSpPr>
        <p:spPr>
          <a:xfrm rot="18900000" flipH="1">
            <a:off x="4532226" y="3256319"/>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8FA353B0-611B-4B1D-9805-35BE3BE522DA}"/>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8FA353B0-611B-4B1D-9805-35BE3BE522DA}"/>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3E8BBD00-7888-407D-9705-EDA3DF004D0E}"/>
                  </a:ext>
                </a:extLst>
              </p:cNvPr>
              <p:cNvSpPr/>
              <p:nvPr/>
            </p:nvSpPr>
            <p:spPr>
              <a:xfrm>
                <a:off x="1259320" y="747932"/>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=2</m:t>
                      </m:r>
                    </m:oMath>
                  </m:oMathPara>
                </a14:m>
                <a:endParaRPr lang="en-US" altLang="ko-KR" sz="2800">
                  <a:solidFill>
                    <a:srgbClr val="000000"/>
                  </a:solidFill>
                  <a:latin typeface="Consolas" panose="020B0609020204030204" pitchFamily="49" charset="0"/>
                </a:endParaRPr>
              </a:p>
            </p:txBody>
          </p:sp>
        </mc:Choice>
        <mc:Fallback xmlns="">
          <p:sp>
            <p:nvSpPr>
              <p:cNvPr id="67" name="직사각형 66">
                <a:extLst>
                  <a:ext uri="{FF2B5EF4-FFF2-40B4-BE49-F238E27FC236}">
                    <a16:creationId xmlns:a16="http://schemas.microsoft.com/office/drawing/2014/main" id="{3E8BBD00-7888-407D-9705-EDA3DF004D0E}"/>
                  </a:ext>
                </a:extLst>
              </p:cNvPr>
              <p:cNvSpPr>
                <a:spLocks noRot="1" noChangeAspect="1" noMove="1" noResize="1" noEditPoints="1" noAdjustHandles="1" noChangeArrowheads="1" noChangeShapeType="1" noTextEdit="1"/>
              </p:cNvSpPr>
              <p:nvPr/>
            </p:nvSpPr>
            <p:spPr>
              <a:xfrm>
                <a:off x="1259320" y="747932"/>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0536034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pic>
        <p:nvPicPr>
          <p:cNvPr id="19458" name="Picture 2">
            <a:extLst>
              <a:ext uri="{FF2B5EF4-FFF2-40B4-BE49-F238E27FC236}">
                <a16:creationId xmlns:a16="http://schemas.microsoft.com/office/drawing/2014/main" id="{8437E6BC-306F-4E39-BAAA-108E903CAE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8514" y="1712642"/>
            <a:ext cx="5942528" cy="4071124"/>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1F319836-8C9A-43E4-AE8B-42E534921C8C}"/>
              </a:ext>
            </a:extLst>
          </p:cNvPr>
          <p:cNvSpPr txBox="1"/>
          <p:nvPr/>
        </p:nvSpPr>
        <p:spPr>
          <a:xfrm>
            <a:off x="5231829" y="572123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2E47648E-83E9-4F27-B482-70A651ED9EA6}"/>
              </a:ext>
            </a:extLst>
          </p:cNvPr>
          <p:cNvSpPr txBox="1"/>
          <p:nvPr/>
        </p:nvSpPr>
        <p:spPr>
          <a:xfrm>
            <a:off x="1954997" y="351737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1106205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28955032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sp>
        <p:nvSpPr>
          <p:cNvPr id="15" name="직사각형 14">
            <a:extLst>
              <a:ext uri="{FF2B5EF4-FFF2-40B4-BE49-F238E27FC236}">
                <a16:creationId xmlns:a16="http://schemas.microsoft.com/office/drawing/2014/main" id="{F901EAF3-1BAC-4E00-89B8-9399B57A3CCA}"/>
              </a:ext>
            </a:extLst>
          </p:cNvPr>
          <p:cNvSpPr/>
          <p:nvPr/>
        </p:nvSpPr>
        <p:spPr>
          <a:xfrm>
            <a:off x="1511087" y="2143486"/>
            <a:ext cx="7418814" cy="3046988"/>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비용 함수 최소화</a:t>
            </a: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경사 하강은 많은 최소화 문제에 사용된다</a:t>
            </a:r>
            <a:r>
              <a:rPr lang="en-US" altLang="ko-KR" sz="2400">
                <a:solidFill>
                  <a:schemeClr val="tx1"/>
                </a:solidFill>
                <a:latin typeface="고도 M" panose="02000503000000020004" pitchFamily="2" charset="-127"/>
                <a:ea typeface="고도 M" panose="02000503000000020004" pitchFamily="2" charset="-127"/>
              </a:rPr>
              <a:t>.</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주어진 비용 함수</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비용 </a:t>
            </a:r>
            <a:r>
              <a:rPr lang="en-US" altLang="ko-KR" sz="2400">
                <a:solidFill>
                  <a:schemeClr val="tx1"/>
                </a:solidFill>
                <a:latin typeface="고도 M" panose="02000503000000020004" pitchFamily="2" charset="-127"/>
                <a:ea typeface="고도 M" panose="02000503000000020004" pitchFamily="2" charset="-127"/>
              </a:rPr>
              <a:t>(W, b)</a:t>
            </a:r>
            <a:r>
              <a:rPr lang="ko-KR" altLang="en-US" sz="2400">
                <a:solidFill>
                  <a:schemeClr val="tx1"/>
                </a:solidFill>
                <a:latin typeface="고도 M" panose="02000503000000020004" pitchFamily="2" charset="-127"/>
                <a:ea typeface="고도 M" panose="02000503000000020004" pitchFamily="2" charset="-127"/>
              </a:rPr>
              <a:t>에 대해 비용을 최소화하기 위해 </a:t>
            </a:r>
            <a:r>
              <a:rPr lang="en-US" altLang="ko-KR" sz="2400">
                <a:solidFill>
                  <a:schemeClr val="tx1"/>
                </a:solidFill>
                <a:latin typeface="고도 M" panose="02000503000000020004" pitchFamily="2" charset="-127"/>
                <a:ea typeface="고도 M" panose="02000503000000020004" pitchFamily="2" charset="-127"/>
              </a:rPr>
              <a:t>W, b</a:t>
            </a:r>
            <a:r>
              <a:rPr lang="ko-KR" altLang="en-US" sz="2400">
                <a:solidFill>
                  <a:schemeClr val="tx1"/>
                </a:solidFill>
                <a:latin typeface="고도 M" panose="02000503000000020004" pitchFamily="2" charset="-127"/>
                <a:ea typeface="고도 M" panose="02000503000000020004" pitchFamily="2" charset="-127"/>
              </a:rPr>
              <a:t>를 찾는다</a:t>
            </a:r>
            <a:r>
              <a:rPr lang="en-US" altLang="ko-KR" sz="2400">
                <a:solidFill>
                  <a:schemeClr val="tx1"/>
                </a:solidFill>
                <a:latin typeface="고도 M" panose="02000503000000020004" pitchFamily="2" charset="-127"/>
                <a:ea typeface="고도 M" panose="02000503000000020004" pitchFamily="2" charset="-127"/>
              </a:rPr>
              <a:t>.</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일반적인 함수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비용 </a:t>
            </a:r>
            <a:r>
              <a:rPr lang="en-US" altLang="ko-KR" sz="2400">
                <a:solidFill>
                  <a:schemeClr val="tx1"/>
                </a:solidFill>
                <a:latin typeface="고도 M" panose="02000503000000020004" pitchFamily="2" charset="-127"/>
                <a:ea typeface="고도 M" panose="02000503000000020004" pitchFamily="2" charset="-127"/>
              </a:rPr>
              <a:t>(w1, w2,…)</a:t>
            </a:r>
            <a:r>
              <a:rPr lang="ko-KR" altLang="en-US" sz="2400">
                <a:solidFill>
                  <a:schemeClr val="tx1"/>
                </a:solidFill>
                <a:latin typeface="고도 M" panose="02000503000000020004" pitchFamily="2" charset="-127"/>
                <a:ea typeface="고도 M" panose="02000503000000020004" pitchFamily="2" charset="-127"/>
              </a:rPr>
              <a:t>에 적용 가능</a:t>
            </a:r>
            <a:endParaRPr lang="en-US" altLang="ko-KR"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522429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ko-KR" altLang="en-US" sz="2800">
                <a:solidFill>
                  <a:schemeClr val="tx1"/>
                </a:solidFill>
                <a:latin typeface="고도 M" panose="02000503000000020004" pitchFamily="2" charset="-127"/>
                <a:ea typeface="고도 M" panose="02000503000000020004" pitchFamily="2" charset="-127"/>
              </a:rPr>
              <a:t>작동 방식</a:t>
            </a:r>
            <a:endParaRPr lang="en-US" altLang="ko-KR" sz="2800">
              <a:solidFill>
                <a:schemeClr val="tx1"/>
              </a:solidFill>
              <a:latin typeface="고도 M" panose="02000503000000020004" pitchFamily="2" charset="-127"/>
              <a:ea typeface="고도 M" panose="02000503000000020004" pitchFamily="2" charset="-127"/>
            </a:endParaRPr>
          </a:p>
        </p:txBody>
      </p:sp>
      <p:sp>
        <p:nvSpPr>
          <p:cNvPr id="15" name="직사각형 14">
            <a:extLst>
              <a:ext uri="{FF2B5EF4-FFF2-40B4-BE49-F238E27FC236}">
                <a16:creationId xmlns:a16="http://schemas.microsoft.com/office/drawing/2014/main" id="{F901EAF3-1BAC-4E00-89B8-9399B57A3CCA}"/>
              </a:ext>
            </a:extLst>
          </p:cNvPr>
          <p:cNvSpPr/>
          <p:nvPr/>
        </p:nvSpPr>
        <p:spPr>
          <a:xfrm>
            <a:off x="1511087" y="1935142"/>
            <a:ext cx="7418814" cy="3077766"/>
          </a:xfrm>
          <a:prstGeom prst="rect">
            <a:avLst/>
          </a:prstGeom>
        </p:spPr>
        <p:txBody>
          <a:bodyPr wrap="square">
            <a:spAutoFit/>
          </a:bodyPr>
          <a:lstStyle/>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초기 추측으로 시작</a:t>
            </a:r>
          </a:p>
          <a:p>
            <a:pPr marL="800100" lvl="1" indent="-342900">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0,0 (</a:t>
            </a:r>
            <a:r>
              <a:rPr lang="ko-KR" altLang="en-US" sz="1800">
                <a:solidFill>
                  <a:schemeClr val="tx1"/>
                </a:solidFill>
                <a:latin typeface="고도 M" panose="02000503000000020004" pitchFamily="2" charset="-127"/>
                <a:ea typeface="고도 M" panose="02000503000000020004" pitchFamily="2" charset="-127"/>
              </a:rPr>
              <a:t>또는 다른 값</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에서 시작</a:t>
            </a:r>
          </a:p>
          <a:p>
            <a:pPr marL="800100" lvl="1" indent="-342900">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W</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b</a:t>
            </a:r>
            <a:r>
              <a:rPr lang="ko-KR" altLang="en-US" sz="1800">
                <a:solidFill>
                  <a:schemeClr val="tx1"/>
                </a:solidFill>
                <a:latin typeface="고도 M" panose="02000503000000020004" pitchFamily="2" charset="-127"/>
                <a:ea typeface="고도 M" panose="02000503000000020004" pitchFamily="2" charset="-127"/>
              </a:rPr>
              <a:t>를 약간 변경하여 </a:t>
            </a:r>
            <a:r>
              <a:rPr lang="en-US" altLang="ko-KR" sz="1800">
                <a:solidFill>
                  <a:schemeClr val="tx1"/>
                </a:solidFill>
                <a:latin typeface="고도 M" panose="02000503000000020004" pitchFamily="2" charset="-127"/>
                <a:ea typeface="고도 M" panose="02000503000000020004" pitchFamily="2" charset="-127"/>
              </a:rPr>
              <a:t>cost(W, b)</a:t>
            </a:r>
            <a:r>
              <a:rPr lang="ko-KR" altLang="en-US" sz="1800">
                <a:solidFill>
                  <a:schemeClr val="tx1"/>
                </a:solidFill>
                <a:latin typeface="고도 M" panose="02000503000000020004" pitchFamily="2" charset="-127"/>
                <a:ea typeface="고도 M" panose="02000503000000020004" pitchFamily="2" charset="-127"/>
              </a:rPr>
              <a:t>의 비용을 줄이려고 노력</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18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매개 변수를 변경할 때마다 가능한 가장 낮은 </a:t>
            </a:r>
            <a:r>
              <a:rPr lang="en-US" altLang="ko-KR" sz="2000">
                <a:solidFill>
                  <a:schemeClr val="tx1"/>
                </a:solidFill>
                <a:latin typeface="고도 M" panose="02000503000000020004" pitchFamily="2" charset="-127"/>
                <a:ea typeface="고도 M" panose="02000503000000020004" pitchFamily="2" charset="-127"/>
              </a:rPr>
              <a:t>cost(W, b)</a:t>
            </a:r>
            <a:r>
              <a:rPr lang="ko-KR" altLang="en-US" sz="2000">
                <a:solidFill>
                  <a:schemeClr val="tx1"/>
                </a:solidFill>
                <a:latin typeface="고도 M" panose="02000503000000020004" pitchFamily="2" charset="-127"/>
                <a:ea typeface="고도 M" panose="02000503000000020004" pitchFamily="2" charset="-127"/>
              </a:rPr>
              <a:t>을 감소시키는 기울기를 선택</a:t>
            </a: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반복</a:t>
            </a: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ko-KR" altLang="en-US"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최소한의 지역으로 수렴 할 때까지 수행</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4135631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6" name="Picture 4">
            <a:extLst>
              <a:ext uri="{FF2B5EF4-FFF2-40B4-BE49-F238E27FC236}">
                <a16:creationId xmlns:a16="http://schemas.microsoft.com/office/drawing/2014/main" id="{EF6DA819-4592-4E29-9446-390737E54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470" y="2241499"/>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직선 연결선 7">
            <a:extLst>
              <a:ext uri="{FF2B5EF4-FFF2-40B4-BE49-F238E27FC236}">
                <a16:creationId xmlns:a16="http://schemas.microsoft.com/office/drawing/2014/main" id="{E1843EE0-ACDA-465C-9B75-4A558909E9BC}"/>
              </a:ext>
            </a:extLst>
          </p:cNvPr>
          <p:cNvCxnSpPr>
            <a:cxnSpLocks/>
          </p:cNvCxnSpPr>
          <p:nvPr/>
        </p:nvCxnSpPr>
        <p:spPr>
          <a:xfrm flipH="1">
            <a:off x="4782266" y="3698653"/>
            <a:ext cx="2026322" cy="177742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B91A5D0-3560-4706-9E80-2F2E04D3AAAA}"/>
              </a:ext>
            </a:extLst>
          </p:cNvPr>
          <p:cNvSpPr txBox="1"/>
          <p:nvPr/>
        </p:nvSpPr>
        <p:spPr>
          <a:xfrm>
            <a:off x="4695649" y="5536103"/>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E16E03D8-1A82-48B2-83CB-707235E149EC}"/>
              </a:ext>
            </a:extLst>
          </p:cNvPr>
          <p:cNvSpPr txBox="1"/>
          <p:nvPr/>
        </p:nvSpPr>
        <p:spPr>
          <a:xfrm>
            <a:off x="2016886" y="3637010"/>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CC37CA9D-7A5D-463B-B99A-0F55E2A1BF32}"/>
              </a:ext>
            </a:extLst>
          </p:cNvPr>
          <p:cNvSpPr/>
          <p:nvPr/>
        </p:nvSpPr>
        <p:spPr>
          <a:xfrm>
            <a:off x="7311406" y="2412860"/>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2" name="타원 1">
            <a:extLst>
              <a:ext uri="{FF2B5EF4-FFF2-40B4-BE49-F238E27FC236}">
                <a16:creationId xmlns:a16="http://schemas.microsoft.com/office/drawing/2014/main" id="{C513CF88-227E-4603-9F73-CFC0CDD768AB}"/>
              </a:ext>
            </a:extLst>
          </p:cNvPr>
          <p:cNvSpPr/>
          <p:nvPr/>
        </p:nvSpPr>
        <p:spPr>
          <a:xfrm>
            <a:off x="6678148" y="2267453"/>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2E334AD5-8997-4B07-8C4B-322926824058}"/>
              </a:ext>
            </a:extLst>
          </p:cNvPr>
          <p:cNvCxnSpPr>
            <a:stCxn id="11" idx="1"/>
          </p:cNvCxnSpPr>
          <p:nvPr/>
        </p:nvCxnSpPr>
        <p:spPr>
          <a:xfrm flipH="1" flipV="1">
            <a:off x="7130006" y="2164467"/>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6E571D89-1821-4AC2-9274-226C8FF697A7}"/>
              </a:ext>
            </a:extLst>
          </p:cNvPr>
          <p:cNvCxnSpPr>
            <a:cxnSpLocks/>
          </p:cNvCxnSpPr>
          <p:nvPr/>
        </p:nvCxnSpPr>
        <p:spPr>
          <a:xfrm flipH="1">
            <a:off x="6096561" y="3379818"/>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967961EB-A2CD-4023-A1C0-5A4216E773AC}"/>
              </a:ext>
            </a:extLst>
          </p:cNvPr>
          <p:cNvCxnSpPr>
            <a:cxnSpLocks/>
          </p:cNvCxnSpPr>
          <p:nvPr/>
        </p:nvCxnSpPr>
        <p:spPr>
          <a:xfrm flipH="1">
            <a:off x="5841883" y="3894203"/>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A064181A-1BC6-47FE-8BDB-ED9357D5D31A}"/>
              </a:ext>
            </a:extLst>
          </p:cNvPr>
          <p:cNvCxnSpPr>
            <a:cxnSpLocks/>
          </p:cNvCxnSpPr>
          <p:nvPr/>
        </p:nvCxnSpPr>
        <p:spPr>
          <a:xfrm flipH="1">
            <a:off x="5580364" y="4294816"/>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C86CAB76-AA0B-4411-A97E-3618170FF9EE}"/>
              </a:ext>
            </a:extLst>
          </p:cNvPr>
          <p:cNvCxnSpPr>
            <a:cxnSpLocks/>
          </p:cNvCxnSpPr>
          <p:nvPr/>
        </p:nvCxnSpPr>
        <p:spPr>
          <a:xfrm flipH="1">
            <a:off x="5296785" y="4604135"/>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2F6010B4-4D36-4A63-A096-3D713CF203DC}"/>
              </a:ext>
            </a:extLst>
          </p:cNvPr>
          <p:cNvCxnSpPr>
            <a:cxnSpLocks/>
          </p:cNvCxnSpPr>
          <p:nvPr/>
        </p:nvCxnSpPr>
        <p:spPr>
          <a:xfrm flipH="1">
            <a:off x="5073620" y="4809281"/>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F52BE4D6-8DA9-4A70-99CB-458E93352BE1}"/>
              </a:ext>
            </a:extLst>
          </p:cNvPr>
          <p:cNvSpPr/>
          <p:nvPr/>
        </p:nvSpPr>
        <p:spPr>
          <a:xfrm>
            <a:off x="6203884" y="4500416"/>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9" name="직선 화살표 연결선 28">
            <a:extLst>
              <a:ext uri="{FF2B5EF4-FFF2-40B4-BE49-F238E27FC236}">
                <a16:creationId xmlns:a16="http://schemas.microsoft.com/office/drawing/2014/main" id="{924EDF35-D45F-46F4-9CA7-E58327B9D7CD}"/>
              </a:ext>
            </a:extLst>
          </p:cNvPr>
          <p:cNvCxnSpPr>
            <a:cxnSpLocks/>
            <a:stCxn id="28" idx="1"/>
          </p:cNvCxnSpPr>
          <p:nvPr/>
        </p:nvCxnSpPr>
        <p:spPr>
          <a:xfrm flipH="1">
            <a:off x="4872942" y="4669693"/>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3BAE0AAC-A468-4D0A-B253-E59A64F24A18}"/>
              </a:ext>
            </a:extLst>
          </p:cNvPr>
          <p:cNvSpPr/>
          <p:nvPr/>
        </p:nvSpPr>
        <p:spPr>
          <a:xfrm>
            <a:off x="3793401" y="2405720"/>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34" name="직선 화살표 연결선 33">
            <a:extLst>
              <a:ext uri="{FF2B5EF4-FFF2-40B4-BE49-F238E27FC236}">
                <a16:creationId xmlns:a16="http://schemas.microsoft.com/office/drawing/2014/main" id="{873AE5C8-6C7E-4090-B76B-B4715F345ED9}"/>
              </a:ext>
            </a:extLst>
          </p:cNvPr>
          <p:cNvCxnSpPr>
            <a:cxnSpLocks/>
          </p:cNvCxnSpPr>
          <p:nvPr/>
        </p:nvCxnSpPr>
        <p:spPr>
          <a:xfrm>
            <a:off x="5532159" y="2621890"/>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2CA53A61-BCF6-4478-BF84-D838281E3EE5}"/>
              </a:ext>
            </a:extLst>
          </p:cNvPr>
          <p:cNvSpPr/>
          <p:nvPr/>
        </p:nvSpPr>
        <p:spPr>
          <a:xfrm>
            <a:off x="3506650" y="3122056"/>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8" name="직선 화살표 연결선 37">
            <a:extLst>
              <a:ext uri="{FF2B5EF4-FFF2-40B4-BE49-F238E27FC236}">
                <a16:creationId xmlns:a16="http://schemas.microsoft.com/office/drawing/2014/main" id="{C1ADCD87-A118-40A1-98D0-CE33E4EA30E5}"/>
              </a:ext>
            </a:extLst>
          </p:cNvPr>
          <p:cNvCxnSpPr>
            <a:cxnSpLocks/>
          </p:cNvCxnSpPr>
          <p:nvPr/>
        </p:nvCxnSpPr>
        <p:spPr>
          <a:xfrm>
            <a:off x="5245408" y="3338226"/>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10A5AC-87DA-483E-B6BC-A6BC939BB81C}"/>
                  </a:ext>
                </a:extLst>
              </p:cNvPr>
              <p:cNvSpPr txBox="1"/>
              <p:nvPr/>
            </p:nvSpPr>
            <p:spPr>
              <a:xfrm>
                <a:off x="7130006" y="1444902"/>
                <a:ext cx="3527211" cy="6914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𝐽</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𝑤</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𝑏</m:t>
                      </m:r>
                      <m:r>
                        <a:rPr lang="en-US" altLang="ko-KR" sz="2400" i="1" smtClean="0">
                          <a:solidFill>
                            <a:schemeClr val="tx1"/>
                          </a:solidFill>
                          <a:latin typeface="Cambria Math" panose="02040503050406030204" pitchFamily="18" charset="0"/>
                          <a:ea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sSup>
                        <m:sSupPr>
                          <m:ctrlPr>
                            <a:rPr lang="en-US" altLang="ko-KR" sz="2400" b="0" i="1" smtClean="0">
                              <a:solidFill>
                                <a:schemeClr val="tx1"/>
                              </a:solidFill>
                              <a:latin typeface="Cambria Math" panose="02040503050406030204" pitchFamily="18" charset="0"/>
                            </a:rPr>
                          </m:ctrlPr>
                        </m:sSupPr>
                        <m:e>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10A5AC-87DA-483E-B6BC-A6BC939BB81C}"/>
                  </a:ext>
                </a:extLst>
              </p:cNvPr>
              <p:cNvSpPr txBox="1">
                <a:spLocks noRot="1" noChangeAspect="1" noMove="1" noResize="1" noEditPoints="1" noAdjustHandles="1" noChangeArrowheads="1" noChangeShapeType="1" noTextEdit="1"/>
              </p:cNvSpPr>
              <p:nvPr/>
            </p:nvSpPr>
            <p:spPr>
              <a:xfrm>
                <a:off x="7130006" y="1444902"/>
                <a:ext cx="3527211" cy="69147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242A462-2736-4A89-86ED-3CE55EBCD577}"/>
                  </a:ext>
                </a:extLst>
              </p:cNvPr>
              <p:cNvSpPr txBox="1"/>
              <p:nvPr/>
            </p:nvSpPr>
            <p:spPr>
              <a:xfrm>
                <a:off x="8173532" y="1059168"/>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A242A462-2736-4A89-86ED-3CE55EBCD577}"/>
                  </a:ext>
                </a:extLst>
              </p:cNvPr>
              <p:cNvSpPr txBox="1">
                <a:spLocks noRot="1" noChangeAspect="1" noMove="1" noResize="1" noEditPoints="1" noAdjustHandles="1" noChangeArrowheads="1" noChangeShapeType="1" noTextEdit="1"/>
              </p:cNvSpPr>
              <p:nvPr/>
            </p:nvSpPr>
            <p:spPr>
              <a:xfrm>
                <a:off x="8173532" y="1059168"/>
                <a:ext cx="1686808" cy="369332"/>
              </a:xfrm>
              <a:prstGeom prst="rect">
                <a:avLst/>
              </a:prstGeom>
              <a:blipFill>
                <a:blip r:embed="rId5"/>
                <a:stretch>
                  <a:fillRect l="-1083" t="-18333" r="-361" b="-2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C4D35E7-6E43-4B45-9317-270C9CC418A6}"/>
                  </a:ext>
                </a:extLst>
              </p:cNvPr>
              <p:cNvSpPr txBox="1"/>
              <p:nvPr/>
            </p:nvSpPr>
            <p:spPr>
              <a:xfrm>
                <a:off x="7695579" y="3059668"/>
                <a:ext cx="2230226" cy="369332"/>
              </a:xfrm>
              <a:prstGeom prst="rect">
                <a:avLst/>
              </a:prstGeom>
              <a:noFill/>
            </p:spPr>
            <p:txBody>
              <a:bodyPr wrap="none" lIns="0" tIns="0" rIns="0" bIns="0" rtlCol="0">
                <a:spAutoFit/>
              </a:bodyPr>
              <a:lstStyle/>
              <a:p>
                <a:pPr algn="l"/>
                <a14:m>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i="1">
                        <a:solidFill>
                          <a:schemeClr val="tx1"/>
                        </a:solidFill>
                        <a:latin typeface="Cambria Math" panose="02040503050406030204" pitchFamily="18" charset="0"/>
                      </a:rPr>
                      <m:t>기</m:t>
                    </m:r>
                  </m:oMath>
                </a14:m>
                <a:r>
                  <a:rPr lang="ko-KR" altLang="en-US" sz="2400">
                    <a:solidFill>
                      <a:schemeClr val="tx1"/>
                    </a:solidFill>
                    <a:latin typeface="Consolas" panose="020B0609020204030204" pitchFamily="49" charset="0"/>
                  </a:rPr>
                  <a:t>울기</a:t>
                </a:r>
              </a:p>
            </p:txBody>
          </p:sp>
        </mc:Choice>
        <mc:Fallback xmlns="">
          <p:sp>
            <p:nvSpPr>
              <p:cNvPr id="27" name="TextBox 26">
                <a:extLst>
                  <a:ext uri="{FF2B5EF4-FFF2-40B4-BE49-F238E27FC236}">
                    <a16:creationId xmlns:a16="http://schemas.microsoft.com/office/drawing/2014/main" id="{CC4D35E7-6E43-4B45-9317-270C9CC418A6}"/>
                  </a:ext>
                </a:extLst>
              </p:cNvPr>
              <p:cNvSpPr txBox="1">
                <a:spLocks noRot="1" noChangeAspect="1" noMove="1" noResize="1" noEditPoints="1" noAdjustHandles="1" noChangeArrowheads="1" noChangeShapeType="1" noTextEdit="1"/>
              </p:cNvSpPr>
              <p:nvPr/>
            </p:nvSpPr>
            <p:spPr>
              <a:xfrm>
                <a:off x="7695579" y="3059668"/>
                <a:ext cx="2230226" cy="369332"/>
              </a:xfrm>
              <a:prstGeom prst="rect">
                <a:avLst/>
              </a:prstGeom>
              <a:blipFill>
                <a:blip r:embed="rId6"/>
                <a:stretch>
                  <a:fillRect l="-3279" t="-32787" r="-7377" b="-40984"/>
                </a:stretch>
              </a:blipFill>
            </p:spPr>
            <p:txBody>
              <a:bodyPr/>
              <a:lstStyle/>
              <a:p>
                <a:r>
                  <a:rPr lang="ko-KR" altLang="en-US">
                    <a:noFill/>
                  </a:rPr>
                  <a:t> </a:t>
                </a:r>
              </a:p>
            </p:txBody>
          </p:sp>
        </mc:Fallback>
      </mc:AlternateContent>
      <p:sp>
        <p:nvSpPr>
          <p:cNvPr id="7" name="화살표: 오른쪽 6">
            <a:extLst>
              <a:ext uri="{FF2B5EF4-FFF2-40B4-BE49-F238E27FC236}">
                <a16:creationId xmlns:a16="http://schemas.microsoft.com/office/drawing/2014/main" id="{B4D8F3BC-6C8E-437E-9D95-D4DC5825F481}"/>
              </a:ext>
            </a:extLst>
          </p:cNvPr>
          <p:cNvSpPr/>
          <p:nvPr/>
        </p:nvSpPr>
        <p:spPr>
          <a:xfrm flipH="1">
            <a:off x="5952482" y="5479386"/>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화살표: 오른쪽 29">
            <a:extLst>
              <a:ext uri="{FF2B5EF4-FFF2-40B4-BE49-F238E27FC236}">
                <a16:creationId xmlns:a16="http://schemas.microsoft.com/office/drawing/2014/main" id="{DAF3DA21-6D6A-4AE3-B407-74EF0D982EAA}"/>
              </a:ext>
            </a:extLst>
          </p:cNvPr>
          <p:cNvSpPr/>
          <p:nvPr/>
        </p:nvSpPr>
        <p:spPr>
          <a:xfrm>
            <a:off x="2820193" y="5536103"/>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1" name="직선 연결선 30">
            <a:extLst>
              <a:ext uri="{FF2B5EF4-FFF2-40B4-BE49-F238E27FC236}">
                <a16:creationId xmlns:a16="http://schemas.microsoft.com/office/drawing/2014/main" id="{59F48187-D751-4192-8056-40A52139D010}"/>
              </a:ext>
            </a:extLst>
          </p:cNvPr>
          <p:cNvCxnSpPr>
            <a:cxnSpLocks/>
          </p:cNvCxnSpPr>
          <p:nvPr/>
        </p:nvCxnSpPr>
        <p:spPr>
          <a:xfrm>
            <a:off x="3401667" y="5083371"/>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9A072B3-4E76-49C6-9ECF-D7CFD2BCFA62}"/>
              </a:ext>
            </a:extLst>
          </p:cNvPr>
          <p:cNvCxnSpPr>
            <a:cxnSpLocks/>
          </p:cNvCxnSpPr>
          <p:nvPr/>
        </p:nvCxnSpPr>
        <p:spPr>
          <a:xfrm flipH="1">
            <a:off x="6404181" y="2583630"/>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53F46D5-CA4C-422F-8B5D-230AAD98C89B}"/>
                  </a:ext>
                </a:extLst>
              </p:cNvPr>
              <p:cNvSpPr txBox="1"/>
              <p:nvPr/>
            </p:nvSpPr>
            <p:spPr>
              <a:xfrm>
                <a:off x="7593127" y="3780042"/>
                <a:ext cx="27946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953F46D5-CA4C-422F-8B5D-230AAD98C89B}"/>
                  </a:ext>
                </a:extLst>
              </p:cNvPr>
              <p:cNvSpPr txBox="1">
                <a:spLocks noRot="1" noChangeAspect="1" noMove="1" noResize="1" noEditPoints="1" noAdjustHandles="1" noChangeArrowheads="1" noChangeShapeType="1" noTextEdit="1"/>
              </p:cNvSpPr>
              <p:nvPr/>
            </p:nvSpPr>
            <p:spPr>
              <a:xfrm>
                <a:off x="7593127" y="3780042"/>
                <a:ext cx="2794611" cy="369332"/>
              </a:xfrm>
              <a:prstGeom prst="rect">
                <a:avLst/>
              </a:prstGeom>
              <a:blipFill>
                <a:blip r:embed="rId7"/>
                <a:stretch>
                  <a:fillRect t="-16393"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FA663B9-670C-42B4-AB6A-BB503C908CF9}"/>
                  </a:ext>
                </a:extLst>
              </p:cNvPr>
              <p:cNvSpPr txBox="1"/>
              <p:nvPr/>
            </p:nvSpPr>
            <p:spPr>
              <a:xfrm>
                <a:off x="7918900" y="4654304"/>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2FA663B9-670C-42B4-AB6A-BB503C908CF9}"/>
                  </a:ext>
                </a:extLst>
              </p:cNvPr>
              <p:cNvSpPr txBox="1">
                <a:spLocks noRot="1" noChangeAspect="1" noMove="1" noResize="1" noEditPoints="1" noAdjustHandles="1" noChangeArrowheads="1" noChangeShapeType="1" noTextEdit="1"/>
              </p:cNvSpPr>
              <p:nvPr/>
            </p:nvSpPr>
            <p:spPr>
              <a:xfrm>
                <a:off x="7918900" y="4654304"/>
                <a:ext cx="912814" cy="369332"/>
              </a:xfrm>
              <a:prstGeom prst="rect">
                <a:avLst/>
              </a:prstGeom>
              <a:blipFill>
                <a:blip r:embed="rId8"/>
                <a:stretch>
                  <a:fillRect r="-2667" b="-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A7BEF0B-D377-4274-8449-742AF8833853}"/>
                  </a:ext>
                </a:extLst>
              </p:cNvPr>
              <p:cNvSpPr txBox="1"/>
              <p:nvPr/>
            </p:nvSpPr>
            <p:spPr>
              <a:xfrm>
                <a:off x="7931359" y="5008272"/>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1A7BEF0B-D377-4274-8449-742AF8833853}"/>
                  </a:ext>
                </a:extLst>
              </p:cNvPr>
              <p:cNvSpPr txBox="1">
                <a:spLocks noRot="1" noChangeAspect="1" noMove="1" noResize="1" noEditPoints="1" noAdjustHandles="1" noChangeArrowheads="1" noChangeShapeType="1" noTextEdit="1"/>
              </p:cNvSpPr>
              <p:nvPr/>
            </p:nvSpPr>
            <p:spPr>
              <a:xfrm>
                <a:off x="7931359" y="5008272"/>
                <a:ext cx="912814" cy="369332"/>
              </a:xfrm>
              <a:prstGeom prst="rect">
                <a:avLst/>
              </a:prstGeom>
              <a:blipFill>
                <a:blip r:embed="rId9"/>
                <a:stretch>
                  <a:fillRect l="-2667" r="-2667" b="-26667"/>
                </a:stretch>
              </a:blipFill>
            </p:spPr>
            <p:txBody>
              <a:bodyPr/>
              <a:lstStyle/>
              <a:p>
                <a:r>
                  <a:rPr lang="ko-KR" altLang="en-US">
                    <a:noFill/>
                  </a:rPr>
                  <a:t> </a:t>
                </a:r>
              </a:p>
            </p:txBody>
          </p:sp>
        </mc:Fallback>
      </mc:AlternateContent>
      <p:cxnSp>
        <p:nvCxnSpPr>
          <p:cNvPr id="43" name="직선 연결선 42">
            <a:extLst>
              <a:ext uri="{FF2B5EF4-FFF2-40B4-BE49-F238E27FC236}">
                <a16:creationId xmlns:a16="http://schemas.microsoft.com/office/drawing/2014/main" id="{EDDAD211-C111-4AFF-8A97-BF9F1F7AB71A}"/>
              </a:ext>
            </a:extLst>
          </p:cNvPr>
          <p:cNvCxnSpPr>
            <a:cxnSpLocks/>
          </p:cNvCxnSpPr>
          <p:nvPr/>
        </p:nvCxnSpPr>
        <p:spPr>
          <a:xfrm flipH="1">
            <a:off x="6227363" y="1397264"/>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AA459CF1-31FF-407F-ADB2-863C739C1A67}"/>
              </a:ext>
            </a:extLst>
          </p:cNvPr>
          <p:cNvSpPr/>
          <p:nvPr/>
        </p:nvSpPr>
        <p:spPr>
          <a:xfrm>
            <a:off x="2888647" y="2332517"/>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9" name="직선 연결선 38">
            <a:extLst>
              <a:ext uri="{FF2B5EF4-FFF2-40B4-BE49-F238E27FC236}">
                <a16:creationId xmlns:a16="http://schemas.microsoft.com/office/drawing/2014/main" id="{B973911C-0586-4640-A4BA-CB45E3B2C9B1}"/>
              </a:ext>
            </a:extLst>
          </p:cNvPr>
          <p:cNvCxnSpPr>
            <a:cxnSpLocks/>
          </p:cNvCxnSpPr>
          <p:nvPr/>
        </p:nvCxnSpPr>
        <p:spPr>
          <a:xfrm>
            <a:off x="2494900" y="1539808"/>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4" name="타원 43">
            <a:extLst>
              <a:ext uri="{FF2B5EF4-FFF2-40B4-BE49-F238E27FC236}">
                <a16:creationId xmlns:a16="http://schemas.microsoft.com/office/drawing/2014/main" id="{E6EAAC89-EA8D-4B10-A93B-1A77AA4B3545}"/>
              </a:ext>
            </a:extLst>
          </p:cNvPr>
          <p:cNvSpPr/>
          <p:nvPr/>
        </p:nvSpPr>
        <p:spPr>
          <a:xfrm>
            <a:off x="4776446" y="4848485"/>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4832894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8883" y="2010005"/>
            <a:ext cx="4824829" cy="330540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604377" y="1658815"/>
                <a:ext cx="3473067" cy="1743362"/>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pPr algn="l"/>
                <a:r>
                  <a:rPr lang="en-US" altLang="ko-KR" sz="2400">
                    <a:solidFill>
                      <a:schemeClr val="tx1"/>
                    </a:solidFill>
                    <a:latin typeface="Consolas" panose="020B0609020204030204" pitchFamily="49" charset="0"/>
                  </a:rPr>
                  <a:t>   </a:t>
                </a:r>
                <a14:m>
                  <m:oMath xmlns:m="http://schemas.openxmlformats.org/officeDocument/2006/math">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a:rPr lang="ko-KR" altLang="en-US" sz="2400" i="1" smtClean="0">
                        <a:solidFill>
                          <a:schemeClr val="tx1"/>
                        </a:solidFill>
                        <a:latin typeface="Cambria Math" panose="02040503050406030204" pitchFamily="18" charset="0"/>
                      </a:rPr>
                      <m:t>𝛼</m:t>
                    </m:r>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smtClean="0">
                            <a:solidFill>
                              <a:schemeClr val="tx1"/>
                            </a:solidFill>
                            <a:latin typeface="Cambria Math" panose="02040503050406030204" pitchFamily="18" charset="0"/>
                            <a:ea typeface="Cambria Math" panose="02040503050406030204" pitchFamily="18" charset="0"/>
                          </a:rPr>
                          <m:t>𝜕</m:t>
                        </m:r>
                      </m:num>
                      <m:den>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w</m:t>
                        </m:r>
                      </m:den>
                    </m:f>
                    <m:r>
                      <a:rPr lang="en-US" altLang="ko-KR" sz="2400" b="0" i="1" smtClean="0">
                        <a:solidFill>
                          <a:schemeClr val="tx1"/>
                        </a:solidFill>
                        <a:latin typeface="Cambria Math" panose="02040503050406030204" pitchFamily="18" charset="0"/>
                        <a:ea typeface="Cambria Math" panose="02040503050406030204" pitchFamily="18" charset="0"/>
                      </a:rPr>
                      <m:t>𝐽</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𝑤</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𝑏</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en-US" altLang="ko-KR" sz="2400">
                  <a:solidFill>
                    <a:schemeClr val="tx1"/>
                  </a:solidFill>
                  <a:latin typeface="Cambria Math" panose="02040503050406030204" pitchFamily="18" charset="0"/>
                  <a:ea typeface="Cambria Math" panose="02040503050406030204" pitchFamily="18" charset="0"/>
                </a:endParaRPr>
              </a:p>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604377" y="1658815"/>
                <a:ext cx="3473067" cy="1743362"/>
              </a:xfrm>
              <a:prstGeom prst="rect">
                <a:avLst/>
              </a:prstGeom>
              <a:blipFill>
                <a:blip r:embed="rId4"/>
                <a:stretch>
                  <a:fillRect l="-2632" t="-2797" b="-6993"/>
                </a:stretch>
              </a:blipFill>
            </p:spPr>
            <p:txBody>
              <a:bodyPr/>
              <a:lstStyle/>
              <a:p>
                <a:r>
                  <a:rPr lang="ko-KR" altLang="en-US">
                    <a:noFill/>
                  </a:rPr>
                  <a:t> </a:t>
                </a:r>
              </a:p>
            </p:txBody>
          </p:sp>
        </mc:Fallback>
      </mc:AlternateContent>
      <p:sp>
        <p:nvSpPr>
          <p:cNvPr id="3" name="말풍선: 사각형 2">
            <a:extLst>
              <a:ext uri="{FF2B5EF4-FFF2-40B4-BE49-F238E27FC236}">
                <a16:creationId xmlns:a16="http://schemas.microsoft.com/office/drawing/2014/main" id="{435B657A-DADE-4A58-91F8-614A3FC44497}"/>
              </a:ext>
            </a:extLst>
          </p:cNvPr>
          <p:cNvSpPr/>
          <p:nvPr/>
        </p:nvSpPr>
        <p:spPr>
          <a:xfrm>
            <a:off x="1066365" y="3282113"/>
            <a:ext cx="1427356" cy="617034"/>
          </a:xfrm>
          <a:prstGeom prst="wedgeRectCallout">
            <a:avLst>
              <a:gd name="adj1" fmla="val 48939"/>
              <a:gd name="adj2" fmla="val -11701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learning</a:t>
            </a:r>
          </a:p>
          <a:p>
            <a:pPr algn="ctr"/>
            <a:r>
              <a:rPr lang="en-US" altLang="ko-KR">
                <a:solidFill>
                  <a:schemeClr val="tx1"/>
                </a:solidFill>
                <a:latin typeface="Consolas" panose="020B0609020204030204" pitchFamily="49" charset="0"/>
              </a:rPr>
              <a:t>rate</a:t>
            </a:r>
            <a:endParaRPr lang="ko-KR" altLang="en-US">
              <a:solidFill>
                <a:schemeClr val="tx1"/>
              </a:solidFill>
              <a:latin typeface="Consolas" panose="020B0609020204030204" pitchFamily="49" charset="0"/>
            </a:endParaRPr>
          </a:p>
        </p:txBody>
      </p:sp>
      <p:sp>
        <p:nvSpPr>
          <p:cNvPr id="7" name="말풍선: 사각형 6">
            <a:extLst>
              <a:ext uri="{FF2B5EF4-FFF2-40B4-BE49-F238E27FC236}">
                <a16:creationId xmlns:a16="http://schemas.microsoft.com/office/drawing/2014/main" id="{BDD4C9F5-B1E6-44B1-BBD9-67F4A11DD3E4}"/>
              </a:ext>
            </a:extLst>
          </p:cNvPr>
          <p:cNvSpPr/>
          <p:nvPr/>
        </p:nvSpPr>
        <p:spPr>
          <a:xfrm>
            <a:off x="3318111" y="3278957"/>
            <a:ext cx="1427356" cy="617034"/>
          </a:xfrm>
          <a:prstGeom prst="wedgeRectCallout">
            <a:avLst>
              <a:gd name="adj1" fmla="val -81324"/>
              <a:gd name="adj2" fmla="val -9462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derivative</a:t>
            </a:r>
            <a:endParaRPr lang="ko-KR" altLang="en-US">
              <a:solidFill>
                <a:schemeClr val="tx1"/>
              </a:solidFill>
              <a:latin typeface="Consolas" panose="020B0609020204030204" pitchFamily="49" charset="0"/>
            </a:endParaRPr>
          </a:p>
        </p:txBody>
      </p:sp>
      <p:sp>
        <p:nvSpPr>
          <p:cNvPr id="8" name="십자형 7">
            <a:extLst>
              <a:ext uri="{FF2B5EF4-FFF2-40B4-BE49-F238E27FC236}">
                <a16:creationId xmlns:a16="http://schemas.microsoft.com/office/drawing/2014/main" id="{91EAFCB7-BCF3-4E77-B720-F3948ED85F6D}"/>
              </a:ext>
            </a:extLst>
          </p:cNvPr>
          <p:cNvSpPr/>
          <p:nvPr/>
        </p:nvSpPr>
        <p:spPr>
          <a:xfrm rot="2700000">
            <a:off x="9181438" y="2940996"/>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0428DD6-830E-428D-8058-637DDD989C54}"/>
              </a:ext>
            </a:extLst>
          </p:cNvPr>
          <p:cNvCxnSpPr>
            <a:cxnSpLocks/>
          </p:cNvCxnSpPr>
          <p:nvPr/>
        </p:nvCxnSpPr>
        <p:spPr>
          <a:xfrm flipH="1">
            <a:off x="8515101" y="2023213"/>
            <a:ext cx="1326642" cy="27579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27915" y="4607668"/>
                <a:ext cx="2624373" cy="613886"/>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oMath>
                </a14:m>
                <a:endParaRPr lang="ko-KR" altLang="en-US">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27915" y="4607668"/>
                <a:ext cx="2624373" cy="613886"/>
              </a:xfrm>
              <a:prstGeom prst="rect">
                <a:avLst/>
              </a:prstGeom>
              <a:blipFill>
                <a:blip r:embed="rId5"/>
                <a:stretch>
                  <a:fillRect l="-3480" b="-792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8878F5E-175E-474C-B8AF-14834E32B859}"/>
                  </a:ext>
                </a:extLst>
              </p:cNvPr>
              <p:cNvSpPr txBox="1"/>
              <p:nvPr/>
            </p:nvSpPr>
            <p:spPr>
              <a:xfrm>
                <a:off x="557561" y="5681166"/>
                <a:ext cx="7572201" cy="635367"/>
              </a:xfrm>
              <a:prstGeom prst="rect">
                <a:avLst/>
              </a:prstGeom>
              <a:noFill/>
            </p:spPr>
            <p:txBody>
              <a:bodyPr wrap="none" rtlCol="0">
                <a:spAutoFit/>
              </a:bodyPr>
              <a:lstStyle/>
              <a:p>
                <a14:m>
                  <m:oMath xmlns:m="http://schemas.openxmlformats.org/officeDocument/2006/math">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w</m:t>
                        </m:r>
                      </m:den>
                    </m:f>
                    <m:r>
                      <a:rPr lang="en-US" altLang="ko-KR" sz="2400" i="1">
                        <a:solidFill>
                          <a:schemeClr val="tx1"/>
                        </a:solidFill>
                        <a:latin typeface="Cambria Math" panose="02040503050406030204" pitchFamily="18" charset="0"/>
                        <a:ea typeface="Cambria Math" panose="02040503050406030204" pitchFamily="18" charset="0"/>
                      </a:rPr>
                      <m:t>𝐽</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𝑤</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𝑏</m:t>
                    </m:r>
                    <m:r>
                      <a:rPr lang="en-US" altLang="ko-KR" sz="2400" i="1">
                        <a:solidFill>
                          <a:schemeClr val="tx1"/>
                        </a:solidFill>
                        <a:latin typeface="Cambria Math" panose="02040503050406030204" pitchFamily="18" charset="0"/>
                        <a:ea typeface="Cambria Math" panose="02040503050406030204" pitchFamily="18" charset="0"/>
                      </a:rPr>
                      <m:t>)</m:t>
                    </m:r>
                  </m:oMath>
                </a14:m>
                <a:r>
                  <a:rPr lang="ko-KR" altLang="en-US" sz="2400">
                    <a:solidFill>
                      <a:schemeClr val="tx1"/>
                    </a:solidFill>
                    <a:latin typeface="고도 B" panose="02000503000000020004" pitchFamily="2" charset="-127"/>
                    <a:ea typeface="고도 B" panose="02000503000000020004" pitchFamily="2" charset="-127"/>
                  </a:rPr>
                  <a:t>는</a:t>
                </a:r>
                <a:r>
                  <a:rPr lang="ko-KR" altLang="en-US" sz="2400">
                    <a:solidFill>
                      <a:schemeClr val="tx1"/>
                    </a:solidFill>
                    <a:latin typeface="Consolas" panose="020B0609020204030204" pitchFamily="49" charset="0"/>
                  </a:rPr>
                  <a:t>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oMath>
                </a14:m>
                <a:r>
                  <a:rPr lang="en-US" altLang="ko-KR" sz="2400">
                    <a:solidFill>
                      <a:schemeClr val="tx1"/>
                    </a:solidFill>
                    <a:latin typeface="Consolas" panose="020B0609020204030204" pitchFamily="49" charset="0"/>
                  </a:rPr>
                  <a:t> </a:t>
                </a:r>
                <a:r>
                  <a:rPr lang="ko-KR" altLang="en-US" sz="2400">
                    <a:solidFill>
                      <a:schemeClr val="tx1"/>
                    </a:solidFill>
                    <a:latin typeface="고도 B" panose="02000503000000020004" pitchFamily="2" charset="-127"/>
                    <a:ea typeface="고도 B" panose="02000503000000020004" pitchFamily="2" charset="-127"/>
                  </a:rPr>
                  <a:t>을 </a:t>
                </a:r>
                <a:r>
                  <a:rPr lang="en-US" altLang="ko-KR" sz="2400">
                    <a:solidFill>
                      <a:schemeClr val="tx1"/>
                    </a:solidFill>
                    <a:latin typeface="Cambria Math" panose="02040503050406030204" pitchFamily="18" charset="0"/>
                    <a:ea typeface="Cambria Math" panose="02040503050406030204" pitchFamily="18" charset="0"/>
                  </a:rPr>
                  <a:t>w</a:t>
                </a:r>
                <a:r>
                  <a:rPr lang="ko-KR" altLang="en-US" sz="2400">
                    <a:solidFill>
                      <a:schemeClr val="tx1"/>
                    </a:solidFill>
                    <a:latin typeface="고도 B" panose="02000503000000020004" pitchFamily="2" charset="-127"/>
                    <a:ea typeface="고도 B" panose="02000503000000020004" pitchFamily="2" charset="-127"/>
                  </a:rPr>
                  <a:t>에 대해서 </a:t>
                </a:r>
                <a:r>
                  <a:rPr lang="ko-KR" altLang="en-US" sz="2400" err="1">
                    <a:solidFill>
                      <a:schemeClr val="tx1"/>
                    </a:solidFill>
                    <a:latin typeface="고도 B" panose="02000503000000020004" pitchFamily="2" charset="-127"/>
                    <a:ea typeface="고도 B" panose="02000503000000020004" pitchFamily="2" charset="-127"/>
                  </a:rPr>
                  <a:t>편미분</a:t>
                </a:r>
                <a:r>
                  <a:rPr lang="ko-KR" altLang="en-US" sz="2400">
                    <a:solidFill>
                      <a:schemeClr val="tx1"/>
                    </a:solidFill>
                    <a:latin typeface="고도 B" panose="02000503000000020004" pitchFamily="2" charset="-127"/>
                    <a:ea typeface="고도 B" panose="02000503000000020004" pitchFamily="2" charset="-127"/>
                  </a:rPr>
                  <a:t> 하면 된다</a:t>
                </a:r>
                <a:r>
                  <a:rPr lang="en-US" altLang="ko-KR" sz="2400">
                    <a:solidFill>
                      <a:schemeClr val="tx1"/>
                    </a:solidFill>
                    <a:latin typeface="고도 B" panose="02000503000000020004" pitchFamily="2" charset="-127"/>
                    <a:ea typeface="고도 B" panose="02000503000000020004" pitchFamily="2" charset="-127"/>
                  </a:rPr>
                  <a:t>.</a:t>
                </a:r>
              </a:p>
            </p:txBody>
          </p:sp>
        </mc:Choice>
        <mc:Fallback xmlns="">
          <p:sp>
            <p:nvSpPr>
              <p:cNvPr id="12" name="TextBox 11">
                <a:extLst>
                  <a:ext uri="{FF2B5EF4-FFF2-40B4-BE49-F238E27FC236}">
                    <a16:creationId xmlns:a16="http://schemas.microsoft.com/office/drawing/2014/main" id="{48878F5E-175E-474C-B8AF-14834E32B859}"/>
                  </a:ext>
                </a:extLst>
              </p:cNvPr>
              <p:cNvSpPr txBox="1">
                <a:spLocks noRot="1" noChangeAspect="1" noMove="1" noResize="1" noEditPoints="1" noAdjustHandles="1" noChangeArrowheads="1" noChangeShapeType="1" noTextEdit="1"/>
              </p:cNvSpPr>
              <p:nvPr/>
            </p:nvSpPr>
            <p:spPr>
              <a:xfrm>
                <a:off x="557561" y="5681166"/>
                <a:ext cx="7572201" cy="635367"/>
              </a:xfrm>
              <a:prstGeom prst="rect">
                <a:avLst/>
              </a:prstGeom>
              <a:blipFill>
                <a:blip r:embed="rId6"/>
                <a:stretch>
                  <a:fillRect r="-241" b="-11538"/>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ED8AF3B3-33BF-4E3B-BE0E-741E8CEC4211}"/>
              </a:ext>
            </a:extLst>
          </p:cNvPr>
          <p:cNvSpPr txBox="1"/>
          <p:nvPr/>
        </p:nvSpPr>
        <p:spPr>
          <a:xfrm>
            <a:off x="7456449" y="5267457"/>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C8174827-4842-4E3B-91CD-57132EA04753}"/>
              </a:ext>
            </a:extLst>
          </p:cNvPr>
          <p:cNvSpPr txBox="1"/>
          <p:nvPr/>
        </p:nvSpPr>
        <p:spPr>
          <a:xfrm>
            <a:off x="4815435" y="3971226"/>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2466559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2" name="그룹 1">
            <a:extLst>
              <a:ext uri="{FF2B5EF4-FFF2-40B4-BE49-F238E27FC236}">
                <a16:creationId xmlns:a16="http://schemas.microsoft.com/office/drawing/2014/main" id="{D3BDE1A2-5AFC-4F82-BE1B-99F4ADAC21E1}"/>
              </a:ext>
            </a:extLst>
          </p:cNvPr>
          <p:cNvGrpSpPr/>
          <p:nvPr/>
        </p:nvGrpSpPr>
        <p:grpSpPr>
          <a:xfrm>
            <a:off x="1303411" y="1436913"/>
            <a:ext cx="2618527" cy="5123588"/>
            <a:chOff x="941213" y="540943"/>
            <a:chExt cx="3012707" cy="5894868"/>
          </a:xfrm>
        </p:grpSpPr>
        <p:pic>
          <p:nvPicPr>
            <p:cNvPr id="6" name="그림 5">
              <a:extLst>
                <a:ext uri="{FF2B5EF4-FFF2-40B4-BE49-F238E27FC236}">
                  <a16:creationId xmlns:a16="http://schemas.microsoft.com/office/drawing/2014/main" id="{F18788E4-C4DF-4ECC-8FFD-46DC8451CC71}"/>
                </a:ext>
              </a:extLst>
            </p:cNvPr>
            <p:cNvPicPr>
              <a:picLocks noChangeAspect="1"/>
            </p:cNvPicPr>
            <p:nvPr/>
          </p:nvPicPr>
          <p:blipFill rotWithShape="1">
            <a:blip r:embed="rId3"/>
            <a:srcRect t="56667" r="93771"/>
            <a:stretch/>
          </p:blipFill>
          <p:spPr>
            <a:xfrm>
              <a:off x="941213" y="540943"/>
              <a:ext cx="3012707" cy="5894868"/>
            </a:xfrm>
            <a:prstGeom prst="rect">
              <a:avLst/>
            </a:prstGeom>
          </p:spPr>
        </p:pic>
        <p:sp>
          <p:nvSpPr>
            <p:cNvPr id="7" name="직사각형 6">
              <a:extLst>
                <a:ext uri="{FF2B5EF4-FFF2-40B4-BE49-F238E27FC236}">
                  <a16:creationId xmlns:a16="http://schemas.microsoft.com/office/drawing/2014/main" id="{6E56A433-BDBD-44AB-A65A-C7D7A9131578}"/>
                </a:ext>
              </a:extLst>
            </p:cNvPr>
            <p:cNvSpPr/>
            <p:nvPr/>
          </p:nvSpPr>
          <p:spPr>
            <a:xfrm>
              <a:off x="1490153" y="1493541"/>
              <a:ext cx="2374306" cy="3850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56BCC341-0524-41C8-BDD2-3F9C3DC5C50C}"/>
              </a:ext>
            </a:extLst>
          </p:cNvPr>
          <p:cNvSpPr txBox="1"/>
          <p:nvPr/>
        </p:nvSpPr>
        <p:spPr>
          <a:xfrm>
            <a:off x="676894" y="973777"/>
            <a:ext cx="2281394"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아나콘다 파워 쉘 실행</a:t>
            </a:r>
          </a:p>
        </p:txBody>
      </p:sp>
    </p:spTree>
    <p:extLst>
      <p:ext uri="{BB962C8B-B14F-4D97-AF65-F5344CB8AC3E}">
        <p14:creationId xmlns:p14="http://schemas.microsoft.com/office/powerpoint/2010/main" val="42439629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760776" y="1223399"/>
                <a:ext cx="3352841" cy="1131592"/>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a:t>
                </a:r>
                <a:r>
                  <a:rPr lang="en-US" altLang="ko-KR" sz="2800" err="1">
                    <a:solidFill>
                      <a:srgbClr val="000000"/>
                    </a:solidFill>
                    <a:latin typeface="Cambria Math" panose="02040503050406030204" pitchFamily="18" charset="0"/>
                    <a:ea typeface="Cambria Math" panose="02040503050406030204" pitchFamily="18" charset="0"/>
                  </a:rPr>
                  <a:t>wx</a:t>
                </a:r>
                <a:r>
                  <a:rPr lang="en-US" altLang="ko-KR" sz="2800">
                    <a:solidFill>
                      <a:srgbClr val="000000"/>
                    </a:solidFill>
                    <a:latin typeface="Cambria Math" panose="02040503050406030204" pitchFamily="18" charset="0"/>
                    <a:ea typeface="Cambria Math" panose="02040503050406030204" pitchFamily="18" charset="0"/>
                  </a:rPr>
                  <a:t> + b</a:t>
                </a:r>
              </a:p>
              <a:p>
                <a14:m>
                  <m:oMath xmlns:m="http://schemas.openxmlformats.org/officeDocument/2006/math">
                    <m:r>
                      <m:rPr>
                        <m:sty m:val="p"/>
                      </m:rPr>
                      <a:rPr lang="en-US" altLang="ko-KR" sz="2800" b="0" i="0" smtClean="0">
                        <a:solidFill>
                          <a:srgbClr val="000000"/>
                        </a:solidFill>
                        <a:latin typeface="Cambria Math" panose="02040503050406030204" pitchFamily="18" charset="0"/>
                        <a:ea typeface="Cambria Math" panose="02040503050406030204" pitchFamily="18" charset="0"/>
                      </a:rPr>
                      <m:t>J</m:t>
                    </m:r>
                    <m:r>
                      <a:rPr lang="en-US" altLang="ko-KR" sz="2800" b="0" i="0" smtClean="0">
                        <a:solidFill>
                          <a:srgbClr val="000000"/>
                        </a:solidFill>
                        <a:latin typeface="Cambria Math" panose="02040503050406030204" pitchFamily="18" charset="0"/>
                        <a:ea typeface="Cambria Math" panose="02040503050406030204" pitchFamily="18" charset="0"/>
                      </a:rPr>
                      <m:t>(</m:t>
                    </m:r>
                    <m:r>
                      <m:rPr>
                        <m:sty m:val="p"/>
                      </m:rPr>
                      <a:rPr lang="en-US" altLang="ko-KR" sz="2800" b="0" i="0" smtClean="0">
                        <a:solidFill>
                          <a:srgbClr val="000000"/>
                        </a:solidFill>
                        <a:latin typeface="Cambria Math" panose="02040503050406030204" pitchFamily="18" charset="0"/>
                        <a:ea typeface="Cambria Math" panose="02040503050406030204" pitchFamily="18" charset="0"/>
                      </a:rPr>
                      <m:t>w</m:t>
                    </m:r>
                    <m:r>
                      <a:rPr lang="en-US" altLang="ko-KR" sz="2800" b="0" i="0" smtClean="0">
                        <a:solidFill>
                          <a:srgbClr val="000000"/>
                        </a:solidFill>
                        <a:latin typeface="Cambria Math" panose="02040503050406030204" pitchFamily="18" charset="0"/>
                        <a:ea typeface="Cambria Math" panose="02040503050406030204" pitchFamily="18" charset="0"/>
                      </a:rPr>
                      <m:t>,</m:t>
                    </m:r>
                    <m:r>
                      <m:rPr>
                        <m:sty m:val="p"/>
                      </m:rPr>
                      <a:rPr lang="en-US" altLang="ko-KR" sz="2800" b="0" i="0" smtClean="0">
                        <a:solidFill>
                          <a:srgbClr val="000000"/>
                        </a:solidFill>
                        <a:latin typeface="Cambria Math" panose="02040503050406030204" pitchFamily="18" charset="0"/>
                        <a:ea typeface="Cambria Math" panose="02040503050406030204" pitchFamily="18" charset="0"/>
                      </a:rPr>
                      <m:t>b</m:t>
                    </m:r>
                    <m:r>
                      <a:rPr lang="en-US" altLang="ko-KR" sz="2800" b="0" i="0" smtClean="0">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760776" y="1223399"/>
                <a:ext cx="3352841" cy="1131592"/>
              </a:xfrm>
              <a:prstGeom prst="rect">
                <a:avLst/>
              </a:prstGeom>
              <a:blipFill>
                <a:blip r:embed="rId3"/>
                <a:stretch>
                  <a:fillRect t="-59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6868612" cy="6307496"/>
              </a:xfrm>
              <a:prstGeom prst="rect">
                <a:avLst/>
              </a:prstGeom>
            </p:spPr>
            <p:txBody>
              <a:bodyPr wrap="none">
                <a:spAutoFit/>
              </a:bodyPr>
              <a:lstStyle/>
              <a:p>
                <a14:m>
                  <m:oMath xmlns:m="http://schemas.openxmlformats.org/officeDocument/2006/math">
                    <m:r>
                      <a:rPr lang="en-US" altLang="ko-KR" sz="240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f>
                      <m:fPr>
                        <m:ctrlPr>
                          <a:rPr lang="en-US" altLang="ko-KR" sz="2400" b="0" i="1" smtClean="0">
                            <a:solidFill>
                              <a:srgbClr val="000000"/>
                            </a:solidFill>
                            <a:latin typeface="Cambria Math" panose="02040503050406030204" pitchFamily="18" charset="0"/>
                            <a:ea typeface="Cambria Math" panose="02040503050406030204" pitchFamily="18" charset="0"/>
                          </a:rPr>
                        </m:ctrlPr>
                      </m:fPr>
                      <m:num>
                        <m:r>
                          <a:rPr lang="en-US" altLang="ko-KR" sz="2400" b="0" i="1" smtClean="0">
                            <a:solidFill>
                              <a:srgbClr val="000000"/>
                            </a:solidFill>
                            <a:latin typeface="Cambria Math" panose="02040503050406030204" pitchFamily="18" charset="0"/>
                            <a:ea typeface="Cambria Math" panose="02040503050406030204" pitchFamily="18" charset="0"/>
                          </a:rPr>
                          <m:t>𝜕</m:t>
                        </m:r>
                      </m:num>
                      <m:den>
                        <m:r>
                          <a:rPr lang="en-US" altLang="ko-KR" sz="2400" b="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𝑤</m:t>
                        </m:r>
                      </m:den>
                    </m:f>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4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𝑤</m:t>
                            </m:r>
                          </m:den>
                        </m:f>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sSup>
                          <m:sSupPr>
                            <m:ctrlPr>
                              <a:rPr lang="en-US" altLang="ko-KR" sz="2400" i="1" smtClean="0">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e>
                          <m:sup>
                            <m:r>
                              <a:rPr lang="en-US" altLang="ko-KR" sz="2400" i="1" smtClean="0">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smtClean="0">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smtClean="0">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ko-KR" altLang="en-US">
                    <a:solidFill>
                      <a:srgbClr val="FFFFFF"/>
                    </a:solidFill>
                    <a:latin typeface="Cambria Math" panose="02040503050406030204" pitchFamily="18" charset="0"/>
                  </a:rPr>
                  <a:t> </a:t>
                </a:r>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𝑤</m:t>
                        </m:r>
                      </m:den>
                    </m:f>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ywx</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b</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ko-KR" altLang="en-US">
                    <a:solidFill>
                      <a:srgbClr val="FFFFFF"/>
                    </a:solidFill>
                    <a:latin typeface="Cambria Math" panose="02040503050406030204" pitchFamily="18" charset="0"/>
                  </a:rPr>
                  <a:t> </a:t>
                </a:r>
                <a:endParaRPr lang="en-US" altLang="ko-KR">
                  <a:solidFill>
                    <a:srgbClr val="FFFFFF"/>
                  </a:solidFill>
                  <a:latin typeface="Cambria Math" panose="02040503050406030204" pitchFamily="18" charset="0"/>
                  <a:ea typeface="Cambria Math" panose="02040503050406030204" pitchFamily="18" charset="0"/>
                </a:endParaRPr>
              </a:p>
              <a:p>
                <a:r>
                  <a:rPr lang="en-US" altLang="ko-KR">
                    <a:latin typeface="Cambria Math" panose="02040503050406030204" pitchFamily="18" charset="0"/>
                    <a:ea typeface="Cambria Math" panose="02040503050406030204" pitchFamily="18" charset="0"/>
                  </a:rPr>
                  <a:t>=</a:t>
                </a: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𝑤</m:t>
                              </m:r>
                            </m:den>
                          </m:f>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sSup>
                            <m:sSupPr>
                              <m:ctrlPr>
                                <a:rPr lang="en-US" altLang="ko-KR" sz="2400" b="0" i="1" smtClean="0">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p>
                              <m:r>
                                <a:rPr lang="en-US" altLang="ko-KR" sz="2400" b="0" i="1" smtClean="0">
                                  <a:solidFill>
                                    <a:srgbClr val="000000"/>
                                  </a:solidFill>
                                  <a:latin typeface="Cambria Math" panose="02040503050406030204" pitchFamily="18" charset="0"/>
                                  <a:ea typeface="Cambria Math" panose="02040503050406030204" pitchFamily="18" charset="0"/>
                                </a:rPr>
                                <m:t>2</m:t>
                              </m:r>
                            </m:sup>
                          </m:sSup>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smtClean="0">
                                  <a:solidFill>
                                    <a:srgbClr val="000000"/>
                                  </a:solidFill>
                                  <a:latin typeface="Cambria Math" panose="02040503050406030204" pitchFamily="18" charset="0"/>
                                  <a:ea typeface="Cambria Math" panose="02040503050406030204" pitchFamily="18" charset="0"/>
                                </a:rPr>
                                <m:t>𝑥</m:t>
                              </m:r>
                            </m:e>
                            <m:sup>
                              <m:r>
                                <a:rPr lang="en-US" altLang="ko-KR" sz="2400" i="1">
                                  <a:solidFill>
                                    <a:srgbClr val="000000"/>
                                  </a:solidFill>
                                  <a:latin typeface="Cambria Math" panose="02040503050406030204" pitchFamily="18" charset="0"/>
                                  <a:ea typeface="Cambria Math" panose="02040503050406030204" pitchFamily="18" charset="0"/>
                                </a:rPr>
                                <m:t>2</m:t>
                              </m:r>
                            </m:sup>
                          </m:sSup>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wxb</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ywx</m:t>
                          </m:r>
                          <m:r>
                            <a:rPr lang="en-US" altLang="ko-KR" sz="2400" i="1">
                              <a:solidFill>
                                <a:srgbClr val="000000"/>
                              </a:solidFill>
                              <a:latin typeface="Cambria Math" panose="02040503050406030204" pitchFamily="18" charset="0"/>
                              <a:ea typeface="Cambria Math" panose="02040503050406030204" pitchFamily="18" charset="0"/>
                            </a:rPr>
                            <m:t> − 2</m:t>
                          </m:r>
                          <m:r>
                            <m:rPr>
                              <m:sty m:val="p"/>
                            </m:rPr>
                            <a:rPr lang="en-US" altLang="ko-KR" sz="2400" i="1">
                              <a:solidFill>
                                <a:srgbClr val="000000"/>
                              </a:solidFill>
                              <a:latin typeface="Cambria Math" panose="02040503050406030204" pitchFamily="18" charset="0"/>
                              <a:ea typeface="Cambria Math" panose="02040503050406030204" pitchFamily="18" charset="0"/>
                            </a:rPr>
                            <m:t>b</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a:latin typeface="Cambria Math" panose="02040503050406030204" pitchFamily="18" charset="0"/>
                  <a:ea typeface="Cambria Math" panose="02040503050406030204" pitchFamily="18" charset="0"/>
                </a:endParaRPr>
              </a:p>
              <a:p>
                <a:endParaRPr lang="en-US" altLang="ko-KR" sz="2400" i="1">
                  <a:solidFill>
                    <a:srgbClr val="0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 </m:t>
                          </m:r>
                          <m:r>
                            <a:rPr lang="en-US" altLang="ko-KR" sz="2400" i="1" smtClean="0">
                              <a:solidFill>
                                <a:srgbClr val="000000"/>
                              </a:solidFill>
                              <a:latin typeface="Cambria Math" panose="02040503050406030204" pitchFamily="18" charset="0"/>
                              <a:ea typeface="Cambria Math" panose="02040503050406030204" pitchFamily="18" charset="0"/>
                            </a:rPr>
                            <m:t>2</m:t>
                          </m:r>
                          <m:r>
                            <m:rPr>
                              <m:sty m:val="p"/>
                            </m:rPr>
                            <a:rPr lang="en-US" altLang="ko-KR" sz="2400" i="1" smtClean="0">
                              <a:solidFill>
                                <a:srgbClr val="000000"/>
                              </a:solidFill>
                              <a:latin typeface="Cambria Math" panose="02040503050406030204" pitchFamily="18" charset="0"/>
                              <a:ea typeface="Cambria Math" panose="02040503050406030204" pitchFamily="18" charset="0"/>
                            </a:rPr>
                            <m:t>w</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e>
                            <m:sup>
                              <m:r>
                                <a:rPr lang="en-US" altLang="ko-KR" sz="2400" i="1">
                                  <a:solidFill>
                                    <a:srgbClr val="000000"/>
                                  </a:solidFill>
                                  <a:latin typeface="Cambria Math" panose="02040503050406030204" pitchFamily="18" charset="0"/>
                                  <a:ea typeface="Cambria Math" panose="02040503050406030204" pitchFamily="18" charset="0"/>
                                </a:rPr>
                                <m:t>2</m:t>
                              </m:r>
                            </m:sup>
                          </m:sSup>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xb</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yx</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smtClean="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w</m:t>
                        </m:r>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b="0" i="1"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en-US" altLang="ko-KR">
                    <a:solidFill>
                      <a:srgbClr val="FFFFFF"/>
                    </a:solidFill>
                    <a:latin typeface="Cambria Math" panose="02040503050406030204" pitchFamily="18" charset="0"/>
                    <a:ea typeface="Cambria Math" panose="02040503050406030204" pitchFamily="18" charset="0"/>
                  </a:rPr>
                  <a:t>x</a:t>
                </a:r>
              </a:p>
              <a:p>
                <a:pPr lvl="0"/>
                <a:endParaRPr lang="en-US" altLang="ko-KR">
                  <a:solidFill>
                    <a:srgbClr val="FFFFFF"/>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smtClean="0">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r>
                      <a:rPr lang="en-US" altLang="ko-KR" sz="2400" b="0" i="1" smtClean="0">
                        <a:solidFill>
                          <a:srgbClr val="000000"/>
                        </a:solidFill>
                        <a:latin typeface="Cambria Math" panose="02040503050406030204" pitchFamily="18" charset="0"/>
                        <a:ea typeface="Cambria Math" panose="02040503050406030204" pitchFamily="18" charset="0"/>
                      </a:rPr>
                      <m:t> </m:t>
                    </m:r>
                  </m:oMath>
                </a14:m>
                <a:r>
                  <a:rPr lang="en-US" altLang="ko-KR">
                    <a:solidFill>
                      <a:srgbClr val="FFFFFF"/>
                    </a:solidFill>
                    <a:latin typeface="Cambria Math" panose="02040503050406030204" pitchFamily="18" charset="0"/>
                    <a:ea typeface="Cambria Math" panose="02040503050406030204" pitchFamily="18" charset="0"/>
                  </a:rPr>
                  <a:t>(y − y ̂) </a:t>
                </a:r>
              </a:p>
              <a:p>
                <a:pPr lvl="0"/>
                <a:endParaRPr lang="en-US" altLang="ko-KR">
                  <a:solidFill>
                    <a:srgbClr val="FFFFFF"/>
                  </a:solidFill>
                  <a:latin typeface="Cambria Math" panose="02040503050406030204" pitchFamily="18" charset="0"/>
                  <a:ea typeface="Cambria Math" panose="02040503050406030204" pitchFamily="18" charset="0"/>
                </a:endParaRPr>
              </a:p>
              <a:p>
                <a:pPr lvl="0"/>
                <a:endParaRPr lang="ko-KR" altLang="en-US">
                  <a:solidFill>
                    <a:srgbClr val="FFFFFF"/>
                  </a:solidFill>
                  <a:latin typeface="Cambria Math" panose="02040503050406030204" pitchFamily="18" charset="0"/>
                </a:endParaRPr>
              </a:p>
              <a:p>
                <a:endParaRPr lang="ko-KR" altLang="en-US">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6868612" cy="6307496"/>
              </a:xfrm>
              <a:prstGeom prst="rect">
                <a:avLst/>
              </a:prstGeom>
              <a:blipFill>
                <a:blip r:embed="rId4"/>
                <a:stretch>
                  <a:fillRect l="-444"/>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E1DAF8B6-981B-4358-8504-EF8D7BAEA5C2}"/>
              </a:ext>
            </a:extLst>
          </p:cNvPr>
          <p:cNvCxnSpPr/>
          <p:nvPr/>
        </p:nvCxnSpPr>
        <p:spPr>
          <a:xfrm flipH="1">
            <a:off x="3825894" y="3623941"/>
            <a:ext cx="392688" cy="4039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C0E66B7A-43B8-4859-842D-F2B2B717F3E3}"/>
              </a:ext>
            </a:extLst>
          </p:cNvPr>
          <p:cNvCxnSpPr/>
          <p:nvPr/>
        </p:nvCxnSpPr>
        <p:spPr>
          <a:xfrm flipH="1">
            <a:off x="5744452" y="3680039"/>
            <a:ext cx="392688" cy="4039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0DCE00F8-B7BB-4FDE-85A5-BB569BB8C7D8}"/>
              </a:ext>
            </a:extLst>
          </p:cNvPr>
          <p:cNvCxnSpPr/>
          <p:nvPr/>
        </p:nvCxnSpPr>
        <p:spPr>
          <a:xfrm flipH="1">
            <a:off x="6505260" y="3680038"/>
            <a:ext cx="392688" cy="4039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60485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33812" y="1667818"/>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a:solidFill>
                              <a:schemeClr val="tx1"/>
                            </a:solidFill>
                            <a:latin typeface="Cambria Math" panose="02040503050406030204" pitchFamily="18" charset="0"/>
                            <a:ea typeface="Cambria Math" panose="02040503050406030204" pitchFamily="18" charset="0"/>
                          </a:rPr>
                          <m:t>w</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w</m:t>
                        </m:r>
                      </m:den>
                    </m:f>
                  </m:oMath>
                </a14:m>
                <a:endParaRPr lang="ko-KR" altLang="en-US" sz="1800">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33812" y="1667818"/>
                <a:ext cx="3062377" cy="2249655"/>
              </a:xfrm>
              <a:prstGeom prst="rect">
                <a:avLst/>
              </a:prstGeom>
              <a:blipFill>
                <a:blip r:embed="rId3"/>
                <a:stretch>
                  <a:fillRect l="-3976" t="-29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3269228" cy="4777783"/>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m:oMathPara>
                </a14:m>
                <a:endParaRPr lang="en-US" altLang="ko-KR" sz="1800">
                  <a:solidFill>
                    <a:srgbClr val="FFFFFF"/>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r>
                        <m:rPr>
                          <m:sty m:val="p"/>
                        </m:rPr>
                        <a:rPr lang="en-US" altLang="ko-KR" sz="2800" i="1" smtClean="0">
                          <a:solidFill>
                            <a:srgbClr val="000000"/>
                          </a:solidFill>
                          <a:latin typeface="Cambria Math" panose="02040503050406030204" pitchFamily="18" charset="0"/>
                          <a:ea typeface="Cambria Math" panose="02040503050406030204" pitchFamily="18" charset="0"/>
                        </a:rPr>
                        <m:t>x</m:t>
                      </m:r>
                    </m:oMath>
                  </m:oMathPara>
                </a14:m>
                <a:endParaRPr lang="en-US" altLang="ko-KR" sz="2800" i="1">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e>
                      <m:sup>
                        <m:r>
                          <a:rPr lang="en-US" altLang="ko-KR" sz="2800" i="1">
                            <a:solidFill>
                              <a:srgbClr val="000000"/>
                            </a:solidFill>
                            <a:latin typeface="Cambria Math" panose="02040503050406030204" pitchFamily="18" charset="0"/>
                            <a:ea typeface="Cambria Math" panose="02040503050406030204" pitchFamily="18" charset="0"/>
                          </a:rPr>
                          <m:t> </m:t>
                        </m:r>
                      </m:sup>
                    </m:sSup>
                    <m:r>
                      <a:rPr lang="en-US" altLang="ko-KR" sz="2800" b="0" i="1" smtClean="0">
                        <a:solidFill>
                          <a:srgbClr val="000000"/>
                        </a:solidFill>
                        <a:latin typeface="Cambria Math" panose="02040503050406030204" pitchFamily="18" charset="0"/>
                        <a:ea typeface="Cambria Math" panose="02040503050406030204" pitchFamily="18" charset="0"/>
                      </a:rPr>
                      <m:t>𝑥</m:t>
                    </m:r>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1800">
                        <a:solidFill>
                          <a:srgbClr val="FFFFFF"/>
                        </a:solidFill>
                        <a:latin typeface="Cambria Math" panose="02040503050406030204" pitchFamily="18" charset="0"/>
                        <a:ea typeface="Cambria Math" panose="02040503050406030204" pitchFamily="18" charset="0"/>
                      </a:rPr>
                      <m:t>x</m:t>
                    </m:r>
                  </m:oMath>
                </a14:m>
                <a:endParaRPr lang="ko-KR" altLang="en-US" sz="1800">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3269228" cy="4777783"/>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381467" y="1033347"/>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Tree>
    <p:extLst>
      <p:ext uri="{BB962C8B-B14F-4D97-AF65-F5344CB8AC3E}">
        <p14:creationId xmlns:p14="http://schemas.microsoft.com/office/powerpoint/2010/main" val="29719747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386576" y="1769327"/>
                <a:ext cx="3835537"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b="0" i="1" smtClean="0">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386576" y="1769327"/>
                <a:ext cx="3835537" cy="1569660"/>
              </a:xfrm>
              <a:prstGeom prst="rect">
                <a:avLst/>
              </a:prstGeom>
              <a:blipFill>
                <a:blip r:embed="rId3"/>
                <a:stretch>
                  <a:fillRect l="-2381" t="-3101" b="-7752"/>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4"/>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03773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a:t>
            </a:r>
            <a:r>
              <a:rPr lang="en-US" altLang="ko-KR" sz="2400">
                <a:solidFill>
                  <a:schemeClr val="tx1"/>
                </a:solidFill>
                <a:latin typeface="고도 M" panose="02000503000000020004" pitchFamily="2" charset="-127"/>
                <a:ea typeface="고도 M" panose="02000503000000020004" pitchFamily="2" charset="-127"/>
              </a:rPr>
              <a:t>0.01</a:t>
            </a:r>
            <a:r>
              <a:rPr lang="ko-KR" altLang="en-US" sz="2400">
                <a:solidFill>
                  <a:schemeClr val="tx1"/>
                </a:solidFill>
                <a:latin typeface="고도 M" panose="02000503000000020004" pitchFamily="2" charset="-127"/>
                <a:ea typeface="고도 M" panose="02000503000000020004" pitchFamily="2" charset="-127"/>
              </a:rPr>
              <a:t>인 경우</a:t>
            </a:r>
          </a:p>
        </p:txBody>
      </p:sp>
      <p:sp>
        <p:nvSpPr>
          <p:cNvPr id="20" name="TextBox 19">
            <a:extLst>
              <a:ext uri="{FF2B5EF4-FFF2-40B4-BE49-F238E27FC236}">
                <a16:creationId xmlns:a16="http://schemas.microsoft.com/office/drawing/2014/main" id="{3B40B4DF-5F4D-4911-BFEE-B962F490B7FC}"/>
              </a:ext>
            </a:extLst>
          </p:cNvPr>
          <p:cNvSpPr txBox="1"/>
          <p:nvPr/>
        </p:nvSpPr>
        <p:spPr>
          <a:xfrm>
            <a:off x="4471989" y="354974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0486" name="Picture 6">
            <a:extLst>
              <a:ext uri="{FF2B5EF4-FFF2-40B4-BE49-F238E27FC236}">
                <a16:creationId xmlns:a16="http://schemas.microsoft.com/office/drawing/2014/main" id="{70414122-C684-4366-A6C8-3758F4F6B3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6573" y="2001129"/>
            <a:ext cx="5194841" cy="3558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67327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471989" y="354974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191430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𝟎</a:t>
            </a:r>
            <a:r>
              <a:rPr lang="en-US" altLang="ko-KR" sz="2400">
                <a:solidFill>
                  <a:schemeClr val="tx1"/>
                </a:solidFill>
                <a:latin typeface="고도 M" panose="02000503000000020004" pitchFamily="2" charset="-127"/>
                <a:ea typeface="고도 M" panose="02000503000000020004" pitchFamily="2" charset="-127"/>
              </a:rPr>
              <a:t>.4</a:t>
            </a:r>
            <a:r>
              <a:rPr lang="ko-KR" altLang="en-US" sz="2400">
                <a:solidFill>
                  <a:schemeClr val="tx1"/>
                </a:solidFill>
                <a:latin typeface="고도 M" panose="02000503000000020004" pitchFamily="2" charset="-127"/>
                <a:ea typeface="고도 M" panose="02000503000000020004" pitchFamily="2" charset="-127"/>
              </a:rPr>
              <a:t>인 경우</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9A48ACE-6BE3-4852-B094-E1743A27E8C9}"/>
                  </a:ext>
                </a:extLst>
              </p:cNvPr>
              <p:cNvSpPr txBox="1"/>
              <p:nvPr/>
            </p:nvSpPr>
            <p:spPr>
              <a:xfrm>
                <a:off x="386576" y="1769327"/>
                <a:ext cx="3885231"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19A48ACE-6BE3-4852-B094-E1743A27E8C9}"/>
                  </a:ext>
                </a:extLst>
              </p:cNvPr>
              <p:cNvSpPr txBox="1">
                <a:spLocks noRot="1" noChangeAspect="1" noMove="1" noResize="1" noEditPoints="1" noAdjustHandles="1" noChangeArrowheads="1" noChangeShapeType="1" noTextEdit="1"/>
              </p:cNvSpPr>
              <p:nvPr/>
            </p:nvSpPr>
            <p:spPr>
              <a:xfrm>
                <a:off x="386576" y="1769327"/>
                <a:ext cx="3885231" cy="1569660"/>
              </a:xfrm>
              <a:prstGeom prst="rect">
                <a:avLst/>
              </a:prstGeom>
              <a:blipFill>
                <a:blip r:embed="rId4"/>
                <a:stretch>
                  <a:fillRect l="-2351" t="-3101" b="-7752"/>
                </a:stretch>
              </a:blipFill>
            </p:spPr>
            <p:txBody>
              <a:bodyPr/>
              <a:lstStyle/>
              <a:p>
                <a:r>
                  <a:rPr lang="ko-KR" altLang="en-US">
                    <a:noFill/>
                  </a:rPr>
                  <a:t> </a:t>
                </a:r>
              </a:p>
            </p:txBody>
          </p:sp>
        </mc:Fallback>
      </mc:AlternateContent>
      <p:pic>
        <p:nvPicPr>
          <p:cNvPr id="26628" name="Picture 4">
            <a:extLst>
              <a:ext uri="{FF2B5EF4-FFF2-40B4-BE49-F238E27FC236}">
                <a16:creationId xmlns:a16="http://schemas.microsoft.com/office/drawing/2014/main" id="{B1573C82-3EC2-48B7-9932-1AFA5BDDDB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6573" y="1900330"/>
            <a:ext cx="5115684" cy="3504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15295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566261" y="363109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03773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a:t>
            </a:r>
            <a:r>
              <a:rPr lang="en-US" altLang="ko-KR" sz="2400">
                <a:solidFill>
                  <a:schemeClr val="tx1"/>
                </a:solidFill>
                <a:latin typeface="고도 M" panose="02000503000000020004" pitchFamily="2" charset="-127"/>
                <a:ea typeface="고도 M" panose="02000503000000020004" pitchFamily="2" charset="-127"/>
              </a:rPr>
              <a:t>0.51</a:t>
            </a:r>
            <a:r>
              <a:rPr lang="ko-KR" altLang="en-US" sz="2400">
                <a:solidFill>
                  <a:schemeClr val="tx1"/>
                </a:solidFill>
                <a:latin typeface="고도 M" panose="02000503000000020004" pitchFamily="2" charset="-127"/>
                <a:ea typeface="고도 M" panose="02000503000000020004" pitchFamily="2" charset="-127"/>
              </a:rPr>
              <a:t>인 경우</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33A3786-E092-4D9F-BB70-ADEE97D0133C}"/>
                  </a:ext>
                </a:extLst>
              </p:cNvPr>
              <p:cNvSpPr txBox="1"/>
              <p:nvPr/>
            </p:nvSpPr>
            <p:spPr>
              <a:xfrm>
                <a:off x="386576" y="1769327"/>
                <a:ext cx="4096827"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 − </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E33A3786-E092-4D9F-BB70-ADEE97D0133C}"/>
                  </a:ext>
                </a:extLst>
              </p:cNvPr>
              <p:cNvSpPr txBox="1">
                <a:spLocks noRot="1" noChangeAspect="1" noMove="1" noResize="1" noEditPoints="1" noAdjustHandles="1" noChangeArrowheads="1" noChangeShapeType="1" noTextEdit="1"/>
              </p:cNvSpPr>
              <p:nvPr/>
            </p:nvSpPr>
            <p:spPr>
              <a:xfrm>
                <a:off x="386576" y="1769327"/>
                <a:ext cx="4096827" cy="1569660"/>
              </a:xfrm>
              <a:prstGeom prst="rect">
                <a:avLst/>
              </a:prstGeom>
              <a:blipFill>
                <a:blip r:embed="rId4"/>
                <a:stretch>
                  <a:fillRect l="-2232" t="-3101" b="-7752"/>
                </a:stretch>
              </a:blipFill>
            </p:spPr>
            <p:txBody>
              <a:bodyPr/>
              <a:lstStyle/>
              <a:p>
                <a:r>
                  <a:rPr lang="ko-KR" altLang="en-US">
                    <a:noFill/>
                  </a:rPr>
                  <a:t> </a:t>
                </a:r>
              </a:p>
            </p:txBody>
          </p:sp>
        </mc:Fallback>
      </mc:AlternateContent>
      <p:pic>
        <p:nvPicPr>
          <p:cNvPr id="27652" name="Picture 4">
            <a:extLst>
              <a:ext uri="{FF2B5EF4-FFF2-40B4-BE49-F238E27FC236}">
                <a16:creationId xmlns:a16="http://schemas.microsoft.com/office/drawing/2014/main" id="{9A4C7F24-FF01-4D74-AC9B-24CC6708ED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0845" y="2088394"/>
            <a:ext cx="5200474" cy="3547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994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33812" y="1667818"/>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smtClean="0">
                            <a:solidFill>
                              <a:schemeClr val="tx1"/>
                            </a:solidFill>
                            <a:latin typeface="Cambria Math" panose="02040503050406030204" pitchFamily="18" charset="0"/>
                            <a:ea typeface="Cambria Math" panose="02040503050406030204" pitchFamily="18" charset="0"/>
                          </a:rPr>
                          <m:t>b</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b</m:t>
                        </m:r>
                      </m:den>
                    </m:f>
                  </m:oMath>
                </a14:m>
                <a:endParaRPr lang="ko-KR" altLang="en-US" sz="1800">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33812" y="1667818"/>
                <a:ext cx="3062377" cy="2249655"/>
              </a:xfrm>
              <a:prstGeom prst="rect">
                <a:avLst/>
              </a:prstGeom>
              <a:blipFill>
                <a:blip r:embed="rId3"/>
                <a:stretch>
                  <a:fillRect l="-3976" t="-29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3067571" cy="4778809"/>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a:solidFill>
                              <a:schemeClr val="tx1"/>
                            </a:solidFill>
                            <a:latin typeface="Cambria Math" panose="02040503050406030204" pitchFamily="18" charset="0"/>
                            <a:ea typeface="Cambria Math" panose="02040503050406030204" pitchFamily="18" charset="0"/>
                          </a:rPr>
                          <m:t>J</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r>
                      <a:rPr lang="en-US" altLang="ko-KR" sz="2800" i="1" smtClean="0">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m:oMathPara>
                </a14:m>
                <a:endParaRPr lang="en-US" altLang="ko-KR" sz="1800">
                  <a:solidFill>
                    <a:srgbClr val="FFFFFF"/>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r>
                        <a:rPr lang="en-US" altLang="ko-KR" sz="2800" i="1" smtClean="0">
                          <a:solidFill>
                            <a:srgbClr val="000000"/>
                          </a:solidFill>
                          <a:latin typeface="Cambria Math" panose="02040503050406030204" pitchFamily="18" charset="0"/>
                          <a:ea typeface="Cambria Math" panose="02040503050406030204" pitchFamily="18" charset="0"/>
                        </a:rPr>
                        <m:t>1</m:t>
                      </m:r>
                    </m:oMath>
                  </m:oMathPara>
                </a14:m>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sty m:val="p"/>
                          </m:rPr>
                          <a:rPr lang="en-US" altLang="ko-KR" sz="2800" i="1">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 </m:t>
                        </m:r>
                      </m:sup>
                    </m:sSup>
                    <m:r>
                      <m:rPr>
                        <m:nor/>
                      </m:rPr>
                      <a:rPr lang="en-US" altLang="ko-KR" sz="1800">
                        <a:solidFill>
                          <a:srgbClr val="FFFFFF"/>
                        </a:solidFill>
                        <a:latin typeface="Cambria Math" panose="02040503050406030204" pitchFamily="18" charset="0"/>
                        <a:ea typeface="Cambria Math" panose="02040503050406030204" pitchFamily="18" charset="0"/>
                      </a:rPr>
                      <m:t>x</m:t>
                    </m:r>
                  </m:oMath>
                </a14:m>
                <a:endParaRPr lang="ko-KR" altLang="en-US" sz="1800">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3067571" cy="4778809"/>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381467" y="1033347"/>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Tree>
    <p:extLst>
      <p:ext uri="{BB962C8B-B14F-4D97-AF65-F5344CB8AC3E}">
        <p14:creationId xmlns:p14="http://schemas.microsoft.com/office/powerpoint/2010/main" val="2700156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548283" y="372136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108269"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𝟎</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𝟎𝟑인 경우</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E7F1A8E-B5E8-4E6E-9B56-48A0A481BDE7}"/>
                  </a:ext>
                </a:extLst>
              </p:cNvPr>
              <p:cNvSpPr txBox="1"/>
              <p:nvPr/>
            </p:nvSpPr>
            <p:spPr>
              <a:xfrm>
                <a:off x="386576" y="1769327"/>
                <a:ext cx="3340082"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b = b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b="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𝑦</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1E7F1A8E-B5E8-4E6E-9B56-48A0A481BDE7}"/>
                  </a:ext>
                </a:extLst>
              </p:cNvPr>
              <p:cNvSpPr txBox="1">
                <a:spLocks noRot="1" noChangeAspect="1" noMove="1" noResize="1" noEditPoints="1" noAdjustHandles="1" noChangeArrowheads="1" noChangeShapeType="1" noTextEdit="1"/>
              </p:cNvSpPr>
              <p:nvPr/>
            </p:nvSpPr>
            <p:spPr>
              <a:xfrm>
                <a:off x="386576" y="1769327"/>
                <a:ext cx="3340082" cy="1569660"/>
              </a:xfrm>
              <a:prstGeom prst="rect">
                <a:avLst/>
              </a:prstGeom>
              <a:blipFill>
                <a:blip r:embed="rId4"/>
                <a:stretch>
                  <a:fillRect l="-2737" t="-3101" b="-7752"/>
                </a:stretch>
              </a:blipFill>
            </p:spPr>
            <p:txBody>
              <a:bodyPr/>
              <a:lstStyle/>
              <a:p>
                <a:r>
                  <a:rPr lang="ko-KR" altLang="en-US">
                    <a:noFill/>
                  </a:rPr>
                  <a:t> </a:t>
                </a:r>
              </a:p>
            </p:txBody>
          </p:sp>
        </mc:Fallback>
      </mc:AlternateContent>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2867" y="2038939"/>
            <a:ext cx="5151545" cy="3529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29966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2152795" y="342900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254843" y="2262096"/>
            <a:ext cx="244449" cy="31827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292" y="1102237"/>
            <a:ext cx="3551457" cy="243304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0367E5F-BBDE-4CE2-9FBA-E03CD0F73C96}"/>
              </a:ext>
            </a:extLst>
          </p:cNvPr>
          <p:cNvSpPr txBox="1"/>
          <p:nvPr/>
        </p:nvSpPr>
        <p:spPr>
          <a:xfrm>
            <a:off x="7713884" y="34204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6FAEB02E-3910-4220-BE0C-1C109EF470DE}"/>
              </a:ext>
            </a:extLst>
          </p:cNvPr>
          <p:cNvSpPr txBox="1"/>
          <p:nvPr/>
        </p:nvSpPr>
        <p:spPr>
          <a:xfrm>
            <a:off x="5691189" y="2157056"/>
            <a:ext cx="241520" cy="31445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16" name="Picture 6">
            <a:extLst>
              <a:ext uri="{FF2B5EF4-FFF2-40B4-BE49-F238E27FC236}">
                <a16:creationId xmlns:a16="http://schemas.microsoft.com/office/drawing/2014/main" id="{1286357E-5C14-4EEE-8FC1-C59F67E5E4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2709" y="1102237"/>
            <a:ext cx="3538393" cy="242409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FF460F95-56EE-4148-BAFD-DFDB66C828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7840" y="3735588"/>
            <a:ext cx="4241545" cy="280744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74C6E62-85CA-4A1D-8D7C-CFD759BF7323}"/>
              </a:ext>
            </a:extLst>
          </p:cNvPr>
          <p:cNvSpPr txBox="1"/>
          <p:nvPr/>
        </p:nvSpPr>
        <p:spPr>
          <a:xfrm>
            <a:off x="8692657" y="61255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401F2A71-9E5E-4539-AB37-D83F1EC260EC}"/>
              </a:ext>
            </a:extLst>
          </p:cNvPr>
          <p:cNvSpPr txBox="1"/>
          <p:nvPr/>
        </p:nvSpPr>
        <p:spPr>
          <a:xfrm>
            <a:off x="6637725" y="631219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DD260853-6C01-45E0-AD6E-A9170AE63A5C}"/>
              </a:ext>
            </a:extLst>
          </p:cNvPr>
          <p:cNvSpPr txBox="1"/>
          <p:nvPr/>
        </p:nvSpPr>
        <p:spPr>
          <a:xfrm>
            <a:off x="9524838" y="463504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2530" name="Picture 2">
            <a:extLst>
              <a:ext uri="{FF2B5EF4-FFF2-40B4-BE49-F238E27FC236}">
                <a16:creationId xmlns:a16="http://schemas.microsoft.com/office/drawing/2014/main" id="{EA85963E-8816-452F-B669-A9E99C405B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467" y="4006697"/>
            <a:ext cx="3562350" cy="24003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18A7327-BF1C-4AA5-90B6-941A9287FFDE}"/>
              </a:ext>
            </a:extLst>
          </p:cNvPr>
          <p:cNvSpPr txBox="1"/>
          <p:nvPr/>
        </p:nvSpPr>
        <p:spPr>
          <a:xfrm>
            <a:off x="2152795" y="631219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70776EC8-FE01-41FC-8DF4-4DAA10392437}"/>
              </a:ext>
            </a:extLst>
          </p:cNvPr>
          <p:cNvSpPr txBox="1"/>
          <p:nvPr/>
        </p:nvSpPr>
        <p:spPr>
          <a:xfrm>
            <a:off x="144708" y="474518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2" name="타원 1">
            <a:extLst>
              <a:ext uri="{FF2B5EF4-FFF2-40B4-BE49-F238E27FC236}">
                <a16:creationId xmlns:a16="http://schemas.microsoft.com/office/drawing/2014/main" id="{2310435C-19A0-4900-986E-401AF77BA08D}"/>
              </a:ext>
            </a:extLst>
          </p:cNvPr>
          <p:cNvSpPr/>
          <p:nvPr/>
        </p:nvSpPr>
        <p:spPr>
          <a:xfrm>
            <a:off x="7643002" y="5537712"/>
            <a:ext cx="117806" cy="11780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CB00E172-6B3F-4BF1-8500-7A6F6EC92D1F}"/>
              </a:ext>
            </a:extLst>
          </p:cNvPr>
          <p:cNvSpPr/>
          <p:nvPr/>
        </p:nvSpPr>
        <p:spPr>
          <a:xfrm>
            <a:off x="2271184" y="4752962"/>
            <a:ext cx="117806" cy="11780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3091210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2.3 </a:t>
            </a:r>
            <a:r>
              <a:rPr kumimoji="0" lang="ko-KR" altLang="en-US" sz="1800" b="1" u="sng">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18007941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Data Set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14" name="TextBox 13">
            <a:extLst>
              <a:ext uri="{FF2B5EF4-FFF2-40B4-BE49-F238E27FC236}">
                <a16:creationId xmlns:a16="http://schemas.microsoft.com/office/drawing/2014/main" id="{F0F28A46-2F1C-44E2-8A9E-79E0195930F8}"/>
              </a:ext>
            </a:extLst>
          </p:cNvPr>
          <p:cNvSpPr txBox="1"/>
          <p:nvPr/>
        </p:nvSpPr>
        <p:spPr>
          <a:xfrm>
            <a:off x="1024150" y="1144859"/>
            <a:ext cx="4814138"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data set </a:t>
            </a:r>
            <a:r>
              <a:rPr lang="ko-KR" altLang="en-US" sz="2400">
                <a:solidFill>
                  <a:schemeClr val="tx1"/>
                </a:solidFill>
                <a:latin typeface="맑은 고딕" panose="020B0503020000020004" pitchFamily="50" charset="-127"/>
                <a:ea typeface="맑은 고딕" panose="020B0503020000020004" pitchFamily="50" charset="-127"/>
              </a:rPr>
              <a:t>준비</a:t>
            </a:r>
            <a:r>
              <a:rPr lang="en-US" altLang="ko-KR" sz="2400">
                <a:solidFill>
                  <a:schemeClr val="tx1"/>
                </a:solidFill>
                <a:latin typeface="Consolas" panose="020B0609020204030204" pitchFamily="49" charset="0"/>
              </a:rPr>
              <a:t>(sklearn </a:t>
            </a:r>
            <a:r>
              <a:rPr lang="ko-KR" altLang="en-US" sz="2400">
                <a:solidFill>
                  <a:schemeClr val="tx1"/>
                </a:solidFill>
                <a:latin typeface="맑은 고딕" panose="020B0503020000020004" pitchFamily="50" charset="-127"/>
                <a:ea typeface="맑은 고딕" panose="020B0503020000020004" pitchFamily="50" charset="-127"/>
              </a:rPr>
              <a:t>이용</a:t>
            </a:r>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p:sp>
        <p:nvSpPr>
          <p:cNvPr id="2" name="직사각형 1">
            <a:extLst>
              <a:ext uri="{FF2B5EF4-FFF2-40B4-BE49-F238E27FC236}">
                <a16:creationId xmlns:a16="http://schemas.microsoft.com/office/drawing/2014/main" id="{49EEEA56-9955-4198-958D-9C0E29D6B618}"/>
              </a:ext>
            </a:extLst>
          </p:cNvPr>
          <p:cNvSpPr/>
          <p:nvPr/>
        </p:nvSpPr>
        <p:spPr>
          <a:xfrm>
            <a:off x="1643676" y="200087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0DBE12E6-4378-4019-9873-1C04A74EEA8A}"/>
              </a:ext>
            </a:extLst>
          </p:cNvPr>
          <p:cNvSpPr/>
          <p:nvPr/>
        </p:nvSpPr>
        <p:spPr>
          <a:xfrm>
            <a:off x="1907337" y="200087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1614A33A-6EC9-4750-A74C-5F16D4AB9458}"/>
              </a:ext>
            </a:extLst>
          </p:cNvPr>
          <p:cNvSpPr/>
          <p:nvPr/>
        </p:nvSpPr>
        <p:spPr>
          <a:xfrm>
            <a:off x="2170998" y="200087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B269707-24DD-4D65-92D6-BCB6EE2B84CB}"/>
              </a:ext>
            </a:extLst>
          </p:cNvPr>
          <p:cNvSpPr/>
          <p:nvPr/>
        </p:nvSpPr>
        <p:spPr>
          <a:xfrm>
            <a:off x="2434659" y="200086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E2BA7CD-BE8B-4E96-9971-F4CAB526F1F3}"/>
              </a:ext>
            </a:extLst>
          </p:cNvPr>
          <p:cNvSpPr/>
          <p:nvPr/>
        </p:nvSpPr>
        <p:spPr>
          <a:xfrm>
            <a:off x="2698320" y="200086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40C053C-391E-4DDB-A765-AAF052BEE4AC}"/>
              </a:ext>
            </a:extLst>
          </p:cNvPr>
          <p:cNvSpPr/>
          <p:nvPr/>
        </p:nvSpPr>
        <p:spPr>
          <a:xfrm>
            <a:off x="2961981" y="200086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6FD9D33-6838-4FB6-89D9-F86A5DC2F8EA}"/>
              </a:ext>
            </a:extLst>
          </p:cNvPr>
          <p:cNvSpPr/>
          <p:nvPr/>
        </p:nvSpPr>
        <p:spPr>
          <a:xfrm>
            <a:off x="3225642" y="200086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FDDC611-A05B-4043-845C-0FB947BA5251}"/>
              </a:ext>
            </a:extLst>
          </p:cNvPr>
          <p:cNvSpPr/>
          <p:nvPr/>
        </p:nvSpPr>
        <p:spPr>
          <a:xfrm>
            <a:off x="3489303" y="200086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5CE0330D-C8D1-4F0C-A6BF-AFF08F33F42D}"/>
              </a:ext>
            </a:extLst>
          </p:cNvPr>
          <p:cNvSpPr/>
          <p:nvPr/>
        </p:nvSpPr>
        <p:spPr>
          <a:xfrm>
            <a:off x="3752964" y="200086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5D7382B3-6CAB-48FF-B4EA-7D019B8D3DA3}"/>
              </a:ext>
            </a:extLst>
          </p:cNvPr>
          <p:cNvSpPr/>
          <p:nvPr/>
        </p:nvSpPr>
        <p:spPr>
          <a:xfrm>
            <a:off x="4016625" y="200086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5CF2FF8-0AB8-4F12-B205-E432B061B0BC}"/>
              </a:ext>
            </a:extLst>
          </p:cNvPr>
          <p:cNvSpPr/>
          <p:nvPr/>
        </p:nvSpPr>
        <p:spPr>
          <a:xfrm>
            <a:off x="5110539" y="200086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472FD3F-944E-44A8-BBDD-F44D82F677A8}"/>
              </a:ext>
            </a:extLst>
          </p:cNvPr>
          <p:cNvSpPr/>
          <p:nvPr/>
        </p:nvSpPr>
        <p:spPr>
          <a:xfrm>
            <a:off x="1643676" y="227574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BFC0EA2-9B90-45FB-BB71-1B08182A695B}"/>
              </a:ext>
            </a:extLst>
          </p:cNvPr>
          <p:cNvSpPr/>
          <p:nvPr/>
        </p:nvSpPr>
        <p:spPr>
          <a:xfrm>
            <a:off x="1907337" y="227574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ED5C66E-86BE-4FB3-B36B-E5AD002DBF50}"/>
              </a:ext>
            </a:extLst>
          </p:cNvPr>
          <p:cNvSpPr/>
          <p:nvPr/>
        </p:nvSpPr>
        <p:spPr>
          <a:xfrm>
            <a:off x="2170998" y="227574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F21DF20-6245-4634-B732-F6620DF2A613}"/>
              </a:ext>
            </a:extLst>
          </p:cNvPr>
          <p:cNvSpPr/>
          <p:nvPr/>
        </p:nvSpPr>
        <p:spPr>
          <a:xfrm>
            <a:off x="2434659" y="227574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7C20A8F9-1F6D-4538-85EC-D1CEBC067EBC}"/>
              </a:ext>
            </a:extLst>
          </p:cNvPr>
          <p:cNvSpPr/>
          <p:nvPr/>
        </p:nvSpPr>
        <p:spPr>
          <a:xfrm>
            <a:off x="2698320" y="227574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47824FE-3CA1-41F2-AF5A-A5D2215D09EA}"/>
              </a:ext>
            </a:extLst>
          </p:cNvPr>
          <p:cNvSpPr/>
          <p:nvPr/>
        </p:nvSpPr>
        <p:spPr>
          <a:xfrm>
            <a:off x="2961981" y="227574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7A8CDEF-7EF9-4433-B327-B1192D2286EE}"/>
              </a:ext>
            </a:extLst>
          </p:cNvPr>
          <p:cNvSpPr/>
          <p:nvPr/>
        </p:nvSpPr>
        <p:spPr>
          <a:xfrm>
            <a:off x="3225642" y="227574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621F8AA-8344-439C-AD0C-79444F3B3D7C}"/>
              </a:ext>
            </a:extLst>
          </p:cNvPr>
          <p:cNvSpPr/>
          <p:nvPr/>
        </p:nvSpPr>
        <p:spPr>
          <a:xfrm>
            <a:off x="3489303" y="227574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382BC4A0-5E73-44DE-B820-23349DB80942}"/>
              </a:ext>
            </a:extLst>
          </p:cNvPr>
          <p:cNvSpPr/>
          <p:nvPr/>
        </p:nvSpPr>
        <p:spPr>
          <a:xfrm>
            <a:off x="3752964" y="227574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F25619A-A1F8-4728-8150-C9F777F8B533}"/>
              </a:ext>
            </a:extLst>
          </p:cNvPr>
          <p:cNvSpPr/>
          <p:nvPr/>
        </p:nvSpPr>
        <p:spPr>
          <a:xfrm>
            <a:off x="4016625" y="227573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C8CF92E-62B3-4D27-8328-5238BD1EBB77}"/>
              </a:ext>
            </a:extLst>
          </p:cNvPr>
          <p:cNvSpPr/>
          <p:nvPr/>
        </p:nvSpPr>
        <p:spPr>
          <a:xfrm>
            <a:off x="5110539" y="227573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3D8C7E40-00CF-43C6-B8E3-CADC31A1B57F}"/>
              </a:ext>
            </a:extLst>
          </p:cNvPr>
          <p:cNvSpPr/>
          <p:nvPr/>
        </p:nvSpPr>
        <p:spPr>
          <a:xfrm>
            <a:off x="1643676" y="255062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D5C65CFD-B17C-4352-8149-BD82553C9FEF}"/>
              </a:ext>
            </a:extLst>
          </p:cNvPr>
          <p:cNvSpPr/>
          <p:nvPr/>
        </p:nvSpPr>
        <p:spPr>
          <a:xfrm>
            <a:off x="1907337" y="255062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333FA6F4-56F6-4D11-AD8F-15A668902977}"/>
              </a:ext>
            </a:extLst>
          </p:cNvPr>
          <p:cNvSpPr/>
          <p:nvPr/>
        </p:nvSpPr>
        <p:spPr>
          <a:xfrm>
            <a:off x="2170998" y="255062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C6DAF33-33C2-4CCC-9141-368BB6E52A20}"/>
              </a:ext>
            </a:extLst>
          </p:cNvPr>
          <p:cNvSpPr/>
          <p:nvPr/>
        </p:nvSpPr>
        <p:spPr>
          <a:xfrm>
            <a:off x="2434659" y="255062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A53DB6F5-1BB7-4AE1-8CE4-CD05318125EA}"/>
              </a:ext>
            </a:extLst>
          </p:cNvPr>
          <p:cNvSpPr/>
          <p:nvPr/>
        </p:nvSpPr>
        <p:spPr>
          <a:xfrm>
            <a:off x="2698320" y="255062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12DCE6E6-337E-467B-A5E5-3C205C727F7C}"/>
              </a:ext>
            </a:extLst>
          </p:cNvPr>
          <p:cNvSpPr/>
          <p:nvPr/>
        </p:nvSpPr>
        <p:spPr>
          <a:xfrm>
            <a:off x="2961981" y="255061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D1B36175-E030-4D34-8AB7-5CB541B1687D}"/>
              </a:ext>
            </a:extLst>
          </p:cNvPr>
          <p:cNvSpPr/>
          <p:nvPr/>
        </p:nvSpPr>
        <p:spPr>
          <a:xfrm>
            <a:off x="3225642" y="255061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F7A8E59-EC75-41AC-A274-A801B1E67EEE}"/>
              </a:ext>
            </a:extLst>
          </p:cNvPr>
          <p:cNvSpPr/>
          <p:nvPr/>
        </p:nvSpPr>
        <p:spPr>
          <a:xfrm>
            <a:off x="3489303" y="255061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D1B5A51-6438-4F90-B424-42B06C829019}"/>
              </a:ext>
            </a:extLst>
          </p:cNvPr>
          <p:cNvSpPr/>
          <p:nvPr/>
        </p:nvSpPr>
        <p:spPr>
          <a:xfrm>
            <a:off x="3752964" y="255061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13E7ADE8-1E1D-4B20-A368-F337AF469AF8}"/>
              </a:ext>
            </a:extLst>
          </p:cNvPr>
          <p:cNvSpPr/>
          <p:nvPr/>
        </p:nvSpPr>
        <p:spPr>
          <a:xfrm>
            <a:off x="4016625" y="255061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AD7FB02-7620-4E65-838F-491AA23D380A}"/>
              </a:ext>
            </a:extLst>
          </p:cNvPr>
          <p:cNvSpPr/>
          <p:nvPr/>
        </p:nvSpPr>
        <p:spPr>
          <a:xfrm>
            <a:off x="5110539" y="2550614"/>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9F93766-0590-4422-8383-41F7764794D9}"/>
              </a:ext>
            </a:extLst>
          </p:cNvPr>
          <p:cNvSpPr/>
          <p:nvPr/>
        </p:nvSpPr>
        <p:spPr>
          <a:xfrm>
            <a:off x="1643676" y="282550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A12FB58-0EFB-4A70-9D70-D5B9F7E4D5D1}"/>
              </a:ext>
            </a:extLst>
          </p:cNvPr>
          <p:cNvSpPr/>
          <p:nvPr/>
        </p:nvSpPr>
        <p:spPr>
          <a:xfrm>
            <a:off x="1907337" y="282549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8192DFD-E4C7-4852-B735-68A713666965}"/>
              </a:ext>
            </a:extLst>
          </p:cNvPr>
          <p:cNvSpPr/>
          <p:nvPr/>
        </p:nvSpPr>
        <p:spPr>
          <a:xfrm>
            <a:off x="2170998" y="282549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F91FA75-226B-4179-884E-D03966F77D53}"/>
              </a:ext>
            </a:extLst>
          </p:cNvPr>
          <p:cNvSpPr/>
          <p:nvPr/>
        </p:nvSpPr>
        <p:spPr>
          <a:xfrm>
            <a:off x="2434659" y="282549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895492F6-07A8-44ED-A5BC-A465AC12C70F}"/>
              </a:ext>
            </a:extLst>
          </p:cNvPr>
          <p:cNvSpPr/>
          <p:nvPr/>
        </p:nvSpPr>
        <p:spPr>
          <a:xfrm>
            <a:off x="2698320" y="282549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5B3D603-9390-4775-A6C3-4AC63F9C417C}"/>
              </a:ext>
            </a:extLst>
          </p:cNvPr>
          <p:cNvSpPr/>
          <p:nvPr/>
        </p:nvSpPr>
        <p:spPr>
          <a:xfrm>
            <a:off x="2961981" y="282549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930E730-63D8-4639-9D24-9FCBF9CCE857}"/>
              </a:ext>
            </a:extLst>
          </p:cNvPr>
          <p:cNvSpPr/>
          <p:nvPr/>
        </p:nvSpPr>
        <p:spPr>
          <a:xfrm>
            <a:off x="3225642" y="282549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ED6E502-6AD9-43A3-BF00-4B229F60A2D3}"/>
              </a:ext>
            </a:extLst>
          </p:cNvPr>
          <p:cNvSpPr/>
          <p:nvPr/>
        </p:nvSpPr>
        <p:spPr>
          <a:xfrm>
            <a:off x="3489303" y="282549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5557F827-EB7A-4FF2-9420-329AE03E0982}"/>
              </a:ext>
            </a:extLst>
          </p:cNvPr>
          <p:cNvSpPr/>
          <p:nvPr/>
        </p:nvSpPr>
        <p:spPr>
          <a:xfrm>
            <a:off x="3752964" y="282549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30C6AA7-54FA-4CAB-8865-66B4D5DBBF71}"/>
              </a:ext>
            </a:extLst>
          </p:cNvPr>
          <p:cNvSpPr/>
          <p:nvPr/>
        </p:nvSpPr>
        <p:spPr>
          <a:xfrm>
            <a:off x="4016625" y="282549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A53DBBF0-6256-4A75-93E0-54671CCA7738}"/>
              </a:ext>
            </a:extLst>
          </p:cNvPr>
          <p:cNvSpPr/>
          <p:nvPr/>
        </p:nvSpPr>
        <p:spPr>
          <a:xfrm>
            <a:off x="5110539" y="282549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7A7FB22-194A-49C9-8B98-E2C3B5917662}"/>
              </a:ext>
            </a:extLst>
          </p:cNvPr>
          <p:cNvSpPr/>
          <p:nvPr/>
        </p:nvSpPr>
        <p:spPr>
          <a:xfrm>
            <a:off x="1643676" y="310037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ADB1419E-B6A6-4128-9EFC-AD299530E361}"/>
              </a:ext>
            </a:extLst>
          </p:cNvPr>
          <p:cNvSpPr/>
          <p:nvPr/>
        </p:nvSpPr>
        <p:spPr>
          <a:xfrm>
            <a:off x="1907337" y="310037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241CBEB9-BE33-4D44-8047-E4F9B59B09A4}"/>
              </a:ext>
            </a:extLst>
          </p:cNvPr>
          <p:cNvSpPr/>
          <p:nvPr/>
        </p:nvSpPr>
        <p:spPr>
          <a:xfrm>
            <a:off x="2170998" y="3100374"/>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9FEFA74-BBD0-4E75-8ECB-6307D93771E2}"/>
              </a:ext>
            </a:extLst>
          </p:cNvPr>
          <p:cNvSpPr/>
          <p:nvPr/>
        </p:nvSpPr>
        <p:spPr>
          <a:xfrm>
            <a:off x="2434659" y="310037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7DCC9B6-B680-458A-AF18-BA1B14A8F3A5}"/>
              </a:ext>
            </a:extLst>
          </p:cNvPr>
          <p:cNvSpPr/>
          <p:nvPr/>
        </p:nvSpPr>
        <p:spPr>
          <a:xfrm>
            <a:off x="2698320" y="310037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B7AB0BAD-D31E-4787-9738-7D9641F83AAC}"/>
              </a:ext>
            </a:extLst>
          </p:cNvPr>
          <p:cNvSpPr/>
          <p:nvPr/>
        </p:nvSpPr>
        <p:spPr>
          <a:xfrm>
            <a:off x="2961981" y="310037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1C215C0-7B45-4523-8636-57CB3D4E4B45}"/>
              </a:ext>
            </a:extLst>
          </p:cNvPr>
          <p:cNvSpPr/>
          <p:nvPr/>
        </p:nvSpPr>
        <p:spPr>
          <a:xfrm>
            <a:off x="3225642" y="310037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1B6461-9C26-4375-9A88-CC6B4990D0DB}"/>
              </a:ext>
            </a:extLst>
          </p:cNvPr>
          <p:cNvSpPr/>
          <p:nvPr/>
        </p:nvSpPr>
        <p:spPr>
          <a:xfrm>
            <a:off x="3489303" y="310036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6FDE555-4D41-4C6E-B468-30615F789D5D}"/>
              </a:ext>
            </a:extLst>
          </p:cNvPr>
          <p:cNvSpPr/>
          <p:nvPr/>
        </p:nvSpPr>
        <p:spPr>
          <a:xfrm>
            <a:off x="3752964" y="310036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89D8195-8806-4AA6-AC12-F3F9418D7EA0}"/>
              </a:ext>
            </a:extLst>
          </p:cNvPr>
          <p:cNvSpPr/>
          <p:nvPr/>
        </p:nvSpPr>
        <p:spPr>
          <a:xfrm>
            <a:off x="4016625" y="310036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2BAD5867-6C89-4787-AEFC-4A3C1F10A6F1}"/>
              </a:ext>
            </a:extLst>
          </p:cNvPr>
          <p:cNvSpPr/>
          <p:nvPr/>
        </p:nvSpPr>
        <p:spPr>
          <a:xfrm>
            <a:off x="5110539" y="310036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34B09EA-8D80-42B5-9DAD-DAE905C05D49}"/>
              </a:ext>
            </a:extLst>
          </p:cNvPr>
          <p:cNvSpPr/>
          <p:nvPr/>
        </p:nvSpPr>
        <p:spPr>
          <a:xfrm>
            <a:off x="1643676" y="337525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A5D42119-9782-4240-897B-C06B7410A953}"/>
              </a:ext>
            </a:extLst>
          </p:cNvPr>
          <p:cNvSpPr/>
          <p:nvPr/>
        </p:nvSpPr>
        <p:spPr>
          <a:xfrm>
            <a:off x="1907337" y="337525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CC02A29C-6EC9-4037-AF04-DD4980E7A29B}"/>
              </a:ext>
            </a:extLst>
          </p:cNvPr>
          <p:cNvSpPr/>
          <p:nvPr/>
        </p:nvSpPr>
        <p:spPr>
          <a:xfrm>
            <a:off x="2170998" y="337525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0155D42-0E86-4922-AA93-3020D0EC78BE}"/>
              </a:ext>
            </a:extLst>
          </p:cNvPr>
          <p:cNvSpPr/>
          <p:nvPr/>
        </p:nvSpPr>
        <p:spPr>
          <a:xfrm>
            <a:off x="2434659" y="337524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D8FC0BB-6319-42B0-B9E9-EFC617AE372F}"/>
              </a:ext>
            </a:extLst>
          </p:cNvPr>
          <p:cNvSpPr/>
          <p:nvPr/>
        </p:nvSpPr>
        <p:spPr>
          <a:xfrm>
            <a:off x="2698320" y="337524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4E9E031D-3727-4881-93B5-A6E82BFE4198}"/>
              </a:ext>
            </a:extLst>
          </p:cNvPr>
          <p:cNvSpPr/>
          <p:nvPr/>
        </p:nvSpPr>
        <p:spPr>
          <a:xfrm>
            <a:off x="2961981" y="337524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61022ED-1EF3-43DF-9608-3CFAF9E3E76B}"/>
              </a:ext>
            </a:extLst>
          </p:cNvPr>
          <p:cNvSpPr/>
          <p:nvPr/>
        </p:nvSpPr>
        <p:spPr>
          <a:xfrm>
            <a:off x="3225642" y="337524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77A4792-B29C-468A-9252-C2E3357C0550}"/>
              </a:ext>
            </a:extLst>
          </p:cNvPr>
          <p:cNvSpPr/>
          <p:nvPr/>
        </p:nvSpPr>
        <p:spPr>
          <a:xfrm>
            <a:off x="3489303" y="337524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0B45C39-015F-47FE-94DE-091388FA5AC2}"/>
              </a:ext>
            </a:extLst>
          </p:cNvPr>
          <p:cNvSpPr/>
          <p:nvPr/>
        </p:nvSpPr>
        <p:spPr>
          <a:xfrm>
            <a:off x="3752964" y="337524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0EBC3376-94D5-479B-92E1-647148C47D07}"/>
              </a:ext>
            </a:extLst>
          </p:cNvPr>
          <p:cNvSpPr/>
          <p:nvPr/>
        </p:nvSpPr>
        <p:spPr>
          <a:xfrm>
            <a:off x="4016625" y="337524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30C10B1F-D00E-409C-994D-3CD4F84B3E94}"/>
              </a:ext>
            </a:extLst>
          </p:cNvPr>
          <p:cNvSpPr/>
          <p:nvPr/>
        </p:nvSpPr>
        <p:spPr>
          <a:xfrm>
            <a:off x="5110539" y="337524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DFFB5D3-D705-4641-815D-E5DD8CF5CAF1}"/>
              </a:ext>
            </a:extLst>
          </p:cNvPr>
          <p:cNvSpPr/>
          <p:nvPr/>
        </p:nvSpPr>
        <p:spPr>
          <a:xfrm>
            <a:off x="1643676" y="365012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2CDDD122-4CEE-4323-8ABA-4F6BF81B7EDA}"/>
              </a:ext>
            </a:extLst>
          </p:cNvPr>
          <p:cNvSpPr/>
          <p:nvPr/>
        </p:nvSpPr>
        <p:spPr>
          <a:xfrm>
            <a:off x="1907337" y="365012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7CD0460-C9FB-4083-AD3F-B4BEC672884E}"/>
              </a:ext>
            </a:extLst>
          </p:cNvPr>
          <p:cNvSpPr/>
          <p:nvPr/>
        </p:nvSpPr>
        <p:spPr>
          <a:xfrm>
            <a:off x="2170998" y="365012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E3576445-07F1-4B54-99B3-E0CF25EF756C}"/>
              </a:ext>
            </a:extLst>
          </p:cNvPr>
          <p:cNvSpPr/>
          <p:nvPr/>
        </p:nvSpPr>
        <p:spPr>
          <a:xfrm>
            <a:off x="2434659" y="365012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C0B94BE-E5BB-49B7-AC97-5C83D29BE698}"/>
              </a:ext>
            </a:extLst>
          </p:cNvPr>
          <p:cNvSpPr/>
          <p:nvPr/>
        </p:nvSpPr>
        <p:spPr>
          <a:xfrm>
            <a:off x="2698320" y="365012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15C7FE90-7CCD-4122-B43A-755A01D5738B}"/>
              </a:ext>
            </a:extLst>
          </p:cNvPr>
          <p:cNvSpPr/>
          <p:nvPr/>
        </p:nvSpPr>
        <p:spPr>
          <a:xfrm>
            <a:off x="2961981" y="365012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B91609D9-6818-4B52-AFB0-304792834C67}"/>
              </a:ext>
            </a:extLst>
          </p:cNvPr>
          <p:cNvSpPr/>
          <p:nvPr/>
        </p:nvSpPr>
        <p:spPr>
          <a:xfrm>
            <a:off x="3225642" y="365012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9B7AF6B-FC23-4EB2-9B60-88293BE31E79}"/>
              </a:ext>
            </a:extLst>
          </p:cNvPr>
          <p:cNvSpPr/>
          <p:nvPr/>
        </p:nvSpPr>
        <p:spPr>
          <a:xfrm>
            <a:off x="3489303" y="365012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199A0AE4-5CBD-4D86-85D0-3EA26E84F1F9}"/>
              </a:ext>
            </a:extLst>
          </p:cNvPr>
          <p:cNvSpPr/>
          <p:nvPr/>
        </p:nvSpPr>
        <p:spPr>
          <a:xfrm>
            <a:off x="3752964" y="365012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EF7643E1-79CD-4E93-BD7F-7A5C90887C58}"/>
              </a:ext>
            </a:extLst>
          </p:cNvPr>
          <p:cNvSpPr/>
          <p:nvPr/>
        </p:nvSpPr>
        <p:spPr>
          <a:xfrm>
            <a:off x="4016625" y="365011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0353F53E-5160-4A27-91A2-7D1519C13A96}"/>
              </a:ext>
            </a:extLst>
          </p:cNvPr>
          <p:cNvSpPr/>
          <p:nvPr/>
        </p:nvSpPr>
        <p:spPr>
          <a:xfrm>
            <a:off x="5110539" y="365011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8EDCB9B0-D83E-4B13-9A61-85A7E3201500}"/>
              </a:ext>
            </a:extLst>
          </p:cNvPr>
          <p:cNvSpPr/>
          <p:nvPr/>
        </p:nvSpPr>
        <p:spPr>
          <a:xfrm>
            <a:off x="1643676" y="392500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ACB2FFA8-5872-479E-B8D0-10B4C98B3C0A}"/>
              </a:ext>
            </a:extLst>
          </p:cNvPr>
          <p:cNvSpPr/>
          <p:nvPr/>
        </p:nvSpPr>
        <p:spPr>
          <a:xfrm>
            <a:off x="1907337" y="392500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C8B7607-F303-4CA3-8821-8A3AC2E6EA69}"/>
              </a:ext>
            </a:extLst>
          </p:cNvPr>
          <p:cNvSpPr/>
          <p:nvPr/>
        </p:nvSpPr>
        <p:spPr>
          <a:xfrm>
            <a:off x="2170998" y="392500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088A9731-6B3D-4319-9CF4-6BCC75E7008F}"/>
              </a:ext>
            </a:extLst>
          </p:cNvPr>
          <p:cNvSpPr/>
          <p:nvPr/>
        </p:nvSpPr>
        <p:spPr>
          <a:xfrm>
            <a:off x="2434659" y="392500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BFB10ECD-8B24-4461-8630-79A65F41A9E0}"/>
              </a:ext>
            </a:extLst>
          </p:cNvPr>
          <p:cNvSpPr/>
          <p:nvPr/>
        </p:nvSpPr>
        <p:spPr>
          <a:xfrm>
            <a:off x="2698320" y="392500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A438DE5-A627-4577-A883-7480DE682C17}"/>
              </a:ext>
            </a:extLst>
          </p:cNvPr>
          <p:cNvSpPr/>
          <p:nvPr/>
        </p:nvSpPr>
        <p:spPr>
          <a:xfrm>
            <a:off x="2961981" y="392499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93803D15-94B1-4F84-9CCF-36618D3CC29A}"/>
              </a:ext>
            </a:extLst>
          </p:cNvPr>
          <p:cNvSpPr/>
          <p:nvPr/>
        </p:nvSpPr>
        <p:spPr>
          <a:xfrm>
            <a:off x="3225642" y="392499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00A7F95E-6717-4BB8-B9E0-1CD7737C3866}"/>
              </a:ext>
            </a:extLst>
          </p:cNvPr>
          <p:cNvSpPr/>
          <p:nvPr/>
        </p:nvSpPr>
        <p:spPr>
          <a:xfrm>
            <a:off x="3489303" y="392499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F10EBEB3-BD84-414E-A200-62F637049FB2}"/>
              </a:ext>
            </a:extLst>
          </p:cNvPr>
          <p:cNvSpPr/>
          <p:nvPr/>
        </p:nvSpPr>
        <p:spPr>
          <a:xfrm>
            <a:off x="3752964" y="392499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AF8DFEE3-CD6B-45DE-A3D3-137967D6CC5E}"/>
              </a:ext>
            </a:extLst>
          </p:cNvPr>
          <p:cNvSpPr/>
          <p:nvPr/>
        </p:nvSpPr>
        <p:spPr>
          <a:xfrm>
            <a:off x="4016625" y="392499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ED4F6680-6248-4A12-84A7-3B6A1A548EB5}"/>
              </a:ext>
            </a:extLst>
          </p:cNvPr>
          <p:cNvSpPr/>
          <p:nvPr/>
        </p:nvSpPr>
        <p:spPr>
          <a:xfrm>
            <a:off x="5110539" y="3924994"/>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65B39FCB-938C-4C04-AB76-4F72A750C655}"/>
              </a:ext>
            </a:extLst>
          </p:cNvPr>
          <p:cNvSpPr/>
          <p:nvPr/>
        </p:nvSpPr>
        <p:spPr>
          <a:xfrm>
            <a:off x="1643676" y="419988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9644ED9C-6F16-4D35-AFFF-D826022309B4}"/>
              </a:ext>
            </a:extLst>
          </p:cNvPr>
          <p:cNvSpPr/>
          <p:nvPr/>
        </p:nvSpPr>
        <p:spPr>
          <a:xfrm>
            <a:off x="1907337" y="419987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B82CCE4-1E3A-40F9-AA1D-7CA7C8ED4614}"/>
              </a:ext>
            </a:extLst>
          </p:cNvPr>
          <p:cNvSpPr/>
          <p:nvPr/>
        </p:nvSpPr>
        <p:spPr>
          <a:xfrm>
            <a:off x="2170998" y="419987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BC18378-599D-47E9-A081-C0E2DA942FE8}"/>
              </a:ext>
            </a:extLst>
          </p:cNvPr>
          <p:cNvSpPr/>
          <p:nvPr/>
        </p:nvSpPr>
        <p:spPr>
          <a:xfrm>
            <a:off x="2434659" y="419987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156F33B-4EC8-4670-A643-C0F36D7C3132}"/>
              </a:ext>
            </a:extLst>
          </p:cNvPr>
          <p:cNvSpPr/>
          <p:nvPr/>
        </p:nvSpPr>
        <p:spPr>
          <a:xfrm>
            <a:off x="2698320" y="419987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FF4C481-DC8C-447A-AAC6-584652B01CE5}"/>
              </a:ext>
            </a:extLst>
          </p:cNvPr>
          <p:cNvSpPr/>
          <p:nvPr/>
        </p:nvSpPr>
        <p:spPr>
          <a:xfrm>
            <a:off x="2961981" y="419987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8AA839E3-23B3-4E5A-953A-5734EE0BCC99}"/>
              </a:ext>
            </a:extLst>
          </p:cNvPr>
          <p:cNvSpPr/>
          <p:nvPr/>
        </p:nvSpPr>
        <p:spPr>
          <a:xfrm>
            <a:off x="3225642" y="419987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E51CCEF-9613-46E0-8D9B-6CD7E318CA64}"/>
              </a:ext>
            </a:extLst>
          </p:cNvPr>
          <p:cNvSpPr/>
          <p:nvPr/>
        </p:nvSpPr>
        <p:spPr>
          <a:xfrm>
            <a:off x="3489303" y="419987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8C06B85F-53DA-4CF8-AB20-96D4E4104C63}"/>
              </a:ext>
            </a:extLst>
          </p:cNvPr>
          <p:cNvSpPr/>
          <p:nvPr/>
        </p:nvSpPr>
        <p:spPr>
          <a:xfrm>
            <a:off x="3752964" y="419987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6218565A-043B-4E7D-804F-D0885122D0F3}"/>
              </a:ext>
            </a:extLst>
          </p:cNvPr>
          <p:cNvSpPr/>
          <p:nvPr/>
        </p:nvSpPr>
        <p:spPr>
          <a:xfrm>
            <a:off x="4016625" y="419987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8B159C83-5CC2-4A9F-82E7-AED2197FF44E}"/>
              </a:ext>
            </a:extLst>
          </p:cNvPr>
          <p:cNvSpPr/>
          <p:nvPr/>
        </p:nvSpPr>
        <p:spPr>
          <a:xfrm>
            <a:off x="5110539" y="419987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18BE5D6C-D38A-48B4-B448-F6FCF3D1943E}"/>
              </a:ext>
            </a:extLst>
          </p:cNvPr>
          <p:cNvSpPr/>
          <p:nvPr/>
        </p:nvSpPr>
        <p:spPr>
          <a:xfrm>
            <a:off x="1643676" y="447475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36C2BA02-BBD1-458B-823A-523888372BCA}"/>
              </a:ext>
            </a:extLst>
          </p:cNvPr>
          <p:cNvSpPr/>
          <p:nvPr/>
        </p:nvSpPr>
        <p:spPr>
          <a:xfrm>
            <a:off x="1907337" y="447475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CBB71C6-57FB-4E06-9979-251B0668538F}"/>
              </a:ext>
            </a:extLst>
          </p:cNvPr>
          <p:cNvSpPr/>
          <p:nvPr/>
        </p:nvSpPr>
        <p:spPr>
          <a:xfrm>
            <a:off x="2170998" y="4474754"/>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919CDDEA-A6BE-4506-845E-2168415C21F9}"/>
              </a:ext>
            </a:extLst>
          </p:cNvPr>
          <p:cNvSpPr/>
          <p:nvPr/>
        </p:nvSpPr>
        <p:spPr>
          <a:xfrm>
            <a:off x="2434659" y="447475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34C88FE4-3C13-4CD2-A2F5-4A4739F0F417}"/>
              </a:ext>
            </a:extLst>
          </p:cNvPr>
          <p:cNvSpPr/>
          <p:nvPr/>
        </p:nvSpPr>
        <p:spPr>
          <a:xfrm>
            <a:off x="2698320" y="447475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03F22BFC-C48F-4A4F-93E5-4DF828BAA648}"/>
              </a:ext>
            </a:extLst>
          </p:cNvPr>
          <p:cNvSpPr/>
          <p:nvPr/>
        </p:nvSpPr>
        <p:spPr>
          <a:xfrm>
            <a:off x="2961981" y="447475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858CA836-BC4C-4502-9A7D-5539E144D266}"/>
              </a:ext>
            </a:extLst>
          </p:cNvPr>
          <p:cNvSpPr/>
          <p:nvPr/>
        </p:nvSpPr>
        <p:spPr>
          <a:xfrm>
            <a:off x="3225642" y="447475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C0DC4179-025B-4FC1-BB1A-AB97624ED4B7}"/>
              </a:ext>
            </a:extLst>
          </p:cNvPr>
          <p:cNvSpPr/>
          <p:nvPr/>
        </p:nvSpPr>
        <p:spPr>
          <a:xfrm>
            <a:off x="3489303" y="447474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9C82150E-2239-4283-B068-55BBDFB5214B}"/>
              </a:ext>
            </a:extLst>
          </p:cNvPr>
          <p:cNvSpPr/>
          <p:nvPr/>
        </p:nvSpPr>
        <p:spPr>
          <a:xfrm>
            <a:off x="3752964" y="447474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E764E466-0A8F-49EA-A0A1-BCB655E7F4FD}"/>
              </a:ext>
            </a:extLst>
          </p:cNvPr>
          <p:cNvSpPr/>
          <p:nvPr/>
        </p:nvSpPr>
        <p:spPr>
          <a:xfrm>
            <a:off x="4016625" y="447474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32EA2096-DCC7-4744-999A-5C9A9E3F9B67}"/>
              </a:ext>
            </a:extLst>
          </p:cNvPr>
          <p:cNvSpPr/>
          <p:nvPr/>
        </p:nvSpPr>
        <p:spPr>
          <a:xfrm>
            <a:off x="5110539" y="447474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B01CD085-E03E-42C1-947E-B144DA713FC9}"/>
              </a:ext>
            </a:extLst>
          </p:cNvPr>
          <p:cNvSpPr/>
          <p:nvPr/>
        </p:nvSpPr>
        <p:spPr>
          <a:xfrm>
            <a:off x="1643676" y="474963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CB46E572-9CB4-484F-B58C-9CF78C659E2A}"/>
              </a:ext>
            </a:extLst>
          </p:cNvPr>
          <p:cNvSpPr/>
          <p:nvPr/>
        </p:nvSpPr>
        <p:spPr>
          <a:xfrm>
            <a:off x="1907337" y="474963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8FA61A6D-860C-4643-843A-AF515982B368}"/>
              </a:ext>
            </a:extLst>
          </p:cNvPr>
          <p:cNvSpPr/>
          <p:nvPr/>
        </p:nvSpPr>
        <p:spPr>
          <a:xfrm>
            <a:off x="2170998" y="474963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E1F8EAC5-36E2-463E-99E1-7EDC0C6F1E16}"/>
              </a:ext>
            </a:extLst>
          </p:cNvPr>
          <p:cNvSpPr/>
          <p:nvPr/>
        </p:nvSpPr>
        <p:spPr>
          <a:xfrm>
            <a:off x="2434659" y="474962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27AD695C-5BD6-4E28-BDE5-530FB6730916}"/>
              </a:ext>
            </a:extLst>
          </p:cNvPr>
          <p:cNvSpPr/>
          <p:nvPr/>
        </p:nvSpPr>
        <p:spPr>
          <a:xfrm>
            <a:off x="2698320" y="474962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78A449C-214E-4B1D-9F74-C9407E6BB73B}"/>
              </a:ext>
            </a:extLst>
          </p:cNvPr>
          <p:cNvSpPr/>
          <p:nvPr/>
        </p:nvSpPr>
        <p:spPr>
          <a:xfrm>
            <a:off x="2961981" y="474962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46EEBE6-F769-4E54-98C6-BED10BAA7D58}"/>
              </a:ext>
            </a:extLst>
          </p:cNvPr>
          <p:cNvSpPr/>
          <p:nvPr/>
        </p:nvSpPr>
        <p:spPr>
          <a:xfrm>
            <a:off x="3225642" y="474962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1D2BAD6F-17E2-4109-9C7A-4FAB0AB8F371}"/>
              </a:ext>
            </a:extLst>
          </p:cNvPr>
          <p:cNvSpPr/>
          <p:nvPr/>
        </p:nvSpPr>
        <p:spPr>
          <a:xfrm>
            <a:off x="3489303" y="474962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B462AD83-D71A-4797-8F5C-5C86980535B1}"/>
              </a:ext>
            </a:extLst>
          </p:cNvPr>
          <p:cNvSpPr/>
          <p:nvPr/>
        </p:nvSpPr>
        <p:spPr>
          <a:xfrm>
            <a:off x="3752964" y="474962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A3386B25-5475-4744-A224-AD6E64881BB1}"/>
              </a:ext>
            </a:extLst>
          </p:cNvPr>
          <p:cNvSpPr/>
          <p:nvPr/>
        </p:nvSpPr>
        <p:spPr>
          <a:xfrm>
            <a:off x="4016625" y="474962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FB26C1B3-3776-454C-A056-6D5D2021F497}"/>
              </a:ext>
            </a:extLst>
          </p:cNvPr>
          <p:cNvSpPr/>
          <p:nvPr/>
        </p:nvSpPr>
        <p:spPr>
          <a:xfrm>
            <a:off x="5110539" y="474962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2ECFEB1D-809C-46BB-9EAE-2C8C126D5DA5}"/>
              </a:ext>
            </a:extLst>
          </p:cNvPr>
          <p:cNvSpPr/>
          <p:nvPr/>
        </p:nvSpPr>
        <p:spPr>
          <a:xfrm>
            <a:off x="1643676" y="502450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DDE5605A-787F-4E8E-AB23-1827B6E971C4}"/>
              </a:ext>
            </a:extLst>
          </p:cNvPr>
          <p:cNvSpPr/>
          <p:nvPr/>
        </p:nvSpPr>
        <p:spPr>
          <a:xfrm>
            <a:off x="1907337" y="502450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94143E65-AA34-480F-AF2F-26457335B50B}"/>
              </a:ext>
            </a:extLst>
          </p:cNvPr>
          <p:cNvSpPr/>
          <p:nvPr/>
        </p:nvSpPr>
        <p:spPr>
          <a:xfrm>
            <a:off x="2170998" y="502450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3B344523-3030-44DF-ACA3-212204CCA7C1}"/>
              </a:ext>
            </a:extLst>
          </p:cNvPr>
          <p:cNvSpPr/>
          <p:nvPr/>
        </p:nvSpPr>
        <p:spPr>
          <a:xfrm>
            <a:off x="2434659" y="502450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138B46F0-FBE4-43BD-9C6A-00456C339723}"/>
              </a:ext>
            </a:extLst>
          </p:cNvPr>
          <p:cNvSpPr/>
          <p:nvPr/>
        </p:nvSpPr>
        <p:spPr>
          <a:xfrm>
            <a:off x="2698320" y="502450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31E47BA4-F195-496E-87F6-5B9409C3DF4C}"/>
              </a:ext>
            </a:extLst>
          </p:cNvPr>
          <p:cNvSpPr/>
          <p:nvPr/>
        </p:nvSpPr>
        <p:spPr>
          <a:xfrm>
            <a:off x="2961981" y="502450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61BFFAA6-BCCA-4750-B6CD-6818FF376406}"/>
              </a:ext>
            </a:extLst>
          </p:cNvPr>
          <p:cNvSpPr/>
          <p:nvPr/>
        </p:nvSpPr>
        <p:spPr>
          <a:xfrm>
            <a:off x="3225642" y="502450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26BF5EB7-9D20-46BE-AC62-D446D04AF905}"/>
              </a:ext>
            </a:extLst>
          </p:cNvPr>
          <p:cNvSpPr/>
          <p:nvPr/>
        </p:nvSpPr>
        <p:spPr>
          <a:xfrm>
            <a:off x="3489303" y="502450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824C49A9-54F0-407F-A120-9FD3707FB07E}"/>
              </a:ext>
            </a:extLst>
          </p:cNvPr>
          <p:cNvSpPr/>
          <p:nvPr/>
        </p:nvSpPr>
        <p:spPr>
          <a:xfrm>
            <a:off x="3752964" y="502450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D83ED49A-3180-4A1B-B8A7-DE5069DB95C5}"/>
              </a:ext>
            </a:extLst>
          </p:cNvPr>
          <p:cNvSpPr/>
          <p:nvPr/>
        </p:nvSpPr>
        <p:spPr>
          <a:xfrm>
            <a:off x="4016625" y="502449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6968016E-78F7-43E5-9719-0374C2CBC98E}"/>
              </a:ext>
            </a:extLst>
          </p:cNvPr>
          <p:cNvSpPr/>
          <p:nvPr/>
        </p:nvSpPr>
        <p:spPr>
          <a:xfrm>
            <a:off x="5110539" y="502449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E537373-F1AF-4E82-A689-91B5DE7892A6}"/>
              </a:ext>
            </a:extLst>
          </p:cNvPr>
          <p:cNvSpPr txBox="1"/>
          <p:nvPr/>
        </p:nvSpPr>
        <p:spPr>
          <a:xfrm>
            <a:off x="2588286" y="1601187"/>
            <a:ext cx="864339"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data</a:t>
            </a:r>
            <a:endParaRPr lang="ko-KR" altLang="en-US" sz="2400">
              <a:solidFill>
                <a:schemeClr val="tx1"/>
              </a:solidFill>
              <a:latin typeface="Consolas" panose="020B0609020204030204" pitchFamily="49" charset="0"/>
            </a:endParaRPr>
          </a:p>
        </p:txBody>
      </p:sp>
      <p:sp>
        <p:nvSpPr>
          <p:cNvPr id="141" name="TextBox 140">
            <a:extLst>
              <a:ext uri="{FF2B5EF4-FFF2-40B4-BE49-F238E27FC236}">
                <a16:creationId xmlns:a16="http://schemas.microsoft.com/office/drawing/2014/main" id="{4EB008B7-E400-4DF9-A4CB-612C9F8D21BA}"/>
              </a:ext>
            </a:extLst>
          </p:cNvPr>
          <p:cNvSpPr txBox="1"/>
          <p:nvPr/>
        </p:nvSpPr>
        <p:spPr>
          <a:xfrm>
            <a:off x="4861387" y="161773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target</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2567208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1042405" y="1242168"/>
            <a:ext cx="8680581" cy="5262979"/>
          </a:xfrm>
          <a:prstGeom prst="rect">
            <a:avLst/>
          </a:prstGeom>
          <a:noFill/>
        </p:spPr>
        <p:txBody>
          <a:bodyPr wrap="none" rtlCol="0">
            <a:spAutoFit/>
          </a:bodyPr>
          <a:lstStyle/>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텐서</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ko-KR" altLang="en-US" sz="1200" err="1">
                <a:solidFill>
                  <a:prstClr val="black"/>
                </a:solidFill>
                <a:latin typeface="Consolas" panose="020B0609020204030204" pitchFamily="49" charset="0"/>
                <a:ea typeface="맑은 고딕" panose="020B0503020000020004" pitchFamily="50" charset="-127"/>
              </a:rPr>
              <a:t>플로</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en-US" altLang="ko-KR" sz="1200">
                <a:solidFill>
                  <a:prstClr val="black"/>
                </a:solidFill>
                <a:latin typeface="Consolas" panose="020B0609020204030204" pitchFamily="49" charset="0"/>
                <a:ea typeface="맑은 고딕" panose="020B0503020000020004" pitchFamily="50" charset="-127"/>
              </a:rPr>
              <a:t>CPU </a:t>
            </a:r>
            <a:r>
              <a:rPr kumimoji="0" lang="ko-KR" altLang="en-US" sz="1200">
                <a:solidFill>
                  <a:prstClr val="black"/>
                </a:solidFill>
                <a:latin typeface="Consolas" panose="020B0609020204030204" pitchFamily="49" charset="0"/>
                <a:ea typeface="맑은 고딕" panose="020B0503020000020004" pitchFamily="50" charset="-127"/>
              </a:rPr>
              <a:t>버전 설치 </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PS C:\Users\jikim&gt; </a:t>
            </a:r>
            <a:r>
              <a:rPr kumimoji="0" lang="en-US" altLang="ko-KR" sz="1200" b="1">
                <a:solidFill>
                  <a:prstClr val="black"/>
                </a:solidFill>
                <a:latin typeface="Consolas" panose="020B0609020204030204" pitchFamily="49" charset="0"/>
                <a:ea typeface="맑은 고딕" panose="020B0503020000020004" pitchFamily="50" charset="-127"/>
              </a:rPr>
              <a:t>pip install </a:t>
            </a:r>
            <a:r>
              <a:rPr kumimoji="0" lang="en-US" altLang="ko-KR" sz="1200" b="1" err="1">
                <a:solidFill>
                  <a:prstClr val="black"/>
                </a:solidFill>
                <a:latin typeface="Consolas" panose="020B0609020204030204" pitchFamily="49" charset="0"/>
                <a:ea typeface="맑은 고딕" panose="020B0503020000020004" pitchFamily="50" charset="-127"/>
              </a:rPr>
              <a:t>tensorflow-cpu</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케라스</a:t>
            </a:r>
            <a:r>
              <a:rPr kumimoji="0" lang="ko-KR" altLang="en-US" sz="1200">
                <a:solidFill>
                  <a:prstClr val="black"/>
                </a:solidFill>
                <a:latin typeface="Consolas" panose="020B0609020204030204" pitchFamily="49" charset="0"/>
                <a:ea typeface="맑은 고딕" panose="020B0503020000020004" pitchFamily="50" charset="-127"/>
              </a:rPr>
              <a:t> 설치</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PS C:\Users\jikim&gt; </a:t>
            </a:r>
            <a:r>
              <a:rPr kumimoji="0" lang="en-US" altLang="ko-KR" sz="1200" b="1">
                <a:solidFill>
                  <a:prstClr val="black"/>
                </a:solidFill>
                <a:latin typeface="Consolas" panose="020B0609020204030204" pitchFamily="49" charset="0"/>
                <a:ea typeface="맑은 고딕" panose="020B0503020000020004" pitchFamily="50" charset="-127"/>
              </a:rPr>
              <a:t>pip install </a:t>
            </a:r>
            <a:r>
              <a:rPr kumimoji="0" lang="en-US" altLang="ko-KR" sz="1200" b="1" err="1">
                <a:solidFill>
                  <a:prstClr val="black"/>
                </a:solidFill>
                <a:latin typeface="Consolas" panose="020B0609020204030204" pitchFamily="49" charset="0"/>
                <a:ea typeface="맑은 고딕" panose="020B0503020000020004" pitchFamily="50" charset="-127"/>
              </a:rPr>
              <a:t>keras</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a:solidFill>
                  <a:prstClr val="black"/>
                </a:solidFill>
                <a:latin typeface="Consolas" panose="020B0609020204030204" pitchFamily="49" charset="0"/>
                <a:ea typeface="맑은 고딕" panose="020B0503020000020004" pitchFamily="50" charset="-127"/>
              </a:rPr>
              <a:t>파이썬 실행</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PS C:\Users\jikim&gt; </a:t>
            </a:r>
            <a:r>
              <a:rPr kumimoji="0" lang="en-US" altLang="ko-KR" sz="1200" b="1">
                <a:solidFill>
                  <a:prstClr val="black"/>
                </a:solidFill>
                <a:latin typeface="Consolas" panose="020B0609020204030204" pitchFamily="49" charset="0"/>
                <a:ea typeface="맑은 고딕" panose="020B0503020000020004" pitchFamily="50" charset="-127"/>
              </a:rPr>
              <a:t>python</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Python 3.7.4 (default, Aug  9 2019, 18:34:13) [MSC v.1915 64 bit (AMD64)] :: Anaconda, Inc. on win32</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Type "help", "copyright", "credits" or "license" for more information.</a:t>
            </a: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텐서플로</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ko-KR" altLang="en-US" sz="1200" err="1">
                <a:solidFill>
                  <a:prstClr val="black"/>
                </a:solidFill>
                <a:latin typeface="Consolas" panose="020B0609020204030204" pitchFamily="49" charset="0"/>
                <a:ea typeface="맑은 고딕" panose="020B0503020000020004" pitchFamily="50" charset="-127"/>
              </a:rPr>
              <a:t>임포트</a:t>
            </a:r>
            <a:r>
              <a:rPr kumimoji="0" lang="ko-KR" altLang="en-US" sz="1200">
                <a:solidFill>
                  <a:prstClr val="black"/>
                </a:solidFill>
                <a:latin typeface="Consolas" panose="020B0609020204030204" pitchFamily="49" charset="0"/>
                <a:ea typeface="맑은 고딕" panose="020B0503020000020004" pitchFamily="50" charset="-127"/>
              </a:rPr>
              <a:t> 확인</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a:t>
            </a:r>
            <a:r>
              <a:rPr kumimoji="0" lang="en-US" altLang="ko-KR" sz="1200" b="1">
                <a:solidFill>
                  <a:prstClr val="black"/>
                </a:solidFill>
                <a:latin typeface="Consolas" panose="020B0609020204030204" pitchFamily="49" charset="0"/>
                <a:ea typeface="맑은 고딕" panose="020B0503020000020004" pitchFamily="50" charset="-127"/>
              </a:rPr>
              <a:t>import </a:t>
            </a:r>
            <a:r>
              <a:rPr kumimoji="0" lang="en-US" altLang="ko-KR" sz="1200" b="1" err="1">
                <a:solidFill>
                  <a:prstClr val="black"/>
                </a:solidFill>
                <a:latin typeface="Consolas" panose="020B0609020204030204" pitchFamily="49" charset="0"/>
                <a:ea typeface="맑은 고딕" panose="020B0503020000020004" pitchFamily="50" charset="-127"/>
              </a:rPr>
              <a:t>tensorflow</a:t>
            </a:r>
            <a:r>
              <a:rPr kumimoji="0" lang="en-US" altLang="ko-KR" sz="1200" b="1">
                <a:solidFill>
                  <a:prstClr val="black"/>
                </a:solidFill>
                <a:latin typeface="Consolas" panose="020B0609020204030204" pitchFamily="49" charset="0"/>
                <a:ea typeface="맑은 고딕" panose="020B0503020000020004" pitchFamily="50" charset="-127"/>
              </a:rPr>
              <a:t> as </a:t>
            </a:r>
            <a:r>
              <a:rPr kumimoji="0" lang="en-US" altLang="ko-KR" sz="1200" b="1" err="1">
                <a:solidFill>
                  <a:prstClr val="black"/>
                </a:solidFill>
                <a:latin typeface="Consolas" panose="020B0609020204030204" pitchFamily="49" charset="0"/>
                <a:ea typeface="맑은 고딕" panose="020B0503020000020004" pitchFamily="50" charset="-127"/>
              </a:rPr>
              <a:t>tf</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print(</a:t>
            </a:r>
            <a:r>
              <a:rPr kumimoji="0" lang="en-US" altLang="ko-KR" sz="1200" err="1">
                <a:solidFill>
                  <a:prstClr val="black"/>
                </a:solidFill>
                <a:latin typeface="Consolas" panose="020B0609020204030204" pitchFamily="49" charset="0"/>
                <a:ea typeface="맑은 고딕" panose="020B0503020000020004" pitchFamily="50" charset="-127"/>
              </a:rPr>
              <a:t>tf</a:t>
            </a:r>
            <a:r>
              <a:rPr kumimoji="0" lang="en-US" altLang="ko-KR" sz="1200">
                <a:solidFill>
                  <a:prstClr val="black"/>
                </a:solidFill>
                <a:latin typeface="Consolas" panose="020B0609020204030204" pitchFamily="49" charset="0"/>
                <a:ea typeface="맑은 고딕" panose="020B0503020000020004" pitchFamily="50" charset="-127"/>
              </a:rPr>
              <a:t>.__version__)</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2.1.0</a:t>
            </a: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케라스</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ko-KR" altLang="en-US" sz="1200" err="1">
                <a:solidFill>
                  <a:prstClr val="black"/>
                </a:solidFill>
                <a:latin typeface="Consolas" panose="020B0609020204030204" pitchFamily="49" charset="0"/>
                <a:ea typeface="맑은 고딕" panose="020B0503020000020004" pitchFamily="50" charset="-127"/>
              </a:rPr>
              <a:t>임포트</a:t>
            </a:r>
            <a:r>
              <a:rPr kumimoji="0" lang="ko-KR" altLang="en-US" sz="1200">
                <a:solidFill>
                  <a:prstClr val="black"/>
                </a:solidFill>
                <a:latin typeface="Consolas" panose="020B0609020204030204" pitchFamily="49" charset="0"/>
                <a:ea typeface="맑은 고딕" panose="020B0503020000020004" pitchFamily="50" charset="-127"/>
              </a:rPr>
              <a:t> 확인</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a:t>
            </a:r>
            <a:r>
              <a:rPr kumimoji="0" lang="en-US" altLang="ko-KR" sz="1200" b="1">
                <a:solidFill>
                  <a:prstClr val="black"/>
                </a:solidFill>
                <a:latin typeface="Consolas" panose="020B0609020204030204" pitchFamily="49" charset="0"/>
                <a:ea typeface="맑은 고딕" panose="020B0503020000020004" pitchFamily="50" charset="-127"/>
              </a:rPr>
              <a:t>import </a:t>
            </a:r>
            <a:r>
              <a:rPr kumimoji="0" lang="en-US" altLang="ko-KR" sz="1200" b="1" err="1">
                <a:solidFill>
                  <a:prstClr val="black"/>
                </a:solidFill>
                <a:latin typeface="Consolas" panose="020B0609020204030204" pitchFamily="49" charset="0"/>
                <a:ea typeface="맑은 고딕" panose="020B0503020000020004" pitchFamily="50" charset="-127"/>
              </a:rPr>
              <a:t>keras</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Using TensorFlow backend.</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exit()</a:t>
            </a: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a:solidFill>
                  <a:prstClr val="black"/>
                </a:solidFill>
                <a:latin typeface="Consolas" panose="020B0609020204030204" pitchFamily="49" charset="0"/>
                <a:ea typeface="맑은 고딕" panose="020B0503020000020004" pitchFamily="50" charset="-127"/>
              </a:rPr>
              <a:t>소스가 있는 디렉토리로 이동 후</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C:\Users\jikim&gt;</a:t>
            </a:r>
            <a:r>
              <a:rPr kumimoji="0" lang="en-US" altLang="ko-KR" sz="1200" b="1">
                <a:solidFill>
                  <a:prstClr val="black"/>
                </a:solidFill>
                <a:latin typeface="Consolas" panose="020B0609020204030204" pitchFamily="49" charset="0"/>
                <a:ea typeface="맑은 고딕" panose="020B0503020000020004" pitchFamily="50" charset="-127"/>
              </a:rPr>
              <a:t>cd F:\deep_learning_nlp-master</a:t>
            </a:r>
          </a:p>
          <a:p>
            <a:pPr fontAlgn="auto">
              <a:spcBef>
                <a:spcPts val="0"/>
              </a:spcBef>
              <a:spcAft>
                <a:spcPts val="0"/>
              </a:spcAft>
            </a:pP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a:solidFill>
                  <a:prstClr val="black"/>
                </a:solidFill>
                <a:latin typeface="Consolas" panose="020B0609020204030204" pitchFamily="49" charset="0"/>
                <a:ea typeface="맑은 고딕" panose="020B0503020000020004" pitchFamily="50" charset="-127"/>
              </a:rPr>
              <a:t>주피터 노트북 실행</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d:\&gt;keras\source&gt;</a:t>
            </a:r>
            <a:r>
              <a:rPr kumimoji="0" lang="en-US" altLang="ko-KR" sz="1200" b="1">
                <a:solidFill>
                  <a:prstClr val="black"/>
                </a:solidFill>
                <a:latin typeface="Consolas" panose="020B0609020204030204" pitchFamily="49" charset="0"/>
                <a:ea typeface="맑은 고딕" panose="020B0503020000020004" pitchFamily="50" charset="-127"/>
              </a:rPr>
              <a:t>jupyter notebook</a:t>
            </a:r>
            <a:endParaRPr kumimoji="0" lang="ko-KR" altLang="en-US"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200" b="1">
              <a:solidFill>
                <a:prstClr val="black"/>
              </a:solidFill>
              <a:latin typeface="Consolas" panose="020B0609020204030204" pitchFamily="49" charset="0"/>
              <a:ea typeface="맑은 고딕" panose="020B0503020000020004" pitchFamily="50" charset="-127"/>
            </a:endParaRPr>
          </a:p>
        </p:txBody>
      </p:sp>
    </p:spTree>
    <p:extLst>
      <p:ext uri="{BB962C8B-B14F-4D97-AF65-F5344CB8AC3E}">
        <p14:creationId xmlns:p14="http://schemas.microsoft.com/office/powerpoint/2010/main" val="35601766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Data Set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1024151" y="1594817"/>
            <a:ext cx="5094152" cy="280076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sklearn.datasets</a:t>
            </a:r>
            <a:r>
              <a:rPr lang="en-US" altLang="ko-KR">
                <a:solidFill>
                  <a:schemeClr val="tx1"/>
                </a:solidFill>
                <a:latin typeface="Consolas" panose="020B0609020204030204" pitchFamily="49" charset="0"/>
              </a:rPr>
              <a:t> import </a:t>
            </a:r>
            <a:r>
              <a:rPr lang="en-US" altLang="ko-KR" err="1">
                <a:solidFill>
                  <a:schemeClr val="tx1"/>
                </a:solidFill>
                <a:latin typeface="Consolas" panose="020B0609020204030204" pitchFamily="49" charset="0"/>
              </a:rPr>
              <a:t>load_diabetes</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diabetes = </a:t>
            </a:r>
            <a:r>
              <a:rPr lang="en-US" altLang="ko-KR" err="1">
                <a:solidFill>
                  <a:schemeClr val="tx1"/>
                </a:solidFill>
                <a:latin typeface="Consolas" panose="020B0609020204030204" pitchFamily="49" charset="0"/>
              </a:rPr>
              <a:t>load_diabetes</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 = </a:t>
            </a:r>
            <a:r>
              <a:rPr lang="en-US" altLang="ko-KR" err="1">
                <a:solidFill>
                  <a:schemeClr val="tx1"/>
                </a:solidFill>
                <a:latin typeface="Consolas" panose="020B0609020204030204" pitchFamily="49" charset="0"/>
              </a:rPr>
              <a:t>diabetes.data</a:t>
            </a:r>
            <a:r>
              <a:rPr lang="en-US" altLang="ko-KR">
                <a:solidFill>
                  <a:schemeClr val="tx1"/>
                </a:solidFill>
                <a:latin typeface="Consolas" panose="020B0609020204030204" pitchFamily="49" charset="0"/>
              </a:rPr>
              <a:t>[:, 2]</a:t>
            </a:r>
          </a:p>
          <a:p>
            <a:r>
              <a:rPr lang="en-US" altLang="ko-KR">
                <a:solidFill>
                  <a:schemeClr val="tx1"/>
                </a:solidFill>
                <a:latin typeface="Consolas" panose="020B0609020204030204" pitchFamily="49" charset="0"/>
              </a:rPr>
              <a:t>y = </a:t>
            </a:r>
            <a:r>
              <a:rPr lang="en-US" altLang="ko-KR" err="1">
                <a:solidFill>
                  <a:schemeClr val="tx1"/>
                </a:solidFill>
                <a:latin typeface="Consolas" panose="020B0609020204030204" pitchFamily="49" charset="0"/>
              </a:rPr>
              <a:t>diabetes.target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1024150" y="1144859"/>
            <a:ext cx="4814138"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data set </a:t>
            </a:r>
            <a:r>
              <a:rPr lang="ko-KR" altLang="en-US" sz="2400">
                <a:solidFill>
                  <a:schemeClr val="tx1"/>
                </a:solidFill>
                <a:latin typeface="맑은 고딕" panose="020B0503020000020004" pitchFamily="50" charset="-127"/>
                <a:ea typeface="맑은 고딕" panose="020B0503020000020004" pitchFamily="50" charset="-127"/>
              </a:rPr>
              <a:t>준비</a:t>
            </a:r>
            <a:r>
              <a:rPr lang="en-US" altLang="ko-KR" sz="2400">
                <a:solidFill>
                  <a:schemeClr val="tx1"/>
                </a:solidFill>
                <a:latin typeface="Consolas" panose="020B0609020204030204" pitchFamily="49" charset="0"/>
              </a:rPr>
              <a:t>(sklearn </a:t>
            </a:r>
            <a:r>
              <a:rPr lang="ko-KR" altLang="en-US" sz="2400">
                <a:solidFill>
                  <a:schemeClr val="tx1"/>
                </a:solidFill>
                <a:latin typeface="맑은 고딕" panose="020B0503020000020004" pitchFamily="50" charset="-127"/>
                <a:ea typeface="맑은 고딕" panose="020B0503020000020004" pitchFamily="50" charset="-127"/>
              </a:rPr>
              <a:t>이용</a:t>
            </a:r>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p:pic>
        <p:nvPicPr>
          <p:cNvPr id="32772" name="Picture 4">
            <a:extLst>
              <a:ext uri="{FF2B5EF4-FFF2-40B4-BE49-F238E27FC236}">
                <a16:creationId xmlns:a16="http://schemas.microsoft.com/office/drawing/2014/main" id="{B2EDB049-1226-4081-ADA1-4FBFCC1B93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1087" y="1594817"/>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09709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역전파 구현 </a:t>
            </a:r>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I</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409454" y="2256503"/>
            <a:ext cx="5922072" cy="4031873"/>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w = 1.0</a:t>
            </a:r>
          </a:p>
          <a:p>
            <a:r>
              <a:rPr lang="en-US" altLang="ko-KR">
                <a:solidFill>
                  <a:schemeClr val="tx1"/>
                </a:solidFill>
                <a:latin typeface="Consolas" panose="020B0609020204030204" pitchFamily="49" charset="0"/>
              </a:rPr>
              <a:t>b = 1.0</a:t>
            </a:r>
          </a:p>
          <a:p>
            <a:r>
              <a:rPr lang="en-US" altLang="ko-KR">
                <a:solidFill>
                  <a:schemeClr val="tx1"/>
                </a:solidFill>
                <a:latin typeface="Consolas" panose="020B0609020204030204" pitchFamily="49" charset="0"/>
              </a:rPr>
              <a:t>rate = 0.01</a:t>
            </a:r>
          </a:p>
          <a:p>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w + b</a:t>
            </a:r>
          </a:p>
          <a:p>
            <a:r>
              <a:rPr lang="en-US" altLang="ko-KR">
                <a:solidFill>
                  <a:schemeClr val="tx1"/>
                </a:solidFill>
                <a:latin typeface="Consolas" panose="020B0609020204030204" pitchFamily="49" charset="0"/>
              </a:rPr>
              <a:t>    err = y</a:t>
            </a:r>
            <a:r>
              <a:rPr lang="en-US" altLang="ko-KR" err="1">
                <a:solidFill>
                  <a:schemeClr val="tx1"/>
                </a:solidFill>
                <a:latin typeface="Consolas" panose="020B0609020204030204" pitchFamily="49" charset="0"/>
              </a:rPr>
              <a:t>_</a:t>
            </a:r>
            <a:r>
              <a:rPr lang="en-US" altLang="ko-KR">
                <a:solidFill>
                  <a:schemeClr val="tx1"/>
                </a:solidFill>
                <a:latin typeface="Consolas" panose="020B0609020204030204" pitchFamily="49" charset="0"/>
              </a:rPr>
              <a:t>hat - y_i</a:t>
            </a:r>
          </a:p>
          <a:p>
            <a:r>
              <a:rPr lang="en-US" altLang="ko-KR">
                <a:solidFill>
                  <a:schemeClr val="tx1"/>
                </a:solidFill>
                <a:latin typeface="Consolas" panose="020B0609020204030204" pitchFamily="49" charset="0"/>
              </a:rPr>
              <a:t>    w = w - rate * err * x_i</a:t>
            </a:r>
          </a:p>
          <a:p>
            <a:r>
              <a:rPr lang="en-US" altLang="ko-KR">
                <a:solidFill>
                  <a:schemeClr val="tx1"/>
                </a:solidFill>
                <a:latin typeface="Consolas" panose="020B0609020204030204" pitchFamily="49" charset="0"/>
              </a:rPr>
              <a:t>    b = b - rate * err</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w + b)</a:t>
            </a:r>
          </a:p>
          <a:p>
            <a:r>
              <a:rPr lang="en-US" altLang="ko-KR">
                <a:solidFill>
                  <a:schemeClr val="tx1"/>
                </a:solidFill>
                <a:latin typeface="Consolas" panose="020B0609020204030204" pitchFamily="49" charset="0"/>
              </a:rPr>
              <a:t>pt2 = (0.15, 0.15 * w + b)</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 'r-')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776903" y="867075"/>
            <a:ext cx="4589718" cy="1261884"/>
          </a:xfrm>
          <a:prstGeom prst="rect">
            <a:avLst/>
          </a:prstGeom>
          <a:noFill/>
        </p:spPr>
        <p:txBody>
          <a:bodyPr wrap="none" rtlCol="0">
            <a:spAutoFit/>
          </a:bodyPr>
          <a:lstStyle/>
          <a:p>
            <a:r>
              <a:rPr lang="ko-KR" altLang="en-US" sz="2000" err="1">
                <a:solidFill>
                  <a:schemeClr val="tx1"/>
                </a:solidFill>
                <a:latin typeface="맑은 고딕" panose="020B0503020000020004" pitchFamily="50" charset="-127"/>
                <a:ea typeface="맑은 고딕" panose="020B0503020000020004" pitchFamily="50" charset="-127"/>
              </a:rPr>
              <a:t>역전파</a:t>
            </a:r>
            <a:r>
              <a:rPr lang="ko-KR" altLang="en-US" sz="2000">
                <a:solidFill>
                  <a:schemeClr val="tx1"/>
                </a:solidFill>
                <a:latin typeface="맑은 고딕" panose="020B0503020000020004" pitchFamily="50" charset="-127"/>
                <a:ea typeface="맑은 고딕" panose="020B0503020000020004" pitchFamily="50" charset="-127"/>
              </a:rPr>
              <a:t> 구현</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1. batch=1</a:t>
            </a:r>
          </a:p>
          <a:p>
            <a:r>
              <a:rPr lang="en-US" altLang="ko-KR" sz="1800">
                <a:solidFill>
                  <a:schemeClr val="tx1"/>
                </a:solidFill>
                <a:latin typeface="맑은 고딕" panose="020B0503020000020004" pitchFamily="50" charset="-127"/>
                <a:ea typeface="맑은 고딕" panose="020B0503020000020004" pitchFamily="50" charset="-127"/>
              </a:rPr>
              <a:t>2. </a:t>
            </a:r>
            <a:r>
              <a:rPr lang="ko-KR" altLang="en-US" sz="1800">
                <a:solidFill>
                  <a:schemeClr val="tx1"/>
                </a:solidFill>
                <a:latin typeface="맑은 고딕" panose="020B0503020000020004" pitchFamily="50" charset="-127"/>
                <a:ea typeface="맑은 고딕" panose="020B0503020000020004" pitchFamily="50" charset="-127"/>
              </a:rPr>
              <a:t>점의 전체 개수만큼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번 순회 </a:t>
            </a:r>
            <a:r>
              <a:rPr lang="en-US" altLang="ko-KR" sz="1800">
                <a:solidFill>
                  <a:schemeClr val="tx1"/>
                </a:solidFill>
                <a:latin typeface="맑은 고딕" panose="020B0503020000020004" pitchFamily="50" charset="-127"/>
                <a:ea typeface="맑은 고딕" panose="020B0503020000020004" pitchFamily="50" charset="-127"/>
              </a:rPr>
              <a:t>(epoch=1)</a:t>
            </a:r>
          </a:p>
          <a:p>
            <a:r>
              <a:rPr lang="en-US" altLang="ko-KR" sz="1800">
                <a:solidFill>
                  <a:schemeClr val="tx1"/>
                </a:solidFill>
                <a:latin typeface="맑은 고딕" panose="020B0503020000020004" pitchFamily="50" charset="-127"/>
                <a:ea typeface="맑은 고딕" panose="020B0503020000020004" pitchFamily="50" charset="-127"/>
              </a:rPr>
              <a:t>    :</a:t>
            </a:r>
            <a:r>
              <a:rPr lang="en-US" altLang="ko-KR" sz="2000">
                <a:solidFill>
                  <a:schemeClr val="tx1"/>
                </a:solidFill>
                <a:latin typeface="맑은 고딕" panose="020B0503020000020004" pitchFamily="50" charset="-127"/>
                <a:ea typeface="맑은 고딕" panose="020B0503020000020004" pitchFamily="50" charset="-127"/>
              </a:rPr>
              <a:t>   SGD=&gt;</a:t>
            </a:r>
            <a:r>
              <a:rPr lang="ko-KR" altLang="en-US" sz="2000">
                <a:solidFill>
                  <a:schemeClr val="tx1"/>
                </a:solidFill>
                <a:latin typeface="맑은 고딕" panose="020B0503020000020004" pitchFamily="50" charset="-127"/>
                <a:ea typeface="맑은 고딕" panose="020B0503020000020004" pitchFamily="50" charset="-127"/>
              </a:rPr>
              <a:t>원소 하나마다 </a:t>
            </a:r>
            <a:r>
              <a:rPr lang="en-US" altLang="ko-KR" sz="2000" err="1">
                <a:solidFill>
                  <a:schemeClr val="tx1"/>
                </a:solidFill>
                <a:latin typeface="맑은 고딕" panose="020B0503020000020004" pitchFamily="50" charset="-127"/>
                <a:ea typeface="맑은 고딕" panose="020B0503020000020004" pitchFamily="50" charset="-127"/>
              </a:rPr>
              <a:t>w,b</a:t>
            </a:r>
            <a:r>
              <a:rPr lang="en-US" altLang="ko-KR" sz="2000">
                <a:solidFill>
                  <a:schemeClr val="tx1"/>
                </a:solidFill>
                <a:latin typeface="맑은 고딕" panose="020B0503020000020004" pitchFamily="50" charset="-127"/>
                <a:ea typeface="맑은 고딕" panose="020B0503020000020004" pitchFamily="50" charset="-127"/>
              </a:rPr>
              <a:t> </a:t>
            </a:r>
            <a:r>
              <a:rPr lang="ko-KR" altLang="en-US" sz="2000">
                <a:solidFill>
                  <a:schemeClr val="tx1"/>
                </a:solidFill>
                <a:latin typeface="맑은 고딕" panose="020B0503020000020004" pitchFamily="50" charset="-127"/>
                <a:ea typeface="맑은 고딕" panose="020B0503020000020004" pitchFamily="50" charset="-127"/>
              </a:rPr>
              <a:t>갱신</a:t>
            </a:r>
          </a:p>
        </p:txBody>
      </p:sp>
      <p:pic>
        <p:nvPicPr>
          <p:cNvPr id="34824" name="Picture 8">
            <a:extLst>
              <a:ext uri="{FF2B5EF4-FFF2-40B4-BE49-F238E27FC236}">
                <a16:creationId xmlns:a16="http://schemas.microsoft.com/office/drawing/2014/main" id="{F9C3C5F0-271D-41B3-82D9-C70EA9646B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6309" y="2445415"/>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80580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역전파 구현 </a:t>
            </a:r>
            <a:r>
              <a:rPr lang="en-US" altLang="ko-KR" sz="2000" b="1">
                <a:solidFill>
                  <a:srgbClr val="000000"/>
                </a:solidFill>
                <a:ea typeface="-2002" pitchFamily="18" charset="-127"/>
              </a:rPr>
              <a:t>II</a:t>
            </a:r>
            <a:endParaRPr lang="ko-KR" altLang="en-US"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447055" y="2479481"/>
            <a:ext cx="5784006" cy="3539430"/>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 in range(1, 100):</a:t>
            </a:r>
          </a:p>
          <a:p>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w + b</a:t>
            </a:r>
          </a:p>
          <a:p>
            <a:r>
              <a:rPr lang="en-US" altLang="ko-KR">
                <a:solidFill>
                  <a:schemeClr val="tx1"/>
                </a:solidFill>
                <a:latin typeface="Consolas" panose="020B0609020204030204" pitchFamily="49" charset="0"/>
              </a:rPr>
              <a:t>        err =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y_hat</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w = w +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err</a:t>
            </a:r>
          </a:p>
          <a:p>
            <a:r>
              <a:rPr lang="en-US" altLang="ko-KR">
                <a:solidFill>
                  <a:schemeClr val="tx1"/>
                </a:solidFill>
                <a:latin typeface="Consolas" panose="020B0609020204030204" pitchFamily="49" charset="0"/>
              </a:rPr>
              <a:t>        b = b + 1 * err</a:t>
            </a: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w + b)</a:t>
            </a:r>
          </a:p>
          <a:p>
            <a:r>
              <a:rPr lang="en-US" altLang="ko-KR">
                <a:solidFill>
                  <a:schemeClr val="tx1"/>
                </a:solidFill>
                <a:latin typeface="Consolas" panose="020B0609020204030204" pitchFamily="49" charset="0"/>
              </a:rPr>
              <a:t>pt2 = (0.15, 0.15 * w + b)</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 'r-')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776903" y="867075"/>
            <a:ext cx="4493538" cy="1538883"/>
          </a:xfrm>
          <a:prstGeom prst="rect">
            <a:avLst/>
          </a:prstGeom>
          <a:noFill/>
        </p:spPr>
        <p:txBody>
          <a:bodyPr wrap="none" rtlCol="0">
            <a:spAutoFit/>
          </a:bodyPr>
          <a:lstStyle/>
          <a:p>
            <a:r>
              <a:rPr lang="ko-KR" altLang="en-US" sz="2000" err="1">
                <a:solidFill>
                  <a:schemeClr val="tx1"/>
                </a:solidFill>
                <a:latin typeface="맑은 고딕" panose="020B0503020000020004" pitchFamily="50" charset="-127"/>
                <a:ea typeface="맑은 고딕" panose="020B0503020000020004" pitchFamily="50" charset="-127"/>
              </a:rPr>
              <a:t>역전파</a:t>
            </a:r>
            <a:r>
              <a:rPr lang="ko-KR" altLang="en-US" sz="2000">
                <a:solidFill>
                  <a:schemeClr val="tx1"/>
                </a:solidFill>
                <a:latin typeface="맑은 고딕" panose="020B0503020000020004" pitchFamily="50" charset="-127"/>
                <a:ea typeface="맑은 고딕" panose="020B0503020000020004" pitchFamily="50" charset="-127"/>
              </a:rPr>
              <a:t> 구현</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1. batch=1</a:t>
            </a:r>
          </a:p>
          <a:p>
            <a:r>
              <a:rPr lang="en-US" altLang="ko-KR" sz="1800">
                <a:solidFill>
                  <a:schemeClr val="tx1"/>
                </a:solidFill>
                <a:latin typeface="맑은 고딕" panose="020B0503020000020004" pitchFamily="50" charset="-127"/>
                <a:ea typeface="맑은 고딕" panose="020B0503020000020004" pitchFamily="50" charset="-127"/>
              </a:rPr>
              <a:t>2. epoch=100</a:t>
            </a:r>
            <a:r>
              <a:rPr lang="ko-KR" altLang="en-US" sz="1800">
                <a:solidFill>
                  <a:schemeClr val="tx1"/>
                </a:solidFill>
                <a:latin typeface="맑은 고딕" panose="020B0503020000020004" pitchFamily="50" charset="-127"/>
                <a:ea typeface="맑은 고딕" panose="020B0503020000020004" pitchFamily="50" charset="-127"/>
              </a:rPr>
              <a:t>번 만큼 외부 루프에서 순회</a:t>
            </a:r>
            <a:endParaRPr lang="en-US" altLang="ko-KR" sz="18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3. </a:t>
            </a:r>
            <a:r>
              <a:rPr lang="ko-KR" altLang="en-US" sz="1800">
                <a:solidFill>
                  <a:schemeClr val="tx1"/>
                </a:solidFill>
                <a:latin typeface="맑은 고딕" panose="020B0503020000020004" pitchFamily="50" charset="-127"/>
                <a:ea typeface="맑은 고딕" panose="020B0503020000020004" pitchFamily="50" charset="-127"/>
              </a:rPr>
              <a:t>점의 전체 개수만큼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번 순회</a:t>
            </a:r>
            <a:endParaRPr lang="en-US" altLang="ko-KR" sz="18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    :</a:t>
            </a:r>
            <a:r>
              <a:rPr lang="en-US" altLang="ko-KR" sz="2000">
                <a:solidFill>
                  <a:schemeClr val="tx1"/>
                </a:solidFill>
                <a:latin typeface="맑은 고딕" panose="020B0503020000020004" pitchFamily="50" charset="-127"/>
                <a:ea typeface="맑은 고딕" panose="020B0503020000020004" pitchFamily="50" charset="-127"/>
              </a:rPr>
              <a:t>   SGD=&gt;</a:t>
            </a:r>
            <a:r>
              <a:rPr lang="ko-KR" altLang="en-US" sz="2000">
                <a:solidFill>
                  <a:schemeClr val="tx1"/>
                </a:solidFill>
                <a:latin typeface="맑은 고딕" panose="020B0503020000020004" pitchFamily="50" charset="-127"/>
                <a:ea typeface="맑은 고딕" panose="020B0503020000020004" pitchFamily="50" charset="-127"/>
              </a:rPr>
              <a:t>원소 하나마다 </a:t>
            </a:r>
            <a:r>
              <a:rPr lang="en-US" altLang="ko-KR" sz="2000" err="1">
                <a:solidFill>
                  <a:schemeClr val="tx1"/>
                </a:solidFill>
                <a:latin typeface="맑은 고딕" panose="020B0503020000020004" pitchFamily="50" charset="-127"/>
                <a:ea typeface="맑은 고딕" panose="020B0503020000020004" pitchFamily="50" charset="-127"/>
              </a:rPr>
              <a:t>w,b</a:t>
            </a:r>
            <a:r>
              <a:rPr lang="en-US" altLang="ko-KR" sz="2000">
                <a:solidFill>
                  <a:schemeClr val="tx1"/>
                </a:solidFill>
                <a:latin typeface="맑은 고딕" panose="020B0503020000020004" pitchFamily="50" charset="-127"/>
                <a:ea typeface="맑은 고딕" panose="020B0503020000020004" pitchFamily="50" charset="-127"/>
              </a:rPr>
              <a:t> </a:t>
            </a:r>
            <a:r>
              <a:rPr lang="ko-KR" altLang="en-US" sz="2000">
                <a:solidFill>
                  <a:schemeClr val="tx1"/>
                </a:solidFill>
                <a:latin typeface="맑은 고딕" panose="020B0503020000020004" pitchFamily="50" charset="-127"/>
                <a:ea typeface="맑은 고딕" panose="020B0503020000020004" pitchFamily="50" charset="-127"/>
              </a:rPr>
              <a:t>갱신</a:t>
            </a:r>
          </a:p>
        </p:txBody>
      </p:sp>
      <p:pic>
        <p:nvPicPr>
          <p:cNvPr id="34822" name="Picture 6">
            <a:extLst>
              <a:ext uri="{FF2B5EF4-FFF2-40B4-BE49-F238E27FC236}">
                <a16:creationId xmlns:a16="http://schemas.microsoft.com/office/drawing/2014/main" id="{ECE9979E-F51B-480D-B072-338B48E73B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8708" y="2479481"/>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2048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2.4 </a:t>
            </a:r>
            <a:r>
              <a:rPr kumimoji="0" lang="ko-KR" altLang="en-US" sz="1800" b="1" u="sng">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173309778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853165" y="1163637"/>
            <a:ext cx="8392687" cy="1815882"/>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class Neuron:</a:t>
            </a:r>
          </a:p>
          <a:p>
            <a:r>
              <a:rPr lang="en-US" altLang="ko-KR">
                <a:solidFill>
                  <a:schemeClr val="tx1"/>
                </a:solidFill>
                <a:latin typeface="Consolas" panose="020B0609020204030204" pitchFamily="49" charset="0"/>
              </a:rPr>
              <a:t>    def __</a:t>
            </a:r>
            <a:r>
              <a:rPr lang="en-US" altLang="ko-KR" err="1">
                <a:solidFill>
                  <a:schemeClr val="tx1"/>
                </a:solidFill>
                <a:latin typeface="Consolas" panose="020B0609020204030204" pitchFamily="49" charset="0"/>
              </a:rPr>
              <a:t>init</a:t>
            </a:r>
            <a:r>
              <a:rPr lang="en-US" altLang="ko-KR">
                <a:solidFill>
                  <a:schemeClr val="tx1"/>
                </a:solidFill>
                <a:latin typeface="Consolas" panose="020B0609020204030204" pitchFamily="49" charset="0"/>
              </a:rPr>
              <a:t>__(self):</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초기화 작업을 수행합니다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필요한 함수를 추가합니다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endParaRPr lang="ko-KR" altLang="en-US">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186B3EBC-E39C-4D34-A36E-D6BE024F4C19}"/>
              </a:ext>
            </a:extLst>
          </p:cNvPr>
          <p:cNvSpPr txBox="1"/>
          <p:nvPr/>
        </p:nvSpPr>
        <p:spPr>
          <a:xfrm>
            <a:off x="460918" y="774670"/>
            <a:ext cx="245483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Neuron class</a:t>
            </a:r>
            <a:r>
              <a:rPr lang="ko-KR" altLang="en-US" sz="2000">
                <a:solidFill>
                  <a:schemeClr val="tx1"/>
                </a:solidFill>
                <a:latin typeface="고도 M" panose="02000503000000020004" pitchFamily="2" charset="-127"/>
                <a:ea typeface="고도 M" panose="02000503000000020004" pitchFamily="2" charset="-127"/>
              </a:rPr>
              <a:t> 만들기</a:t>
            </a:r>
          </a:p>
        </p:txBody>
      </p:sp>
      <p:sp>
        <p:nvSpPr>
          <p:cNvPr id="6" name="직사각형 5">
            <a:extLst>
              <a:ext uri="{FF2B5EF4-FFF2-40B4-BE49-F238E27FC236}">
                <a16:creationId xmlns:a16="http://schemas.microsoft.com/office/drawing/2014/main" id="{51E131A5-FC3D-41D2-A91D-3EB516950E29}"/>
              </a:ext>
            </a:extLst>
          </p:cNvPr>
          <p:cNvSpPr/>
          <p:nvPr/>
        </p:nvSpPr>
        <p:spPr>
          <a:xfrm>
            <a:off x="853165" y="3878482"/>
            <a:ext cx="8392687" cy="83099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__</a:t>
            </a:r>
            <a:r>
              <a:rPr lang="en-US" altLang="ko-KR" err="1">
                <a:solidFill>
                  <a:schemeClr val="tx1"/>
                </a:solidFill>
                <a:latin typeface="Consolas" panose="020B0609020204030204" pitchFamily="49" charset="0"/>
              </a:rPr>
              <a:t>init</a:t>
            </a:r>
            <a:r>
              <a:rPr lang="en-US" altLang="ko-KR">
                <a:solidFill>
                  <a:schemeClr val="tx1"/>
                </a:solidFill>
                <a:latin typeface="Consolas" panose="020B0609020204030204" pitchFamily="49" charset="0"/>
              </a:rPr>
              <a:t>__(self):</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1.0</a:t>
            </a:r>
            <a:endParaRPr lang="ko-KR" altLang="en-US">
              <a:solidFill>
                <a:schemeClr val="tx1"/>
              </a:solidFill>
              <a:latin typeface="Consolas" panose="020B0609020204030204" pitchFamily="49" charset="0"/>
            </a:endParaRP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1.0</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60918" y="3489515"/>
            <a:ext cx="255871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1. __</a:t>
            </a:r>
            <a:r>
              <a:rPr lang="en-US" altLang="ko-KR" sz="1800" err="1">
                <a:solidFill>
                  <a:schemeClr val="tx1"/>
                </a:solidFill>
                <a:latin typeface="고도 M" panose="02000503000000020004" pitchFamily="2" charset="-127"/>
                <a:ea typeface="고도 M" panose="02000503000000020004" pitchFamily="2" charset="-127"/>
              </a:rPr>
              <a:t>init</a:t>
            </a:r>
            <a:r>
              <a:rPr lang="en-US" altLang="ko-KR" sz="1800">
                <a:solidFill>
                  <a:schemeClr val="tx1"/>
                </a:solidFill>
                <a:latin typeface="고도 M" panose="02000503000000020004" pitchFamily="2" charset="-127"/>
                <a:ea typeface="고도 M" panose="02000503000000020004" pitchFamily="2" charset="-127"/>
              </a:rPr>
              <a:t>__() </a:t>
            </a:r>
            <a:r>
              <a:rPr lang="ko-KR" altLang="en-US" sz="1800">
                <a:solidFill>
                  <a:schemeClr val="tx1"/>
                </a:solidFill>
                <a:latin typeface="고도 M" panose="02000503000000020004" pitchFamily="2" charset="-127"/>
                <a:ea typeface="고도 M" panose="02000503000000020004" pitchFamily="2" charset="-127"/>
              </a:rPr>
              <a:t>함수 만들기</a:t>
            </a:r>
          </a:p>
        </p:txBody>
      </p:sp>
    </p:spTree>
    <p:extLst>
      <p:ext uri="{BB962C8B-B14F-4D97-AF65-F5344CB8AC3E}">
        <p14:creationId xmlns:p14="http://schemas.microsoft.com/office/powerpoint/2010/main" val="4123526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83099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a:t>
            </a:r>
            <a:r>
              <a:rPr lang="en-US" altLang="ko-KR" err="1">
                <a:solidFill>
                  <a:schemeClr val="tx1"/>
                </a:solidFill>
                <a:latin typeface="Consolas" panose="020B0609020204030204" pitchFamily="49" charset="0"/>
              </a:rPr>
              <a:t>forpass</a:t>
            </a:r>
            <a:r>
              <a:rPr lang="en-US" altLang="ko-KR">
                <a:solidFill>
                  <a:schemeClr val="tx1"/>
                </a:solidFill>
                <a:latin typeface="Consolas" panose="020B0609020204030204" pitchFamily="49" charset="0"/>
              </a:rPr>
              <a:t>(self, x):</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x *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직선 방정식을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t>
            </a:r>
            <a:r>
              <a:rPr lang="en-US" altLang="ko-KR" err="1">
                <a:solidFill>
                  <a:schemeClr val="tx1"/>
                </a:solidFill>
                <a:latin typeface="Consolas" panose="020B0609020204030204" pitchFamily="49" charset="0"/>
              </a:rPr>
              <a:t>y_hat</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225254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2. </a:t>
            </a:r>
            <a:r>
              <a:rPr lang="ko-KR" altLang="en-US" sz="1800" err="1">
                <a:solidFill>
                  <a:schemeClr val="tx1"/>
                </a:solidFill>
                <a:latin typeface="고도 M" panose="02000503000000020004" pitchFamily="2" charset="-127"/>
                <a:ea typeface="고도 M" panose="02000503000000020004" pitchFamily="2" charset="-127"/>
              </a:rPr>
              <a:t>정방향</a:t>
            </a:r>
            <a:r>
              <a:rPr lang="ko-KR" altLang="en-US" sz="1800">
                <a:solidFill>
                  <a:schemeClr val="tx1"/>
                </a:solidFill>
                <a:latin typeface="고도 M" panose="02000503000000020004" pitchFamily="2" charset="-127"/>
                <a:ea typeface="고도 M" panose="02000503000000020004" pitchFamily="2" charset="-127"/>
              </a:rPr>
              <a:t>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2736608" y="3618507"/>
            <a:ext cx="960699" cy="9606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558D15F-66DE-4EDE-9FC5-69F3EB91F251}"/>
                  </a:ext>
                </a:extLst>
              </p:cNvPr>
              <p:cNvSpPr txBox="1"/>
              <p:nvPr/>
            </p:nvSpPr>
            <p:spPr>
              <a:xfrm>
                <a:off x="2137725" y="5642659"/>
                <a:ext cx="187147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D558D15F-66DE-4EDE-9FC5-69F3EB91F251}"/>
                  </a:ext>
                </a:extLst>
              </p:cNvPr>
              <p:cNvSpPr txBox="1">
                <a:spLocks noRot="1" noChangeAspect="1" noMove="1" noResize="1" noEditPoints="1" noAdjustHandles="1" noChangeArrowheads="1" noChangeShapeType="1" noTextEdit="1"/>
              </p:cNvSpPr>
              <p:nvPr/>
            </p:nvSpPr>
            <p:spPr>
              <a:xfrm>
                <a:off x="2137725" y="5642659"/>
                <a:ext cx="1871474" cy="461665"/>
              </a:xfrm>
              <a:prstGeom prst="rect">
                <a:avLst/>
              </a:prstGeom>
              <a:blipFill>
                <a:blip r:embed="rId3"/>
                <a:stretch>
                  <a:fillRect t="-4000" b="-10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2095149" y="2999560"/>
                <a:ext cx="59125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2095149" y="2999560"/>
                <a:ext cx="591252"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1610338" y="3833301"/>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1610338" y="3833301"/>
                <a:ext cx="527387" cy="46166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2236010" y="4777298"/>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2236010" y="4777298"/>
                <a:ext cx="527387" cy="461665"/>
              </a:xfrm>
              <a:prstGeom prst="rect">
                <a:avLst/>
              </a:prstGeom>
              <a:blipFill>
                <a:blip r:embed="rId6"/>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2703762" y="375049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2712582" y="406712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2475046" y="3390766"/>
            <a:ext cx="406008" cy="359732"/>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2023632" y="4122574"/>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2575367" y="4473615"/>
            <a:ext cx="329879" cy="422223"/>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3697307" y="4098856"/>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4327448" y="3832431"/>
                <a:ext cx="531363"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4327448" y="3832431"/>
                <a:ext cx="531363" cy="461665"/>
              </a:xfrm>
              <a:prstGeom prst="rect">
                <a:avLst/>
              </a:prstGeom>
              <a:blipFill>
                <a:blip r:embed="rId7"/>
                <a:stretch>
                  <a:fillRect t="-4000" r="-27586" b="-10667"/>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3471601" y="4382436"/>
            <a:ext cx="688950"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06A92E7-E867-4418-AEDB-6BDFB200C6FF}"/>
              </a:ext>
            </a:extLst>
          </p:cNvPr>
          <p:cNvSpPr txBox="1"/>
          <p:nvPr/>
        </p:nvSpPr>
        <p:spPr>
          <a:xfrm>
            <a:off x="3816076" y="4446334"/>
            <a:ext cx="1050288" cy="307777"/>
          </a:xfrm>
          <a:prstGeom prst="rect">
            <a:avLst/>
          </a:prstGeom>
          <a:noFill/>
        </p:spPr>
        <p:txBody>
          <a:bodyPr wrap="none" rtlCol="0">
            <a:spAutoFit/>
          </a:bodyPr>
          <a:lstStyle/>
          <a:p>
            <a:pPr algn="l"/>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a:t>
            </a:r>
          </a:p>
        </p:txBody>
      </p:sp>
    </p:spTree>
    <p:extLst>
      <p:ext uri="{BB962C8B-B14F-4D97-AF65-F5344CB8AC3E}">
        <p14:creationId xmlns:p14="http://schemas.microsoft.com/office/powerpoint/2010/main" val="42921331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1077218"/>
          </a:xfrm>
          <a:prstGeom prst="rect">
            <a:avLst/>
          </a:prstGeom>
          <a:solidFill>
            <a:srgbClr val="E2E2F6"/>
          </a:solidFill>
          <a:ln>
            <a:solidFill>
              <a:schemeClr val="bg1">
                <a:lumMod val="65000"/>
              </a:schemeClr>
            </a:solidFill>
          </a:ln>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 x * err    # </a:t>
            </a:r>
            <a:r>
              <a:rPr lang="ko-KR" altLang="en-US">
                <a:solidFill>
                  <a:schemeClr val="tx1"/>
                </a:solidFill>
                <a:latin typeface="Consolas" panose="020B0609020204030204" pitchFamily="49" charset="0"/>
              </a:rPr>
              <a:t>가중치에 대한 </a:t>
            </a:r>
            <a:r>
              <a:rPr lang="ko-KR" altLang="en-US" err="1">
                <a:solidFill>
                  <a:schemeClr val="tx1"/>
                </a:solidFill>
                <a:latin typeface="Consolas" panose="020B0609020204030204" pitchFamily="49" charset="0"/>
              </a:rPr>
              <a:t>그래디언트를</a:t>
            </a:r>
            <a:r>
              <a:rPr lang="ko-KR" altLang="en-US">
                <a:solidFill>
                  <a:schemeClr val="tx1"/>
                </a:solidFill>
                <a:latin typeface="Consolas" panose="020B0609020204030204" pitchFamily="49" charset="0"/>
              </a:rPr>
              <a:t> 계산합니다</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1 * err    # </a:t>
            </a:r>
            <a:r>
              <a:rPr lang="ko-KR" altLang="en-US">
                <a:solidFill>
                  <a:schemeClr val="tx1"/>
                </a:solidFill>
                <a:latin typeface="Consolas" panose="020B0609020204030204" pitchFamily="49" charset="0"/>
              </a:rPr>
              <a:t>절편에 대한 </a:t>
            </a:r>
            <a:r>
              <a:rPr lang="ko-KR" altLang="en-US" err="1">
                <a:solidFill>
                  <a:schemeClr val="tx1"/>
                </a:solidFill>
                <a:latin typeface="Consolas" panose="020B0609020204030204" pitchFamily="49" charset="0"/>
              </a:rPr>
              <a:t>그래디언트를</a:t>
            </a:r>
            <a:r>
              <a:rPr lang="ko-KR" altLang="en-US">
                <a:solidFill>
                  <a:schemeClr val="tx1"/>
                </a:solidFill>
                <a:latin typeface="Consolas" panose="020B0609020204030204" pitchFamily="49" charset="0"/>
              </a:rPr>
              <a:t>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225254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3. </a:t>
            </a:r>
            <a:r>
              <a:rPr lang="ko-KR" altLang="en-US" sz="1800">
                <a:solidFill>
                  <a:schemeClr val="tx1"/>
                </a:solidFill>
                <a:latin typeface="고도 M" panose="02000503000000020004" pitchFamily="2" charset="-127"/>
                <a:ea typeface="고도 M" panose="02000503000000020004" pitchFamily="2" charset="-127"/>
              </a:rPr>
              <a:t>역방향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6133778" y="3716892"/>
            <a:ext cx="960699" cy="9606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5492319" y="3097945"/>
                <a:ext cx="59125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5492319" y="3097945"/>
                <a:ext cx="591252" cy="4616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5007508" y="3931686"/>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5007508" y="3931686"/>
                <a:ext cx="527387"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5633180" y="4875683"/>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5633180" y="4875683"/>
                <a:ext cx="527387" cy="461665"/>
              </a:xfrm>
              <a:prstGeom prst="rect">
                <a:avLst/>
              </a:prstGeom>
              <a:blipFill>
                <a:blip r:embed="rId5"/>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6100932" y="384888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6109752" y="416551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5872216" y="3489151"/>
            <a:ext cx="406008" cy="359732"/>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5420802" y="4220959"/>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5972537" y="4572000"/>
            <a:ext cx="329879" cy="422223"/>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7094477" y="4197241"/>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7724618" y="3930816"/>
                <a:ext cx="531363"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7724618" y="3930816"/>
                <a:ext cx="531363" cy="461665"/>
              </a:xfrm>
              <a:prstGeom prst="rect">
                <a:avLst/>
              </a:prstGeom>
              <a:blipFill>
                <a:blip r:embed="rId6"/>
                <a:stretch>
                  <a:fillRect t="-3947" r="-28736" b="-9211"/>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6868771" y="4480821"/>
            <a:ext cx="688950"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06A92E7-E867-4418-AEDB-6BDFB200C6FF}"/>
                  </a:ext>
                </a:extLst>
              </p:cNvPr>
              <p:cNvSpPr txBox="1"/>
              <p:nvPr/>
            </p:nvSpPr>
            <p:spPr>
              <a:xfrm>
                <a:off x="7213246" y="4544719"/>
                <a:ext cx="2053447" cy="307777"/>
              </a:xfrm>
              <a:prstGeom prst="rect">
                <a:avLst/>
              </a:prstGeom>
              <a:noFill/>
            </p:spPr>
            <p:txBody>
              <a:bodyPr wrap="none" rtlCol="0">
                <a:spAutoFit/>
              </a:bodyPr>
              <a:lstStyle/>
              <a:p>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acc>
                      <m:accPr>
                        <m:chr m:val="̂"/>
                        <m:ctrlPr>
                          <a:rPr lang="ko-KR" altLang="en-US"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𝑤𝑥</m:t>
                    </m:r>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𝑏</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32" name="TextBox 31">
                <a:extLst>
                  <a:ext uri="{FF2B5EF4-FFF2-40B4-BE49-F238E27FC236}">
                    <a16:creationId xmlns:a16="http://schemas.microsoft.com/office/drawing/2014/main" id="{E06A92E7-E867-4418-AEDB-6BDFB200C6FF}"/>
                  </a:ext>
                </a:extLst>
              </p:cNvPr>
              <p:cNvSpPr txBox="1">
                <a:spLocks noRot="1" noChangeAspect="1" noMove="1" noResize="1" noEditPoints="1" noAdjustHandles="1" noChangeArrowheads="1" noChangeShapeType="1" noTextEdit="1"/>
              </p:cNvSpPr>
              <p:nvPr/>
            </p:nvSpPr>
            <p:spPr>
              <a:xfrm>
                <a:off x="7213246" y="4544719"/>
                <a:ext cx="2053447" cy="307777"/>
              </a:xfrm>
              <a:prstGeom prst="rect">
                <a:avLst/>
              </a:prstGeom>
              <a:blipFill>
                <a:blip r:embed="rId7"/>
                <a:stretch>
                  <a:fillRect l="-890"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96D8F66-218D-4886-B701-E2031AEEAEEB}"/>
                  </a:ext>
                </a:extLst>
              </p:cNvPr>
              <p:cNvSpPr txBox="1"/>
              <p:nvPr/>
            </p:nvSpPr>
            <p:spPr>
              <a:xfrm>
                <a:off x="1047509" y="3159889"/>
                <a:ext cx="2310825" cy="79457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96D8F66-218D-4886-B701-E2031AEEAEEB}"/>
                  </a:ext>
                </a:extLst>
              </p:cNvPr>
              <p:cNvSpPr txBox="1">
                <a:spLocks noRot="1" noChangeAspect="1" noMove="1" noResize="1" noEditPoints="1" noAdjustHandles="1" noChangeArrowheads="1" noChangeShapeType="1" noTextEdit="1"/>
              </p:cNvSpPr>
              <p:nvPr/>
            </p:nvSpPr>
            <p:spPr>
              <a:xfrm>
                <a:off x="1047509" y="3159889"/>
                <a:ext cx="2310825" cy="794576"/>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A33B5A3-D848-4268-BF47-776BB803FDA4}"/>
                  </a:ext>
                </a:extLst>
              </p:cNvPr>
              <p:cNvSpPr txBox="1"/>
              <p:nvPr/>
            </p:nvSpPr>
            <p:spPr>
              <a:xfrm>
                <a:off x="1027749" y="4197241"/>
                <a:ext cx="2074799" cy="79457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den>
                      </m:f>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oMath>
                  </m:oMathPara>
                </a14:m>
                <a:endParaRPr lang="ko-KR" altLang="en-US" sz="2400">
                  <a:solidFill>
                    <a:schemeClr val="tx1"/>
                  </a:solidFill>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AA33B5A3-D848-4268-BF47-776BB803FDA4}"/>
                  </a:ext>
                </a:extLst>
              </p:cNvPr>
              <p:cNvSpPr txBox="1">
                <a:spLocks noRot="1" noChangeAspect="1" noMove="1" noResize="1" noEditPoints="1" noAdjustHandles="1" noChangeArrowheads="1" noChangeShapeType="1" noTextEdit="1"/>
              </p:cNvSpPr>
              <p:nvPr/>
            </p:nvSpPr>
            <p:spPr>
              <a:xfrm>
                <a:off x="1027749" y="4197241"/>
                <a:ext cx="2074799" cy="794576"/>
              </a:xfrm>
              <a:prstGeom prst="rect">
                <a:avLst/>
              </a:prstGeom>
              <a:blipFill>
                <a:blip r:embed="rId9"/>
                <a:stretch>
                  <a:fillRect/>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67A56F47-6345-455F-8E36-C4B808DBAD71}"/>
              </a:ext>
            </a:extLst>
          </p:cNvPr>
          <p:cNvCxnSpPr>
            <a:cxnSpLocks/>
          </p:cNvCxnSpPr>
          <p:nvPr/>
        </p:nvCxnSpPr>
        <p:spPr>
          <a:xfrm>
            <a:off x="6859414" y="3973245"/>
            <a:ext cx="688950" cy="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FFB6915-6615-4F81-B82C-37BA98CC8B67}"/>
                  </a:ext>
                </a:extLst>
              </p:cNvPr>
              <p:cNvSpPr txBox="1"/>
              <p:nvPr/>
            </p:nvSpPr>
            <p:spPr>
              <a:xfrm>
                <a:off x="7203889" y="3601571"/>
                <a:ext cx="1737270"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역방향 계산</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d>
                      <m:dPr>
                        <m:ctrlPr>
                          <a:rPr lang="en-US" altLang="ko-KR" sz="1400" b="0" i="1" smtClean="0">
                            <a:solidFill>
                              <a:schemeClr val="tx1"/>
                            </a:solidFill>
                            <a:latin typeface="Cambria Math" panose="02040503050406030204" pitchFamily="18" charset="0"/>
                          </a:rPr>
                        </m:ctrlPr>
                      </m:dPr>
                      <m:e>
                        <m:acc>
                          <m:accPr>
                            <m:chr m:val="̂"/>
                            <m:ctrlPr>
                              <a:rPr lang="ko-KR" altLang="en-US"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b="0" i="1" smtClean="0">
                            <a:solidFill>
                              <a:schemeClr val="tx1"/>
                            </a:solidFill>
                            <a:latin typeface="Cambria Math" panose="02040503050406030204" pitchFamily="18" charset="0"/>
                          </a:rPr>
                          <m:t>−</m:t>
                        </m:r>
                        <m:r>
                          <a:rPr lang="en-US" altLang="ko-KR" sz="1400" b="0" i="1" smtClean="0">
                            <a:solidFill>
                              <a:schemeClr val="tx1"/>
                            </a:solidFill>
                            <a:latin typeface="Cambria Math" panose="02040503050406030204" pitchFamily="18" charset="0"/>
                          </a:rPr>
                          <m:t>𝑦</m:t>
                        </m:r>
                      </m:e>
                    </m:d>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4" name="TextBox 23">
                <a:extLst>
                  <a:ext uri="{FF2B5EF4-FFF2-40B4-BE49-F238E27FC236}">
                    <a16:creationId xmlns:a16="http://schemas.microsoft.com/office/drawing/2014/main" id="{7FFB6915-6615-4F81-B82C-37BA98CC8B67}"/>
                  </a:ext>
                </a:extLst>
              </p:cNvPr>
              <p:cNvSpPr txBox="1">
                <a:spLocks noRot="1" noChangeAspect="1" noMove="1" noResize="1" noEditPoints="1" noAdjustHandles="1" noChangeArrowheads="1" noChangeShapeType="1" noTextEdit="1"/>
              </p:cNvSpPr>
              <p:nvPr/>
            </p:nvSpPr>
            <p:spPr>
              <a:xfrm>
                <a:off x="7203889" y="3601571"/>
                <a:ext cx="1737270" cy="307777"/>
              </a:xfrm>
              <a:prstGeom prst="rect">
                <a:avLst/>
              </a:prstGeom>
              <a:blipFill>
                <a:blip r:embed="rId10"/>
                <a:stretch>
                  <a:fillRect l="-1053" t="-4000" b="-20000"/>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690BA83A-B817-4954-9B5C-93213B329C55}"/>
              </a:ext>
            </a:extLst>
          </p:cNvPr>
          <p:cNvCxnSpPr>
            <a:cxnSpLocks/>
          </p:cNvCxnSpPr>
          <p:nvPr/>
        </p:nvCxnSpPr>
        <p:spPr>
          <a:xfrm>
            <a:off x="6100932" y="3489151"/>
            <a:ext cx="404110" cy="359732"/>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0CEDA68-FF78-4B31-BAD1-FBC0984E257B}"/>
                  </a:ext>
                </a:extLst>
              </p:cNvPr>
              <p:cNvSpPr txBox="1"/>
              <p:nvPr/>
            </p:nvSpPr>
            <p:spPr>
              <a:xfrm>
                <a:off x="6075220" y="3148936"/>
                <a:ext cx="2586414" cy="409086"/>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가중치 업데이트</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f>
                      <m:fPr>
                        <m:ctrlPr>
                          <a:rPr lang="en-US" altLang="ko-KR" sz="1400" i="1">
                            <a:solidFill>
                              <a:schemeClr val="tx1"/>
                            </a:solidFill>
                            <a:latin typeface="Cambria Math" panose="02040503050406030204" pitchFamily="18" charset="0"/>
                          </a:rPr>
                        </m:ctrlPr>
                      </m:fPr>
                      <m:num>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𝐿</m:t>
                        </m:r>
                      </m:num>
                      <m:den>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𝑤</m:t>
                        </m:r>
                      </m:den>
                    </m:f>
                    <m:r>
                      <a:rPr lang="en-US" altLang="ko-KR" sz="1400" i="1">
                        <a:solidFill>
                          <a:schemeClr val="tx1"/>
                        </a:solidFill>
                        <a:latin typeface="Cambria Math" panose="02040503050406030204" pitchFamily="18" charset="0"/>
                      </a:rPr>
                      <m:t>=</m:t>
                    </m:r>
                    <m:d>
                      <m:dPr>
                        <m:ctrlPr>
                          <a:rPr lang="en-US" altLang="ko-KR" sz="1400" i="1">
                            <a:solidFill>
                              <a:schemeClr val="tx1"/>
                            </a:solidFill>
                            <a:latin typeface="Cambria Math" panose="02040503050406030204" pitchFamily="18" charset="0"/>
                          </a:rPr>
                        </m:ctrlPr>
                      </m:dPr>
                      <m:e>
                        <m:acc>
                          <m:accPr>
                            <m:chr m:val="̂"/>
                            <m:ctrlPr>
                              <a:rPr lang="en-US" altLang="ko-KR"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b="0" i="1" smtClean="0">
                            <a:solidFill>
                              <a:schemeClr val="tx1"/>
                            </a:solidFill>
                            <a:latin typeface="Cambria Math" panose="02040503050406030204" pitchFamily="18" charset="0"/>
                          </a:rPr>
                          <m:t>−</m:t>
                        </m:r>
                        <m:r>
                          <a:rPr lang="en-US" altLang="ko-KR" sz="1400" b="0" i="1" smtClean="0">
                            <a:solidFill>
                              <a:schemeClr val="tx1"/>
                            </a:solidFill>
                            <a:latin typeface="Cambria Math" panose="02040503050406030204" pitchFamily="18" charset="0"/>
                          </a:rPr>
                          <m:t>𝑦</m:t>
                        </m:r>
                      </m:e>
                    </m:d>
                    <m:r>
                      <a:rPr lang="en-US" altLang="ko-KR" sz="1400" i="1">
                        <a:solidFill>
                          <a:schemeClr val="tx1"/>
                        </a:solidFill>
                        <a:latin typeface="Cambria Math" panose="02040503050406030204" pitchFamily="18" charset="0"/>
                      </a:rPr>
                      <m:t>𝑥</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7" name="TextBox 26">
                <a:extLst>
                  <a:ext uri="{FF2B5EF4-FFF2-40B4-BE49-F238E27FC236}">
                    <a16:creationId xmlns:a16="http://schemas.microsoft.com/office/drawing/2014/main" id="{E0CEDA68-FF78-4B31-BAD1-FBC0984E257B}"/>
                  </a:ext>
                </a:extLst>
              </p:cNvPr>
              <p:cNvSpPr txBox="1">
                <a:spLocks noRot="1" noChangeAspect="1" noMove="1" noResize="1" noEditPoints="1" noAdjustHandles="1" noChangeArrowheads="1" noChangeShapeType="1" noTextEdit="1"/>
              </p:cNvSpPr>
              <p:nvPr/>
            </p:nvSpPr>
            <p:spPr>
              <a:xfrm>
                <a:off x="6075220" y="3148936"/>
                <a:ext cx="2586414" cy="409086"/>
              </a:xfrm>
              <a:prstGeom prst="rect">
                <a:avLst/>
              </a:prstGeom>
              <a:blipFill>
                <a:blip r:embed="rId11"/>
                <a:stretch>
                  <a:fillRect l="-708" b="-44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A75134F-F1D3-452F-BA45-7F52B6E5ECA4}"/>
                  </a:ext>
                </a:extLst>
              </p:cNvPr>
              <p:cNvSpPr txBox="1"/>
              <p:nvPr/>
            </p:nvSpPr>
            <p:spPr>
              <a:xfrm>
                <a:off x="6052140" y="4868186"/>
                <a:ext cx="2295821" cy="409086"/>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절편 업데이트</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f>
                      <m:fPr>
                        <m:ctrlPr>
                          <a:rPr lang="en-US" altLang="ko-KR" sz="1400" i="1">
                            <a:solidFill>
                              <a:schemeClr val="tx1"/>
                            </a:solidFill>
                            <a:latin typeface="Cambria Math" panose="02040503050406030204" pitchFamily="18" charset="0"/>
                          </a:rPr>
                        </m:ctrlPr>
                      </m:fPr>
                      <m:num>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𝐿</m:t>
                        </m:r>
                      </m:num>
                      <m:den>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𝑏</m:t>
                        </m:r>
                      </m:den>
                    </m:f>
                    <m:r>
                      <a:rPr lang="en-US" altLang="ko-KR" sz="1400" i="1">
                        <a:solidFill>
                          <a:schemeClr val="tx1"/>
                        </a:solidFill>
                        <a:latin typeface="Cambria Math" panose="02040503050406030204" pitchFamily="18" charset="0"/>
                      </a:rPr>
                      <m:t>=</m:t>
                    </m:r>
                    <m:d>
                      <m:dPr>
                        <m:ctrlPr>
                          <a:rPr lang="en-US" altLang="ko-KR" sz="1400" i="1">
                            <a:solidFill>
                              <a:schemeClr val="tx1"/>
                            </a:solidFill>
                            <a:latin typeface="Cambria Math" panose="02040503050406030204" pitchFamily="18" charset="0"/>
                          </a:rPr>
                        </m:ctrlPr>
                      </m:dPr>
                      <m:e>
                        <m:acc>
                          <m:accPr>
                            <m:chr m:val="̂"/>
                            <m:ctrlPr>
                              <a:rPr lang="en-US" altLang="ko-KR"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b="0" i="1" smtClean="0">
                            <a:solidFill>
                              <a:schemeClr val="tx1"/>
                            </a:solidFill>
                            <a:latin typeface="Cambria Math" panose="02040503050406030204" pitchFamily="18" charset="0"/>
                          </a:rPr>
                          <m:t>−</m:t>
                        </m:r>
                        <m:r>
                          <a:rPr lang="en-US" altLang="ko-KR" sz="1400" b="0" i="1" smtClean="0">
                            <a:solidFill>
                              <a:schemeClr val="tx1"/>
                            </a:solidFill>
                            <a:latin typeface="Cambria Math" panose="02040503050406030204" pitchFamily="18" charset="0"/>
                          </a:rPr>
                          <m:t>𝑦</m:t>
                        </m:r>
                      </m:e>
                    </m:d>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2A75134F-F1D3-452F-BA45-7F52B6E5ECA4}"/>
                  </a:ext>
                </a:extLst>
              </p:cNvPr>
              <p:cNvSpPr txBox="1">
                <a:spLocks noRot="1" noChangeAspect="1" noMove="1" noResize="1" noEditPoints="1" noAdjustHandles="1" noChangeArrowheads="1" noChangeShapeType="1" noTextEdit="1"/>
              </p:cNvSpPr>
              <p:nvPr/>
            </p:nvSpPr>
            <p:spPr>
              <a:xfrm>
                <a:off x="6052140" y="4868186"/>
                <a:ext cx="2295821" cy="409086"/>
              </a:xfrm>
              <a:prstGeom prst="rect">
                <a:avLst/>
              </a:prstGeom>
              <a:blipFill>
                <a:blip r:embed="rId12"/>
                <a:stretch>
                  <a:fillRect l="-798" b="-4478"/>
                </a:stretch>
              </a:blipFill>
            </p:spPr>
            <p:txBody>
              <a:bodyPr/>
              <a:lstStyle/>
              <a:p>
                <a:r>
                  <a:rPr lang="ko-KR" altLang="en-US">
                    <a:noFill/>
                  </a:rPr>
                  <a:t> </a:t>
                </a:r>
              </a:p>
            </p:txBody>
          </p:sp>
        </mc:Fallback>
      </mc:AlternateContent>
      <p:cxnSp>
        <p:nvCxnSpPr>
          <p:cNvPr id="33" name="직선 화살표 연결선 32">
            <a:extLst>
              <a:ext uri="{FF2B5EF4-FFF2-40B4-BE49-F238E27FC236}">
                <a16:creationId xmlns:a16="http://schemas.microsoft.com/office/drawing/2014/main" id="{D0430654-749F-41BC-85BC-843253F704B5}"/>
              </a:ext>
            </a:extLst>
          </p:cNvPr>
          <p:cNvCxnSpPr>
            <a:cxnSpLocks/>
          </p:cNvCxnSpPr>
          <p:nvPr/>
        </p:nvCxnSpPr>
        <p:spPr>
          <a:xfrm flipV="1">
            <a:off x="6195748" y="4575348"/>
            <a:ext cx="267909" cy="35104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27298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2062103"/>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fit(self, x, y, epochs=100, rate=0.01):</a:t>
            </a:r>
          </a:p>
          <a:p>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 in range(epochs):           # </a:t>
            </a:r>
            <a:r>
              <a:rPr lang="ko-KR" altLang="en-US" err="1">
                <a:solidFill>
                  <a:schemeClr val="tx1"/>
                </a:solidFill>
                <a:latin typeface="Consolas" panose="020B0609020204030204" pitchFamily="49" charset="0"/>
              </a:rPr>
              <a:t>에포크만큼</a:t>
            </a:r>
            <a:r>
              <a:rPr lang="ko-KR" altLang="en-US">
                <a:solidFill>
                  <a:schemeClr val="tx1"/>
                </a:solidFill>
                <a:latin typeface="Consolas" panose="020B0609020204030204" pitchFamily="49" charset="0"/>
              </a:rPr>
              <a:t> 반복합니다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    # </a:t>
            </a:r>
            <a:r>
              <a:rPr lang="ko-KR" altLang="en-US">
                <a:solidFill>
                  <a:schemeClr val="tx1"/>
                </a:solidFill>
                <a:latin typeface="Consolas" panose="020B0609020204030204" pitchFamily="49" charset="0"/>
              </a:rPr>
              <a:t>모든 샘플에 대해 반복합니다</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self.forpass</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a:t>
            </a:r>
            <a:r>
              <a:rPr lang="ko-KR" altLang="en-US" err="1">
                <a:solidFill>
                  <a:schemeClr val="tx1"/>
                </a:solidFill>
                <a:latin typeface="Consolas" panose="020B0609020204030204" pitchFamily="49" charset="0"/>
              </a:rPr>
              <a:t>정방향</a:t>
            </a:r>
            <a:r>
              <a:rPr lang="ko-KR" altLang="en-US">
                <a:solidFill>
                  <a:schemeClr val="tx1"/>
                </a:solidFill>
                <a:latin typeface="Consolas" panose="020B0609020204030204" pitchFamily="49" charset="0"/>
              </a:rPr>
              <a:t>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err = y</a:t>
            </a:r>
            <a:r>
              <a:rPr lang="en-US" altLang="ko-KR" err="1">
                <a:solidFill>
                  <a:schemeClr val="tx1"/>
                </a:solidFill>
                <a:latin typeface="Consolas" panose="020B0609020204030204" pitchFamily="49" charset="0"/>
              </a:rPr>
              <a:t>_</a:t>
            </a:r>
            <a:r>
              <a:rPr lang="en-US" altLang="ko-KR">
                <a:solidFill>
                  <a:schemeClr val="tx1"/>
                </a:solidFill>
                <a:latin typeface="Consolas" panose="020B0609020204030204" pitchFamily="49" charset="0"/>
              </a:rPr>
              <a:t>hat - y_i      # </a:t>
            </a:r>
            <a:r>
              <a:rPr lang="ko-KR" altLang="en-US">
                <a:solidFill>
                  <a:schemeClr val="tx1"/>
                </a:solidFill>
                <a:latin typeface="Consolas" panose="020B0609020204030204" pitchFamily="49" charset="0"/>
              </a:rPr>
              <a:t>오차 계산</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self.backprop</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err)  # </a:t>
            </a:r>
            <a:r>
              <a:rPr lang="ko-KR" altLang="en-US">
                <a:solidFill>
                  <a:schemeClr val="tx1"/>
                </a:solidFill>
                <a:latin typeface="Consolas" panose="020B0609020204030204" pitchFamily="49" charset="0"/>
              </a:rPr>
              <a:t>역방향 계산</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rate*w</a:t>
            </a:r>
            <a:r>
              <a:rPr lang="en-US" altLang="ko-KR" err="1">
                <a:solidFill>
                  <a:schemeClr val="tx1"/>
                </a:solidFill>
                <a:latin typeface="Consolas" panose="020B0609020204030204" pitchFamily="49" charset="0"/>
              </a:rPr>
              <a:t>_grad</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가중치 업데이트</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rate*b</a:t>
            </a:r>
            <a:r>
              <a:rPr lang="en-US" altLang="ko-KR" err="1">
                <a:solidFill>
                  <a:schemeClr val="tx1"/>
                </a:solidFill>
                <a:latin typeface="Consolas" panose="020B0609020204030204" pitchFamily="49" charset="0"/>
              </a:rPr>
              <a:t>_grad</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절편 업데이트</a:t>
            </a: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301236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4. </a:t>
            </a:r>
            <a:r>
              <a:rPr lang="ko-KR" altLang="en-US" sz="1800">
                <a:solidFill>
                  <a:schemeClr val="tx1"/>
                </a:solidFill>
                <a:latin typeface="고도 M" panose="02000503000000020004" pitchFamily="2" charset="-127"/>
                <a:ea typeface="고도 M" panose="02000503000000020004" pitchFamily="2" charset="-127"/>
              </a:rPr>
              <a:t>훈련을 위한 </a:t>
            </a:r>
            <a:r>
              <a:rPr lang="en-US" altLang="ko-KR" sz="1800">
                <a:solidFill>
                  <a:schemeClr val="tx1"/>
                </a:solidFill>
                <a:latin typeface="고도 M" panose="02000503000000020004" pitchFamily="2" charset="-127"/>
                <a:ea typeface="고도 M" panose="02000503000000020004" pitchFamily="2" charset="-127"/>
              </a:rPr>
              <a:t>fit() </a:t>
            </a:r>
            <a:r>
              <a:rPr lang="ko-KR" altLang="en-US" sz="1800">
                <a:solidFill>
                  <a:schemeClr val="tx1"/>
                </a:solidFill>
                <a:latin typeface="고도 M" panose="02000503000000020004" pitchFamily="2" charset="-127"/>
                <a:ea typeface="고도 M" panose="02000503000000020004" pitchFamily="2" charset="-127"/>
              </a:rPr>
              <a:t>함수 구현</a:t>
            </a:r>
          </a:p>
        </p:txBody>
      </p:sp>
      <p:sp>
        <p:nvSpPr>
          <p:cNvPr id="34" name="직사각형 33">
            <a:extLst>
              <a:ext uri="{FF2B5EF4-FFF2-40B4-BE49-F238E27FC236}">
                <a16:creationId xmlns:a16="http://schemas.microsoft.com/office/drawing/2014/main" id="{66FE916F-C007-456F-AD2D-A2A59CA63A90}"/>
              </a:ext>
            </a:extLst>
          </p:cNvPr>
          <p:cNvSpPr/>
          <p:nvPr/>
        </p:nvSpPr>
        <p:spPr>
          <a:xfrm>
            <a:off x="876315" y="4098401"/>
            <a:ext cx="8392687" cy="584775"/>
          </a:xfrm>
          <a:prstGeom prst="rect">
            <a:avLst/>
          </a:prstGeom>
          <a:solidFill>
            <a:srgbClr val="E2E2F6"/>
          </a:solidFill>
          <a:ln>
            <a:solidFill>
              <a:schemeClr val="bg1">
                <a:lumMod val="65000"/>
              </a:schemeClr>
            </a:solidFill>
          </a:ln>
        </p:spPr>
        <p:txBody>
          <a:bodyPr wrap="square">
            <a:spAutoFit/>
          </a:bodyPr>
          <a:lstStyle/>
          <a:p>
            <a:r>
              <a:rPr lang="fr-FR" altLang="ko-KR">
                <a:solidFill>
                  <a:schemeClr val="tx1"/>
                </a:solidFill>
                <a:latin typeface="Consolas" panose="020B0609020204030204" pitchFamily="49" charset="0"/>
              </a:rPr>
              <a:t>neuron = Neuron()</a:t>
            </a:r>
          </a:p>
          <a:p>
            <a:r>
              <a:rPr lang="fr-FR" altLang="ko-KR">
                <a:solidFill>
                  <a:schemeClr val="tx1"/>
                </a:solidFill>
                <a:latin typeface="Consolas" panose="020B0609020204030204" pitchFamily="49" charset="0"/>
              </a:rPr>
              <a:t>neuron.fit(x, y)</a:t>
            </a:r>
            <a:endParaRPr lang="ko-KR" altLang="en-US">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49078089-E485-451B-BD0B-86F242C4FB80}"/>
              </a:ext>
            </a:extLst>
          </p:cNvPr>
          <p:cNvSpPr txBox="1"/>
          <p:nvPr/>
        </p:nvSpPr>
        <p:spPr>
          <a:xfrm>
            <a:off x="484068" y="3709434"/>
            <a:ext cx="176683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5. </a:t>
            </a:r>
            <a:r>
              <a:rPr lang="ko-KR" altLang="en-US" sz="1800">
                <a:solidFill>
                  <a:schemeClr val="tx1"/>
                </a:solidFill>
                <a:latin typeface="고도 M" panose="02000503000000020004" pitchFamily="2" charset="-127"/>
                <a:ea typeface="고도 M" panose="02000503000000020004" pitchFamily="2" charset="-127"/>
              </a:rPr>
              <a:t>모델 훈련하기</a:t>
            </a:r>
          </a:p>
        </p:txBody>
      </p:sp>
    </p:spTree>
    <p:extLst>
      <p:ext uri="{BB962C8B-B14F-4D97-AF65-F5344CB8AC3E}">
        <p14:creationId xmlns:p14="http://schemas.microsoft.com/office/powerpoint/2010/main" val="379073866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1815882"/>
          </a:xfrm>
          <a:prstGeom prst="rect">
            <a:avLst/>
          </a:prstGeom>
          <a:solidFill>
            <a:srgbClr val="E2E2F6"/>
          </a:solidFill>
          <a:ln>
            <a:solidFill>
              <a:schemeClr val="bg1">
                <a:lumMod val="65000"/>
              </a:schemeClr>
            </a:solidFill>
          </a:ln>
        </p:spPr>
        <p:txBody>
          <a:bodyPr wrap="square">
            <a:spAutoFit/>
          </a:bodyPr>
          <a:lstStyle/>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a:t>
            </a:r>
            <a:r>
              <a:rPr lang="en-US" altLang="ko-KR" err="1">
                <a:solidFill>
                  <a:schemeClr val="tx1"/>
                </a:solidFill>
                <a:latin typeface="Consolas" panose="020B0609020204030204" pitchFamily="49" charset="0"/>
              </a:rPr>
              <a:t>neuron.w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neuron.b</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pt2 = (0.15, 0.15 * </a:t>
            </a:r>
            <a:r>
              <a:rPr lang="en-US" altLang="ko-KR" err="1">
                <a:solidFill>
                  <a:schemeClr val="tx1"/>
                </a:solidFill>
                <a:latin typeface="Consolas" panose="020B0609020204030204" pitchFamily="49" charset="0"/>
              </a:rPr>
              <a:t>neuron.w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neuron.b</a:t>
            </a:r>
            <a:r>
              <a:rPr lang="en-US" altLang="ko-KR">
                <a:solidFill>
                  <a:schemeClr val="tx1"/>
                </a:solidFill>
                <a:latin typeface="Consolas" panose="020B0609020204030204" pitchFamily="49" charset="0"/>
              </a:rPr>
              <a:t>)</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435728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6. </a:t>
            </a:r>
            <a:r>
              <a:rPr lang="ko-KR" altLang="en-US" sz="1800">
                <a:solidFill>
                  <a:schemeClr val="tx1"/>
                </a:solidFill>
                <a:latin typeface="고도 M" panose="02000503000000020004" pitchFamily="2" charset="-127"/>
                <a:ea typeface="고도 M" panose="02000503000000020004" pitchFamily="2" charset="-127"/>
              </a:rPr>
              <a:t>학습이 완료된 모델의 가중치와 절편 확인</a:t>
            </a:r>
          </a:p>
        </p:txBody>
      </p:sp>
      <p:pic>
        <p:nvPicPr>
          <p:cNvPr id="37890" name="Picture 2">
            <a:extLst>
              <a:ext uri="{FF2B5EF4-FFF2-40B4-BE49-F238E27FC236}">
                <a16:creationId xmlns:a16="http://schemas.microsoft.com/office/drawing/2014/main" id="{B4EC4878-CC7E-4AC3-B3C7-0BE6E55C7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6551" y="3674359"/>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1396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2.5 </a:t>
            </a:r>
            <a:r>
              <a:rPr kumimoji="0" lang="ko-KR" altLang="en-US" sz="1800" b="1" u="sng">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37154857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참고 자료</a:t>
            </a:r>
          </a:p>
        </p:txBody>
      </p:sp>
      <p:sp>
        <p:nvSpPr>
          <p:cNvPr id="4" name="TextBox 3">
            <a:extLst>
              <a:ext uri="{FF2B5EF4-FFF2-40B4-BE49-F238E27FC236}">
                <a16:creationId xmlns:a16="http://schemas.microsoft.com/office/drawing/2014/main" id="{B583426C-1AC7-4BEC-AD7B-591F0023BEE3}"/>
              </a:ext>
            </a:extLst>
          </p:cNvPr>
          <p:cNvSpPr txBox="1"/>
          <p:nvPr/>
        </p:nvSpPr>
        <p:spPr>
          <a:xfrm>
            <a:off x="643983" y="769856"/>
            <a:ext cx="713657"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서적</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4F8972C-17A3-4C70-AB9C-E2E7D311C0BD}"/>
              </a:ext>
            </a:extLst>
          </p:cNvPr>
          <p:cNvSpPr txBox="1"/>
          <p:nvPr/>
        </p:nvSpPr>
        <p:spPr>
          <a:xfrm>
            <a:off x="1279496" y="4453658"/>
            <a:ext cx="6803914" cy="830997"/>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온라인 강의 자료</a:t>
            </a:r>
            <a:r>
              <a:rPr lang="en-US" altLang="ko-KR" sz="1800">
                <a:solidFill>
                  <a:schemeClr val="tx1"/>
                </a:solidFill>
                <a:latin typeface="고도 M" panose="02000503000000020004" pitchFamily="2" charset="-127"/>
                <a:ea typeface="고도 M" panose="02000503000000020004" pitchFamily="2" charset="-127"/>
              </a:rPr>
              <a:t>:</a:t>
            </a:r>
          </a:p>
          <a:p>
            <a:r>
              <a:rPr lang="ko-KR" altLang="en-US">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모두를 위한 </a:t>
            </a:r>
            <a:r>
              <a:rPr lang="ko-KR" altLang="en-US" sz="1400" err="1">
                <a:solidFill>
                  <a:schemeClr val="tx1"/>
                </a:solidFill>
                <a:latin typeface="고도 M" panose="02000503000000020004" pitchFamily="2" charset="-127"/>
                <a:ea typeface="고도 M" panose="02000503000000020004" pitchFamily="2" charset="-127"/>
              </a:rPr>
              <a:t>머신러닝</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딥러닝 강의 </a:t>
            </a:r>
            <a:r>
              <a:rPr lang="en-US" altLang="ko-KR" sz="1400">
                <a:solidFill>
                  <a:schemeClr val="tx1"/>
                </a:solidFill>
                <a:latin typeface="고도 M" panose="02000503000000020004" pitchFamily="2" charset="-127"/>
                <a:ea typeface="고도 M" panose="02000503000000020004" pitchFamily="2" charset="-127"/>
              </a:rPr>
              <a:t>: </a:t>
            </a:r>
            <a:r>
              <a:rPr lang="en-US" altLang="ko-KR" sz="1400">
                <a:hlinkClick r:id="rId3"/>
              </a:rPr>
              <a:t>https://hunkim.github.io/ml/</a:t>
            </a:r>
            <a:endParaRPr lang="en-US" altLang="ko-KR" sz="1400"/>
          </a:p>
          <a:p>
            <a:r>
              <a:rPr lang="ko-KR" altLang="en-US" sz="1400">
                <a:solidFill>
                  <a:schemeClr val="tx1"/>
                </a:solidFill>
                <a:latin typeface="고도 M" panose="02000503000000020004" pitchFamily="2" charset="-127"/>
                <a:ea typeface="고도 M" panose="02000503000000020004" pitchFamily="2" charset="-127"/>
              </a:rPr>
              <a:t>    </a:t>
            </a:r>
            <a:r>
              <a:rPr lang="ko-KR" altLang="en-US" sz="1400" err="1">
                <a:solidFill>
                  <a:schemeClr val="tx1"/>
                </a:solidFill>
                <a:latin typeface="고도 M" panose="02000503000000020004" pitchFamily="2" charset="-127"/>
                <a:ea typeface="고도 M" panose="02000503000000020004" pitchFamily="2" charset="-127"/>
              </a:rPr>
              <a:t>코세라</a:t>
            </a:r>
            <a:r>
              <a:rPr lang="ko-KR" altLang="en-US" sz="1400">
                <a:solidFill>
                  <a:schemeClr val="tx1"/>
                </a:solidFill>
                <a:latin typeface="고도 M" panose="02000503000000020004" pitchFamily="2" charset="-127"/>
                <a:ea typeface="고도 M" panose="02000503000000020004" pitchFamily="2" charset="-127"/>
              </a:rPr>
              <a:t> 머신 러닝 강의 </a:t>
            </a:r>
            <a:r>
              <a:rPr lang="en-US" altLang="ko-KR" sz="1400">
                <a:solidFill>
                  <a:schemeClr val="tx1"/>
                </a:solidFill>
                <a:latin typeface="고도 M" panose="02000503000000020004" pitchFamily="2" charset="-127"/>
                <a:ea typeface="고도 M" panose="02000503000000020004" pitchFamily="2" charset="-127"/>
              </a:rPr>
              <a:t>(Andrew Ng) : </a:t>
            </a:r>
            <a:r>
              <a:rPr lang="en-US" altLang="ko-KR" sz="1400">
                <a:hlinkClick r:id="rId4"/>
              </a:rPr>
              <a:t>https://ko.coursera.org/learn/machine-learning</a:t>
            </a:r>
            <a:endParaRPr lang="ko-KR" altLang="en-US" sz="1800">
              <a:solidFill>
                <a:schemeClr val="tx1"/>
              </a:solidFill>
              <a:latin typeface="고도 M" panose="02000503000000020004" pitchFamily="2" charset="-127"/>
              <a:ea typeface="고도 M" panose="02000503000000020004" pitchFamily="2" charset="-127"/>
            </a:endParaRPr>
          </a:p>
        </p:txBody>
      </p:sp>
      <p:pic>
        <p:nvPicPr>
          <p:cNvPr id="23554" name="Picture 2" descr="x9791163031093">
            <a:extLst>
              <a:ext uri="{FF2B5EF4-FFF2-40B4-BE49-F238E27FC236}">
                <a16:creationId xmlns:a16="http://schemas.microsoft.com/office/drawing/2014/main" id="{4086B349-76A7-4930-BCC4-C1F7C8E3F5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8384" y="969911"/>
            <a:ext cx="1274681" cy="1738201"/>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D579C6E0-FB24-4B34-9162-D85949D40A88}"/>
              </a:ext>
            </a:extLst>
          </p:cNvPr>
          <p:cNvSpPr/>
          <p:nvPr/>
        </p:nvSpPr>
        <p:spPr>
          <a:xfrm>
            <a:off x="1623621" y="2731181"/>
            <a:ext cx="2139868" cy="521836"/>
          </a:xfrm>
          <a:prstGeom prst="rect">
            <a:avLst/>
          </a:prstGeom>
        </p:spPr>
        <p:txBody>
          <a:bodyPr wrap="square">
            <a:spAutoFit/>
          </a:bodyPr>
          <a:lstStyle/>
          <a:p>
            <a:r>
              <a:rPr lang="en-US" altLang="ko-KR" sz="1100" b="1">
                <a:solidFill>
                  <a:srgbClr val="333333"/>
                </a:solidFill>
                <a:latin typeface="Consolas" panose="020B0609020204030204" pitchFamily="49" charset="0"/>
                <a:ea typeface="Malgun Gothic" panose="020B0503020000020004" pitchFamily="50" charset="-127"/>
              </a:rPr>
              <a:t>Do it! </a:t>
            </a:r>
            <a:r>
              <a:rPr lang="ko-KR" altLang="en-US" sz="1100" b="1">
                <a:solidFill>
                  <a:srgbClr val="333333"/>
                </a:solidFill>
                <a:latin typeface="Consolas" panose="020B0609020204030204" pitchFamily="49" charset="0"/>
                <a:ea typeface="Malgun Gothic" panose="020B0503020000020004" pitchFamily="50" charset="-127"/>
              </a:rPr>
              <a:t>딥러닝 입문</a:t>
            </a:r>
          </a:p>
          <a:p>
            <a:r>
              <a:rPr lang="ko-KR" altLang="en-US" sz="1100">
                <a:solidFill>
                  <a:srgbClr val="333333"/>
                </a:solidFill>
                <a:latin typeface="Malgun Gothic" panose="020B0503020000020004" pitchFamily="50" charset="-127"/>
                <a:ea typeface="Malgun Gothic" panose="020B0503020000020004" pitchFamily="50" charset="-127"/>
                <a:hlinkClick r:id="rId6"/>
              </a:rPr>
              <a:t>박해선</a:t>
            </a:r>
            <a:r>
              <a:rPr lang="ko-KR" altLang="en-US" sz="1100">
                <a:solidFill>
                  <a:srgbClr val="666666"/>
                </a:solidFill>
                <a:latin typeface="Malgun Gothic" panose="020B0503020000020004" pitchFamily="50" charset="-127"/>
                <a:ea typeface="Malgun Gothic" panose="020B0503020000020004" pitchFamily="50" charset="-127"/>
              </a:rPr>
              <a:t> 저 </a:t>
            </a:r>
            <a:r>
              <a:rPr lang="en-US" altLang="ko-KR" sz="1100">
                <a:solidFill>
                  <a:srgbClr val="666666"/>
                </a:solidFill>
                <a:latin typeface="Malgun Gothic" panose="020B0503020000020004" pitchFamily="50" charset="-127"/>
                <a:ea typeface="Malgun Gothic" panose="020B0503020000020004" pitchFamily="50" charset="-127"/>
              </a:rPr>
              <a:t>| </a:t>
            </a:r>
            <a:r>
              <a:rPr lang="ko-KR" altLang="en-US" sz="1100" err="1">
                <a:solidFill>
                  <a:srgbClr val="333333"/>
                </a:solidFill>
                <a:latin typeface="Malgun Gothic" panose="020B0503020000020004" pitchFamily="50" charset="-127"/>
                <a:ea typeface="Malgun Gothic" panose="020B0503020000020004" pitchFamily="50" charset="-127"/>
              </a:rPr>
              <a:t>이지스퍼블리싱</a:t>
            </a:r>
            <a:r>
              <a:rPr lang="ko-KR" altLang="en-US" sz="1100">
                <a:solidFill>
                  <a:srgbClr val="666666"/>
                </a:solidFill>
                <a:latin typeface="Malgun Gothic" panose="020B0503020000020004" pitchFamily="50" charset="-127"/>
                <a:ea typeface="Malgun Gothic" panose="020B0503020000020004" pitchFamily="50" charset="-127"/>
              </a:rPr>
              <a:t> </a:t>
            </a:r>
            <a:r>
              <a:rPr lang="en-US" altLang="ko-KR" sz="1100">
                <a:solidFill>
                  <a:srgbClr val="666666"/>
                </a:solidFill>
                <a:latin typeface="Malgun Gothic" panose="020B0503020000020004" pitchFamily="50" charset="-127"/>
                <a:ea typeface="Malgun Gothic" panose="020B0503020000020004" pitchFamily="50" charset="-127"/>
              </a:rPr>
              <a:t>| 2019</a:t>
            </a:r>
            <a:r>
              <a:rPr lang="ko-KR" altLang="en-US" sz="1100">
                <a:solidFill>
                  <a:srgbClr val="666666"/>
                </a:solidFill>
                <a:latin typeface="Malgun Gothic" panose="020B0503020000020004" pitchFamily="50" charset="-127"/>
                <a:ea typeface="Malgun Gothic" panose="020B0503020000020004" pitchFamily="50" charset="-127"/>
              </a:rPr>
              <a:t>년 </a:t>
            </a:r>
            <a:r>
              <a:rPr lang="en-US" altLang="ko-KR" sz="1100">
                <a:solidFill>
                  <a:srgbClr val="666666"/>
                </a:solidFill>
                <a:latin typeface="Malgun Gothic" panose="020B0503020000020004" pitchFamily="50" charset="-127"/>
                <a:ea typeface="Malgun Gothic" panose="020B0503020000020004" pitchFamily="50" charset="-127"/>
              </a:rPr>
              <a:t>09</a:t>
            </a:r>
            <a:r>
              <a:rPr lang="ko-KR" altLang="en-US" sz="1100">
                <a:solidFill>
                  <a:srgbClr val="666666"/>
                </a:solidFill>
                <a:latin typeface="Malgun Gothic" panose="020B0503020000020004" pitchFamily="50" charset="-127"/>
                <a:ea typeface="Malgun Gothic" panose="020B0503020000020004" pitchFamily="50" charset="-127"/>
              </a:rPr>
              <a:t>월 </a:t>
            </a:r>
            <a:r>
              <a:rPr lang="en-US" altLang="ko-KR" sz="1100">
                <a:solidFill>
                  <a:srgbClr val="666666"/>
                </a:solidFill>
                <a:latin typeface="Malgun Gothic" panose="020B0503020000020004" pitchFamily="50" charset="-127"/>
                <a:ea typeface="Malgun Gothic" panose="020B0503020000020004" pitchFamily="50" charset="-127"/>
              </a:rPr>
              <a:t>20</a:t>
            </a:r>
            <a:r>
              <a:rPr lang="ko-KR" altLang="en-US" sz="1100">
                <a:solidFill>
                  <a:srgbClr val="666666"/>
                </a:solidFill>
                <a:latin typeface="Malgun Gothic" panose="020B0503020000020004" pitchFamily="50" charset="-127"/>
                <a:ea typeface="Malgun Gothic" panose="020B0503020000020004" pitchFamily="50" charset="-127"/>
              </a:rPr>
              <a:t>일</a:t>
            </a:r>
            <a:endParaRPr lang="ko-KR" altLang="en-US" sz="1100"/>
          </a:p>
        </p:txBody>
      </p:sp>
      <p:sp>
        <p:nvSpPr>
          <p:cNvPr id="7" name="직사각형 6">
            <a:extLst>
              <a:ext uri="{FF2B5EF4-FFF2-40B4-BE49-F238E27FC236}">
                <a16:creationId xmlns:a16="http://schemas.microsoft.com/office/drawing/2014/main" id="{0B990CA8-648F-4F9D-9A3E-298450252731}"/>
              </a:ext>
            </a:extLst>
          </p:cNvPr>
          <p:cNvSpPr/>
          <p:nvPr/>
        </p:nvSpPr>
        <p:spPr>
          <a:xfrm>
            <a:off x="4131789" y="2731181"/>
            <a:ext cx="2297134" cy="600164"/>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밑바닥부터 시작하는 딥러닝</a:t>
            </a:r>
            <a:endParaRPr lang="en-US" altLang="ko-KR" sz="1100" b="1">
              <a:solidFill>
                <a:srgbClr val="333333"/>
              </a:solidFill>
              <a:latin typeface="Consolas" panose="020B0609020204030204" pitchFamily="49" charset="0"/>
              <a:ea typeface="Malgun Gothic" panose="020B0503020000020004" pitchFamily="50" charset="-127"/>
            </a:endParaRPr>
          </a:p>
          <a:p>
            <a:r>
              <a:rPr lang="ko-KR" altLang="en-US" sz="1100">
                <a:solidFill>
                  <a:srgbClr val="333333"/>
                </a:solidFill>
                <a:latin typeface="Malgun Gothic" panose="020B0503020000020004" pitchFamily="50" charset="-127"/>
                <a:ea typeface="Malgun Gothic" panose="020B0503020000020004" pitchFamily="50" charset="-127"/>
              </a:rPr>
              <a:t>사이토 고키 저</a:t>
            </a:r>
            <a:r>
              <a:rPr lang="en-US" altLang="ko-KR" sz="1100">
                <a:solidFill>
                  <a:srgbClr val="333333"/>
                </a:solidFill>
                <a:latin typeface="Malgun Gothic" panose="020B0503020000020004" pitchFamily="50" charset="-127"/>
                <a:ea typeface="Malgun Gothic" panose="020B0503020000020004" pitchFamily="50" charset="-127"/>
              </a:rPr>
              <a:t>/</a:t>
            </a:r>
            <a:r>
              <a:rPr lang="ko-KR" altLang="en-US" sz="1100">
                <a:solidFill>
                  <a:srgbClr val="333333"/>
                </a:solidFill>
                <a:latin typeface="Malgun Gothic" panose="020B0503020000020004" pitchFamily="50" charset="-127"/>
                <a:ea typeface="Malgun Gothic" panose="020B0503020000020004" pitchFamily="50" charset="-127"/>
              </a:rPr>
              <a:t>개앞맵시 역 </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한빛미디어 </a:t>
            </a:r>
            <a:r>
              <a:rPr lang="en-US" altLang="ko-KR" sz="1100">
                <a:solidFill>
                  <a:srgbClr val="333333"/>
                </a:solidFill>
                <a:latin typeface="Malgun Gothic" panose="020B0503020000020004" pitchFamily="50" charset="-127"/>
                <a:ea typeface="Malgun Gothic" panose="020B0503020000020004" pitchFamily="50" charset="-127"/>
              </a:rPr>
              <a:t>| 2017</a:t>
            </a:r>
            <a:r>
              <a:rPr lang="ko-KR" altLang="en-US" sz="1100">
                <a:solidFill>
                  <a:srgbClr val="333333"/>
                </a:solidFill>
                <a:latin typeface="Malgun Gothic" panose="020B0503020000020004" pitchFamily="50" charset="-127"/>
                <a:ea typeface="Malgun Gothic" panose="020B0503020000020004" pitchFamily="50" charset="-127"/>
              </a:rPr>
              <a:t>년 </a:t>
            </a:r>
            <a:r>
              <a:rPr lang="en-US" altLang="ko-KR" sz="1100">
                <a:solidFill>
                  <a:srgbClr val="333333"/>
                </a:solidFill>
                <a:latin typeface="Malgun Gothic" panose="020B0503020000020004" pitchFamily="50" charset="-127"/>
                <a:ea typeface="Malgun Gothic" panose="020B0503020000020004" pitchFamily="50" charset="-127"/>
              </a:rPr>
              <a:t>01</a:t>
            </a:r>
            <a:r>
              <a:rPr lang="ko-KR" altLang="en-US" sz="1100">
                <a:solidFill>
                  <a:srgbClr val="333333"/>
                </a:solidFill>
                <a:latin typeface="Malgun Gothic" panose="020B0503020000020004" pitchFamily="50" charset="-127"/>
                <a:ea typeface="Malgun Gothic" panose="020B0503020000020004" pitchFamily="50" charset="-127"/>
              </a:rPr>
              <a:t>월 </a:t>
            </a:r>
            <a:r>
              <a:rPr lang="en-US" altLang="ko-KR" sz="1100">
                <a:solidFill>
                  <a:srgbClr val="333333"/>
                </a:solidFill>
                <a:latin typeface="Malgun Gothic" panose="020B0503020000020004" pitchFamily="50" charset="-127"/>
                <a:ea typeface="Malgun Gothic" panose="020B0503020000020004" pitchFamily="50" charset="-127"/>
              </a:rPr>
              <a:t>02</a:t>
            </a:r>
            <a:r>
              <a:rPr lang="ko-KR" altLang="en-US" sz="1100">
                <a:solidFill>
                  <a:srgbClr val="333333"/>
                </a:solidFill>
                <a:latin typeface="Malgun Gothic" panose="020B0503020000020004" pitchFamily="50" charset="-127"/>
                <a:ea typeface="Malgun Gothic" panose="020B0503020000020004" pitchFamily="50" charset="-127"/>
              </a:rPr>
              <a:t>일</a:t>
            </a:r>
            <a:endParaRPr lang="ko-KR" altLang="en-US" sz="1100"/>
          </a:p>
        </p:txBody>
      </p:sp>
      <p:sp>
        <p:nvSpPr>
          <p:cNvPr id="10" name="직사각형 9">
            <a:extLst>
              <a:ext uri="{FF2B5EF4-FFF2-40B4-BE49-F238E27FC236}">
                <a16:creationId xmlns:a16="http://schemas.microsoft.com/office/drawing/2014/main" id="{FA8956E9-AB47-4D69-88DC-5E5E4ACEA36A}"/>
              </a:ext>
            </a:extLst>
          </p:cNvPr>
          <p:cNvSpPr/>
          <p:nvPr/>
        </p:nvSpPr>
        <p:spPr>
          <a:xfrm>
            <a:off x="7275983" y="2731181"/>
            <a:ext cx="2534767" cy="521836"/>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밑바닥부터 시작하는 딥러닝 </a:t>
            </a:r>
            <a:r>
              <a:rPr lang="en-US" altLang="ko-KR" sz="1100" b="1">
                <a:solidFill>
                  <a:srgbClr val="333333"/>
                </a:solidFill>
                <a:latin typeface="Consolas" panose="020B0609020204030204" pitchFamily="49" charset="0"/>
                <a:ea typeface="Malgun Gothic" panose="020B0503020000020004" pitchFamily="50" charset="-127"/>
              </a:rPr>
              <a:t>2</a:t>
            </a:r>
          </a:p>
          <a:p>
            <a:r>
              <a:rPr lang="ko-KR" altLang="en-US" sz="1100">
                <a:solidFill>
                  <a:srgbClr val="333333"/>
                </a:solidFill>
                <a:latin typeface="Malgun Gothic" panose="020B0503020000020004" pitchFamily="50" charset="-127"/>
                <a:ea typeface="Malgun Gothic" panose="020B0503020000020004" pitchFamily="50" charset="-127"/>
              </a:rPr>
              <a:t>사이토 고키 저</a:t>
            </a:r>
            <a:r>
              <a:rPr lang="en-US" altLang="ko-KR" sz="1100">
                <a:solidFill>
                  <a:srgbClr val="333333"/>
                </a:solidFill>
                <a:latin typeface="Malgun Gothic" panose="020B0503020000020004" pitchFamily="50" charset="-127"/>
                <a:ea typeface="Malgun Gothic" panose="020B0503020000020004" pitchFamily="50" charset="-127"/>
              </a:rPr>
              <a:t>/</a:t>
            </a:r>
            <a:r>
              <a:rPr lang="ko-KR" altLang="en-US" sz="1100">
                <a:solidFill>
                  <a:srgbClr val="333333"/>
                </a:solidFill>
                <a:latin typeface="Malgun Gothic" panose="020B0503020000020004" pitchFamily="50" charset="-127"/>
                <a:ea typeface="Malgun Gothic" panose="020B0503020000020004" pitchFamily="50" charset="-127"/>
              </a:rPr>
              <a:t>개앞맵시 역 </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한빛미디어 </a:t>
            </a:r>
            <a:r>
              <a:rPr lang="en-US" altLang="ko-KR" sz="1100">
                <a:solidFill>
                  <a:srgbClr val="333333"/>
                </a:solidFill>
                <a:latin typeface="Malgun Gothic" panose="020B0503020000020004" pitchFamily="50" charset="-127"/>
                <a:ea typeface="Malgun Gothic" panose="020B0503020000020004" pitchFamily="50" charset="-127"/>
              </a:rPr>
              <a:t>| 2019</a:t>
            </a:r>
            <a:r>
              <a:rPr lang="ko-KR" altLang="en-US" sz="1100">
                <a:solidFill>
                  <a:srgbClr val="333333"/>
                </a:solidFill>
                <a:latin typeface="Malgun Gothic" panose="020B0503020000020004" pitchFamily="50" charset="-127"/>
                <a:ea typeface="Malgun Gothic" panose="020B0503020000020004" pitchFamily="50" charset="-127"/>
              </a:rPr>
              <a:t>년 </a:t>
            </a:r>
            <a:r>
              <a:rPr lang="en-US" altLang="ko-KR" sz="1100">
                <a:solidFill>
                  <a:srgbClr val="333333"/>
                </a:solidFill>
                <a:latin typeface="Malgun Gothic" panose="020B0503020000020004" pitchFamily="50" charset="-127"/>
                <a:ea typeface="Malgun Gothic" panose="020B0503020000020004" pitchFamily="50" charset="-127"/>
              </a:rPr>
              <a:t>05</a:t>
            </a:r>
            <a:r>
              <a:rPr lang="ko-KR" altLang="en-US" sz="1100">
                <a:solidFill>
                  <a:srgbClr val="333333"/>
                </a:solidFill>
                <a:latin typeface="Malgun Gothic" panose="020B0503020000020004" pitchFamily="50" charset="-127"/>
                <a:ea typeface="Malgun Gothic" panose="020B0503020000020004" pitchFamily="50" charset="-127"/>
              </a:rPr>
              <a:t>월 </a:t>
            </a:r>
            <a:r>
              <a:rPr lang="en-US" altLang="ko-KR" sz="1100">
                <a:solidFill>
                  <a:srgbClr val="333333"/>
                </a:solidFill>
                <a:latin typeface="Malgun Gothic" panose="020B0503020000020004" pitchFamily="50" charset="-127"/>
                <a:ea typeface="Malgun Gothic" panose="020B0503020000020004" pitchFamily="50" charset="-127"/>
              </a:rPr>
              <a:t>01</a:t>
            </a:r>
            <a:r>
              <a:rPr lang="ko-KR" altLang="en-US" sz="1100">
                <a:solidFill>
                  <a:srgbClr val="333333"/>
                </a:solidFill>
                <a:latin typeface="Malgun Gothic" panose="020B0503020000020004" pitchFamily="50" charset="-127"/>
                <a:ea typeface="Malgun Gothic" panose="020B0503020000020004" pitchFamily="50" charset="-127"/>
              </a:rPr>
              <a:t>일</a:t>
            </a:r>
            <a:endParaRPr lang="ko-KR" altLang="en-US" sz="1100"/>
          </a:p>
        </p:txBody>
      </p:sp>
      <p:pic>
        <p:nvPicPr>
          <p:cNvPr id="1026" name="Picture 2" descr="밑바닥부터 시작하는 딥러닝 ">
            <a:extLst>
              <a:ext uri="{FF2B5EF4-FFF2-40B4-BE49-F238E27FC236}">
                <a16:creationId xmlns:a16="http://schemas.microsoft.com/office/drawing/2014/main" id="{B74E752A-1A8E-43F8-8656-47D404FB2DE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18699" y="969911"/>
            <a:ext cx="1357804" cy="17431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밑바닥부터 시작하는 딥러닝 2">
            <a:extLst>
              <a:ext uri="{FF2B5EF4-FFF2-40B4-BE49-F238E27FC236}">
                <a16:creationId xmlns:a16="http://schemas.microsoft.com/office/drawing/2014/main" id="{3B703F60-37E1-48E7-B074-4803A0BE186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404508" y="969911"/>
            <a:ext cx="1357804" cy="1743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4077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95914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Logistic</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Regression</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511087" y="1587178"/>
            <a:ext cx="7418814" cy="4304383"/>
          </a:xfrm>
          <a:prstGeom prst="rect">
            <a:avLst/>
          </a:prstGeom>
        </p:spPr>
        <p:txBody>
          <a:bodyPr wrap="square">
            <a:spAutoFit/>
          </a:bodyPr>
          <a:lstStyle/>
          <a:p>
            <a:pPr marL="342900" indent="-342900">
              <a:lnSpc>
                <a:spcPct val="150000"/>
              </a:lnSpc>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로지스틱 회귀 란</a:t>
            </a:r>
            <a:r>
              <a:rPr lang="en-US" altLang="ko-KR" sz="2000">
                <a:solidFill>
                  <a:schemeClr val="tx1"/>
                </a:solidFill>
                <a:latin typeface="고도 M" panose="02000503000000020004" pitchFamily="2" charset="-127"/>
                <a:ea typeface="고도 M" panose="02000503000000020004" pitchFamily="2" charset="-127"/>
              </a:rPr>
              <a:t>?</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Classification(</a:t>
            </a:r>
            <a:r>
              <a:rPr lang="ko-KR" altLang="en-US" sz="1800">
                <a:solidFill>
                  <a:schemeClr val="tx1"/>
                </a:solidFill>
                <a:latin typeface="고도 M" panose="02000503000000020004" pitchFamily="2" charset="-127"/>
                <a:ea typeface="고도 M" panose="02000503000000020004" pitchFamily="2" charset="-127"/>
              </a:rPr>
              <a:t>분류</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Logistic vs Linear</a:t>
            </a:r>
          </a:p>
          <a:p>
            <a:pPr marL="800100" lvl="1" indent="-342900">
              <a:lnSpc>
                <a:spcPct val="150000"/>
              </a:lnSpc>
              <a:buFont typeface="Wingdings" panose="05000000000000000000" pitchFamily="2" charset="2"/>
              <a:buChar char="§"/>
            </a:pPr>
            <a:endParaRPr lang="en-US" altLang="ko-KR" sz="1800">
              <a:solidFill>
                <a:schemeClr val="tx1"/>
              </a:solidFill>
              <a:latin typeface="고도 M" panose="02000503000000020004" pitchFamily="2" charset="-127"/>
              <a:ea typeface="고도 M" panose="02000503000000020004" pitchFamily="2" charset="-127"/>
            </a:endParaRPr>
          </a:p>
          <a:p>
            <a:pPr marL="342900" indent="-342900">
              <a:lnSpc>
                <a:spcPct val="150000"/>
              </a:lnSpc>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동작 방식</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ko-KR" altLang="en-US" sz="1800">
                <a:solidFill>
                  <a:schemeClr val="tx1"/>
                </a:solidFill>
                <a:latin typeface="고도 M" panose="02000503000000020004" pitchFamily="2" charset="-127"/>
                <a:ea typeface="고도 M" panose="02000503000000020004" pitchFamily="2" charset="-127"/>
              </a:rPr>
              <a:t>가설 표현</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Sigmoid </a:t>
            </a:r>
            <a:r>
              <a:rPr lang="ko-KR" altLang="en-US" sz="1800">
                <a:solidFill>
                  <a:schemeClr val="tx1"/>
                </a:solidFill>
                <a:latin typeface="고도 M" panose="02000503000000020004" pitchFamily="2" charset="-127"/>
                <a:ea typeface="고도 M" panose="02000503000000020004" pitchFamily="2" charset="-127"/>
              </a:rPr>
              <a:t>함수</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Decision Boundary(</a:t>
            </a:r>
            <a:r>
              <a:rPr lang="ko-KR" altLang="en-US" sz="1800">
                <a:solidFill>
                  <a:schemeClr val="tx1"/>
                </a:solidFill>
                <a:latin typeface="고도 M" panose="02000503000000020004" pitchFamily="2" charset="-127"/>
                <a:ea typeface="고도 M" panose="02000503000000020004" pitchFamily="2" charset="-127"/>
              </a:rPr>
              <a:t>결정경계</a:t>
            </a:r>
            <a:r>
              <a:rPr lang="en-US" altLang="ko-KR" sz="1800">
                <a:solidFill>
                  <a:schemeClr val="tx1"/>
                </a:solidFill>
                <a:latin typeface="고도 M" panose="02000503000000020004" pitchFamily="2" charset="-127"/>
                <a:ea typeface="고도 M" panose="02000503000000020004" pitchFamily="2" charset="-127"/>
              </a:rPr>
              <a:t>)</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Cost Function</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Optimizer (Gradient</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Descent)</a:t>
            </a:r>
          </a:p>
        </p:txBody>
      </p:sp>
    </p:spTree>
    <p:extLst>
      <p:ext uri="{BB962C8B-B14F-4D97-AF65-F5344CB8AC3E}">
        <p14:creationId xmlns:p14="http://schemas.microsoft.com/office/powerpoint/2010/main" val="333939002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Classification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06524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Classification</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551599" y="2669411"/>
            <a:ext cx="7418814" cy="1899815"/>
          </a:xfrm>
          <a:prstGeom prst="rect">
            <a:avLst/>
          </a:prstGeom>
        </p:spPr>
        <p:txBody>
          <a:bodyPr wrap="square">
            <a:spAutoFit/>
          </a:bodyPr>
          <a:lstStyle/>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Exam</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Pass</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or</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rgbClr val="FF0000"/>
                </a:solidFill>
                <a:latin typeface="고도 M" panose="02000503000000020004" pitchFamily="2" charset="-127"/>
                <a:ea typeface="고도 M" panose="02000503000000020004" pitchFamily="2" charset="-127"/>
              </a:rPr>
              <a:t>Fail</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Spam : Not Spam or </a:t>
            </a:r>
            <a:r>
              <a:rPr lang="en-US" altLang="ko-KR" sz="2000">
                <a:solidFill>
                  <a:srgbClr val="FF0000"/>
                </a:solidFill>
                <a:latin typeface="고도 M" panose="02000503000000020004" pitchFamily="2" charset="-127"/>
                <a:ea typeface="고도 M" panose="02000503000000020004" pitchFamily="2" charset="-127"/>
              </a:rPr>
              <a:t>Spam</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Face : Real or </a:t>
            </a:r>
            <a:r>
              <a:rPr lang="en-US" altLang="ko-KR" sz="2000">
                <a:solidFill>
                  <a:srgbClr val="FF0000"/>
                </a:solidFill>
                <a:latin typeface="고도 M" panose="02000503000000020004" pitchFamily="2" charset="-127"/>
                <a:ea typeface="고도 M" panose="02000503000000020004" pitchFamily="2" charset="-127"/>
              </a:rPr>
              <a:t>Fake</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Tumor : Not Malignant or </a:t>
            </a:r>
            <a:r>
              <a:rPr lang="en-US" altLang="ko-KR" sz="2000">
                <a:solidFill>
                  <a:srgbClr val="FF0000"/>
                </a:solidFill>
                <a:latin typeface="고도 M" panose="02000503000000020004" pitchFamily="2" charset="-127"/>
                <a:ea typeface="고도 M" panose="02000503000000020004" pitchFamily="2" charset="-127"/>
              </a:rPr>
              <a:t>Malignant</a:t>
            </a:r>
            <a:endParaRPr lang="en-US" altLang="ko-KR" sz="1800">
              <a:solidFill>
                <a:srgbClr val="FF0000"/>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626835" y="1428104"/>
            <a:ext cx="7418814" cy="888064"/>
          </a:xfrm>
          <a:prstGeom prst="rect">
            <a:avLst/>
          </a:prstGeom>
        </p:spPr>
        <p:txBody>
          <a:bodyPr wrap="square">
            <a:spAutoFit/>
          </a:bodyPr>
          <a:lstStyle/>
          <a:p>
            <a:pPr>
              <a:lnSpc>
                <a:spcPct val="150000"/>
              </a:lnSpc>
            </a:pPr>
            <a:r>
              <a:rPr lang="en-US" altLang="ko-KR" sz="1800">
                <a:solidFill>
                  <a:schemeClr val="tx1"/>
                </a:solidFill>
                <a:latin typeface="고도 M" panose="02000503000000020004" pitchFamily="2" charset="-127"/>
                <a:ea typeface="고도 M" panose="02000503000000020004" pitchFamily="2" charset="-127"/>
              </a:rPr>
              <a:t>Binary</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Classification(</a:t>
            </a:r>
            <a:r>
              <a:rPr lang="ko-KR" altLang="en-US" sz="1800">
                <a:solidFill>
                  <a:schemeClr val="tx1"/>
                </a:solidFill>
                <a:latin typeface="고도 M" panose="02000503000000020004" pitchFamily="2" charset="-127"/>
                <a:ea typeface="고도 M" panose="02000503000000020004" pitchFamily="2" charset="-127"/>
              </a:rPr>
              <a:t>이진 분류</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란</a:t>
            </a:r>
            <a:r>
              <a:rPr lang="en-US" altLang="ko-KR" sz="1800">
                <a:solidFill>
                  <a:schemeClr val="tx1"/>
                </a:solidFill>
                <a:latin typeface="고도 M" panose="02000503000000020004" pitchFamily="2" charset="-127"/>
                <a:ea typeface="고도 M" panose="02000503000000020004" pitchFamily="2" charset="-127"/>
              </a:rPr>
              <a:t>?</a:t>
            </a:r>
          </a:p>
          <a:p>
            <a:pPr>
              <a:lnSpc>
                <a:spcPct val="150000"/>
              </a:lnSpc>
            </a:pPr>
            <a:r>
              <a:rPr lang="en-US" altLang="ko-KR" sz="1800">
                <a:solidFill>
                  <a:schemeClr val="tx1"/>
                </a:solidFill>
                <a:latin typeface="고도 M" panose="02000503000000020004" pitchFamily="2" charset="-127"/>
                <a:ea typeface="고도 M" panose="02000503000000020004" pitchFamily="2" charset="-127"/>
              </a:rPr>
              <a:t>   :  </a:t>
            </a:r>
            <a:r>
              <a:rPr lang="ko-KR" altLang="en-US" sz="1800">
                <a:solidFill>
                  <a:schemeClr val="tx1"/>
                </a:solidFill>
                <a:latin typeface="고도 M" panose="02000503000000020004" pitchFamily="2" charset="-127"/>
                <a:ea typeface="고도 M" panose="02000503000000020004" pitchFamily="2" charset="-127"/>
              </a:rPr>
              <a:t>값은 </a:t>
            </a:r>
            <a:r>
              <a:rPr lang="en-US" altLang="ko-KR" sz="1800">
                <a:solidFill>
                  <a:srgbClr val="3399FF"/>
                </a:solidFill>
                <a:latin typeface="고도 M" panose="02000503000000020004" pitchFamily="2" charset="-127"/>
                <a:ea typeface="고도 M" panose="02000503000000020004" pitchFamily="2" charset="-127"/>
              </a:rPr>
              <a:t>0</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또는 </a:t>
            </a:r>
            <a:r>
              <a:rPr lang="en-US" altLang="ko-KR" sz="1800">
                <a:solidFill>
                  <a:srgbClr val="FF0000"/>
                </a:solidFill>
                <a:latin typeface="고도 M" panose="02000503000000020004" pitchFamily="2" charset="-127"/>
                <a:ea typeface="고도 M" panose="02000503000000020004" pitchFamily="2" charset="-127"/>
              </a:rPr>
              <a:t>1</a:t>
            </a:r>
            <a:r>
              <a:rPr lang="en-US" altLang="ko-KR" sz="1800">
                <a:solidFill>
                  <a:schemeClr val="tx1"/>
                </a:solidFill>
                <a:latin typeface="고도 M" panose="02000503000000020004" pitchFamily="2" charset="-127"/>
                <a:ea typeface="고도 M" panose="02000503000000020004" pitchFamily="2" charset="-127"/>
              </a:rPr>
              <a:t> </a:t>
            </a:r>
          </a:p>
        </p:txBody>
      </p:sp>
      <p:sp>
        <p:nvSpPr>
          <p:cNvPr id="8" name="직사각형 7">
            <a:extLst>
              <a:ext uri="{FF2B5EF4-FFF2-40B4-BE49-F238E27FC236}">
                <a16:creationId xmlns:a16="http://schemas.microsoft.com/office/drawing/2014/main" id="{3321B468-B1A5-4478-BD7B-BEC0774A882B}"/>
              </a:ext>
            </a:extLst>
          </p:cNvPr>
          <p:cNvSpPr/>
          <p:nvPr/>
        </p:nvSpPr>
        <p:spPr>
          <a:xfrm>
            <a:off x="1296956" y="4919102"/>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머신 러닝으로 시작하려면 변수를 인코딩해야 한다</a:t>
            </a:r>
            <a:r>
              <a:rPr lang="en-US" altLang="ko-KR" sz="1800">
                <a:solidFill>
                  <a:schemeClr val="tx1"/>
                </a:solidFill>
                <a:latin typeface="고도 M" panose="02000503000000020004" pitchFamily="2" charset="-127"/>
                <a:ea typeface="고도 M" panose="02000503000000020004" pitchFamily="2" charset="-127"/>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713644" y="5429896"/>
            <a:ext cx="7418814" cy="791435"/>
          </a:xfrm>
          <a:prstGeom prst="rect">
            <a:avLst/>
          </a:prstGeom>
        </p:spPr>
        <p:txBody>
          <a:bodyPr wrap="square">
            <a:spAutoFit/>
          </a:bodyPr>
          <a:lstStyle/>
          <a:p>
            <a:pPr>
              <a:lnSpc>
                <a:spcPct val="150000"/>
              </a:lnSpc>
            </a:pPr>
            <a:r>
              <a:rPr lang="en-US" altLang="ko-KR" err="1">
                <a:solidFill>
                  <a:schemeClr val="tx1"/>
                </a:solidFill>
                <a:latin typeface="Consolas" panose="020B0609020204030204" pitchFamily="49" charset="0"/>
                <a:ea typeface="고도 M" panose="02000503000000020004" pitchFamily="2" charset="-127"/>
              </a:rPr>
              <a:t>x_train</a:t>
            </a:r>
            <a:r>
              <a:rPr lang="en-US" altLang="ko-KR">
                <a:solidFill>
                  <a:schemeClr val="tx1"/>
                </a:solidFill>
                <a:latin typeface="Consolas" panose="020B0609020204030204" pitchFamily="49" charset="0"/>
                <a:ea typeface="고도 M" panose="02000503000000020004" pitchFamily="2" charset="-127"/>
              </a:rPr>
              <a:t> = [[1,2], [2,3], [3,1], [4,3], [5,3], [6,2]]</a:t>
            </a:r>
          </a:p>
          <a:p>
            <a:pPr>
              <a:lnSpc>
                <a:spcPct val="150000"/>
              </a:lnSpc>
            </a:pPr>
            <a:r>
              <a:rPr lang="en-US" altLang="ko-KR" err="1">
                <a:solidFill>
                  <a:schemeClr val="tx1"/>
                </a:solidFill>
                <a:latin typeface="Consolas" panose="020B0609020204030204" pitchFamily="49" charset="0"/>
                <a:ea typeface="고도 M" panose="02000503000000020004" pitchFamily="2" charset="-127"/>
              </a:rPr>
              <a:t>y_train</a:t>
            </a:r>
            <a:r>
              <a:rPr lang="en-US" altLang="ko-KR">
                <a:solidFill>
                  <a:schemeClr val="tx1"/>
                </a:solidFill>
                <a:latin typeface="Consolas" panose="020B0609020204030204" pitchFamily="49" charset="0"/>
                <a:ea typeface="고도 M" panose="02000503000000020004" pitchFamily="2" charset="-127"/>
              </a:rPr>
              <a:t> = [[0], [0], [0], [1], [1], [1]]</a:t>
            </a:r>
          </a:p>
        </p:txBody>
      </p:sp>
    </p:spTree>
    <p:extLst>
      <p:ext uri="{BB962C8B-B14F-4D97-AF65-F5344CB8AC3E}">
        <p14:creationId xmlns:p14="http://schemas.microsoft.com/office/powerpoint/2010/main" val="279551443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로지스틱 회귀의 특성</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68650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Logistic vs Linear</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626835" y="1428104"/>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로지스틱 회귀와 선형 회귀의 차이점은</a:t>
            </a:r>
            <a:r>
              <a:rPr lang="en-US" altLang="ko-KR" sz="1800">
                <a:solidFill>
                  <a:schemeClr val="tx1"/>
                </a:solidFill>
                <a:latin typeface="고도 M" panose="02000503000000020004" pitchFamily="2" charset="-127"/>
                <a:ea typeface="고도 M" panose="02000503000000020004" pitchFamily="2" charset="-127"/>
              </a:rPr>
              <a:t>?</a:t>
            </a:r>
          </a:p>
        </p:txBody>
      </p:sp>
      <p:sp>
        <p:nvSpPr>
          <p:cNvPr id="8" name="직사각형 7">
            <a:extLst>
              <a:ext uri="{FF2B5EF4-FFF2-40B4-BE49-F238E27FC236}">
                <a16:creationId xmlns:a16="http://schemas.microsoft.com/office/drawing/2014/main" id="{3321B468-B1A5-4478-BD7B-BEC0774A882B}"/>
              </a:ext>
            </a:extLst>
          </p:cNvPr>
          <p:cNvSpPr/>
          <p:nvPr/>
        </p:nvSpPr>
        <p:spPr>
          <a:xfrm>
            <a:off x="1123335" y="5277885"/>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머신 러닝으로 시작하려면 변수를 인코딩해야 한다</a:t>
            </a:r>
            <a:r>
              <a:rPr lang="en-US" altLang="ko-KR" sz="1800">
                <a:solidFill>
                  <a:schemeClr val="tx1"/>
                </a:solidFill>
                <a:latin typeface="고도 M" panose="02000503000000020004" pitchFamily="2" charset="-127"/>
                <a:ea typeface="고도 M" panose="02000503000000020004" pitchFamily="2" charset="-127"/>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528449" y="5654854"/>
            <a:ext cx="7418814" cy="791435"/>
          </a:xfrm>
          <a:prstGeom prst="rect">
            <a:avLst/>
          </a:prstGeom>
        </p:spPr>
        <p:txBody>
          <a:bodyPr wrap="square">
            <a:spAutoFit/>
          </a:bodyPr>
          <a:lstStyle/>
          <a:p>
            <a:pPr>
              <a:lnSpc>
                <a:spcPct val="150000"/>
              </a:lnSpc>
            </a:pPr>
            <a:r>
              <a:rPr lang="en-US" altLang="ko-KR" err="1">
                <a:solidFill>
                  <a:schemeClr val="tx1"/>
                </a:solidFill>
                <a:latin typeface="Consolas" panose="020B0609020204030204" pitchFamily="49" charset="0"/>
                <a:ea typeface="고도 M" panose="02000503000000020004" pitchFamily="2" charset="-127"/>
              </a:rPr>
              <a:t>Logistic_Y</a:t>
            </a:r>
            <a:r>
              <a:rPr lang="en-US" altLang="ko-KR">
                <a:solidFill>
                  <a:schemeClr val="tx1"/>
                </a:solidFill>
                <a:latin typeface="Consolas" panose="020B0609020204030204" pitchFamily="49" charset="0"/>
                <a:ea typeface="고도 M" panose="02000503000000020004" pitchFamily="2" charset="-127"/>
              </a:rPr>
              <a:t> = [[0], [0], [0], [1], [1], [1]] </a:t>
            </a:r>
          </a:p>
          <a:p>
            <a:pPr>
              <a:lnSpc>
                <a:spcPct val="150000"/>
              </a:lnSpc>
            </a:pPr>
            <a:r>
              <a:rPr lang="en-US" altLang="ko-KR" err="1">
                <a:solidFill>
                  <a:schemeClr val="tx1"/>
                </a:solidFill>
                <a:latin typeface="Consolas" panose="020B0609020204030204" pitchFamily="49" charset="0"/>
                <a:ea typeface="고도 M" panose="02000503000000020004" pitchFamily="2" charset="-127"/>
              </a:rPr>
              <a:t>Linear_Y</a:t>
            </a:r>
            <a:r>
              <a:rPr lang="en-US" altLang="ko-KR">
                <a:solidFill>
                  <a:schemeClr val="tx1"/>
                </a:solidFill>
                <a:latin typeface="Consolas" panose="020B0609020204030204" pitchFamily="49" charset="0"/>
                <a:ea typeface="고도 M" panose="02000503000000020004" pitchFamily="2" charset="-127"/>
              </a:rPr>
              <a:t> = [[828.2], [764.2], [123. 5], [342.5], [987.3], [234.1]]</a:t>
            </a:r>
          </a:p>
        </p:txBody>
      </p:sp>
      <p:sp>
        <p:nvSpPr>
          <p:cNvPr id="2" name="직사각형 1">
            <a:extLst>
              <a:ext uri="{FF2B5EF4-FFF2-40B4-BE49-F238E27FC236}">
                <a16:creationId xmlns:a16="http://schemas.microsoft.com/office/drawing/2014/main" id="{6AC91E2B-5540-4845-A0CC-190B6E6EB143}"/>
              </a:ext>
            </a:extLst>
          </p:cNvPr>
          <p:cNvSpPr/>
          <p:nvPr/>
        </p:nvSpPr>
        <p:spPr>
          <a:xfrm>
            <a:off x="1697598" y="2016323"/>
            <a:ext cx="2748397" cy="2048719"/>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B8D0D8F5-C402-47A2-9B36-AB34C17C163B}"/>
              </a:ext>
            </a:extLst>
          </p:cNvPr>
          <p:cNvSpPr/>
          <p:nvPr/>
        </p:nvSpPr>
        <p:spPr>
          <a:xfrm>
            <a:off x="5586413" y="2016322"/>
            <a:ext cx="2748397" cy="2048719"/>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D3AE63D0-EDD1-42C1-BC30-2AEF23788D6E}"/>
              </a:ext>
            </a:extLst>
          </p:cNvPr>
          <p:cNvSpPr/>
          <p:nvPr/>
        </p:nvSpPr>
        <p:spPr>
          <a:xfrm>
            <a:off x="2738729" y="2225050"/>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0C62776-737A-4DA9-A3E1-1C16096C79B1}"/>
              </a:ext>
            </a:extLst>
          </p:cNvPr>
          <p:cNvSpPr/>
          <p:nvPr/>
        </p:nvSpPr>
        <p:spPr>
          <a:xfrm>
            <a:off x="2518810" y="2644722"/>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371A0A9-9033-4843-BE1C-742C25BECB2A}"/>
              </a:ext>
            </a:extLst>
          </p:cNvPr>
          <p:cNvSpPr/>
          <p:nvPr/>
        </p:nvSpPr>
        <p:spPr>
          <a:xfrm>
            <a:off x="2408850" y="2320138"/>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A3474DB8-E87B-42B2-89C5-8D24F7398E1A}"/>
              </a:ext>
            </a:extLst>
          </p:cNvPr>
          <p:cNvSpPr/>
          <p:nvPr/>
        </p:nvSpPr>
        <p:spPr>
          <a:xfrm>
            <a:off x="1943265" y="2510992"/>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EB172CF8-1988-4E66-A69F-D58766F69942}"/>
              </a:ext>
            </a:extLst>
          </p:cNvPr>
          <p:cNvSpPr/>
          <p:nvPr/>
        </p:nvSpPr>
        <p:spPr>
          <a:xfrm>
            <a:off x="1998245" y="2823123"/>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0299B26-F329-4FA1-8449-8218AF75BFB4}"/>
              </a:ext>
            </a:extLst>
          </p:cNvPr>
          <p:cNvSpPr/>
          <p:nvPr/>
        </p:nvSpPr>
        <p:spPr>
          <a:xfrm>
            <a:off x="2408849" y="3014024"/>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BE6DC7E-AE3E-4DD4-A9DD-5D5574CE0F24}"/>
              </a:ext>
            </a:extLst>
          </p:cNvPr>
          <p:cNvSpPr/>
          <p:nvPr/>
        </p:nvSpPr>
        <p:spPr>
          <a:xfrm>
            <a:off x="2053224" y="3153631"/>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이등변 삼각형 3">
            <a:extLst>
              <a:ext uri="{FF2B5EF4-FFF2-40B4-BE49-F238E27FC236}">
                <a16:creationId xmlns:a16="http://schemas.microsoft.com/office/drawing/2014/main" id="{7247E0FF-E20E-4FFE-9AE4-DE44F4BAF3BE}"/>
              </a:ext>
            </a:extLst>
          </p:cNvPr>
          <p:cNvSpPr/>
          <p:nvPr/>
        </p:nvSpPr>
        <p:spPr>
          <a:xfrm>
            <a:off x="3648536" y="2823123"/>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이등변 삼각형 18">
            <a:extLst>
              <a:ext uri="{FF2B5EF4-FFF2-40B4-BE49-F238E27FC236}">
                <a16:creationId xmlns:a16="http://schemas.microsoft.com/office/drawing/2014/main" id="{0CA44068-96C4-4DBD-8B5C-95863C159DD7}"/>
              </a:ext>
            </a:extLst>
          </p:cNvPr>
          <p:cNvSpPr/>
          <p:nvPr/>
        </p:nvSpPr>
        <p:spPr>
          <a:xfrm>
            <a:off x="3248552" y="3182828"/>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이등변 삼각형 19">
            <a:extLst>
              <a:ext uri="{FF2B5EF4-FFF2-40B4-BE49-F238E27FC236}">
                <a16:creationId xmlns:a16="http://schemas.microsoft.com/office/drawing/2014/main" id="{EEA0EDE1-38F9-4977-B8F9-AC0EA35F2D41}"/>
              </a:ext>
            </a:extLst>
          </p:cNvPr>
          <p:cNvSpPr/>
          <p:nvPr/>
        </p:nvSpPr>
        <p:spPr>
          <a:xfrm>
            <a:off x="3617312" y="3325076"/>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이등변 삼각형 20">
            <a:extLst>
              <a:ext uri="{FF2B5EF4-FFF2-40B4-BE49-F238E27FC236}">
                <a16:creationId xmlns:a16="http://schemas.microsoft.com/office/drawing/2014/main" id="{90116C49-64B5-46C3-96FB-734063BDF849}"/>
              </a:ext>
            </a:extLst>
          </p:cNvPr>
          <p:cNvSpPr/>
          <p:nvPr/>
        </p:nvSpPr>
        <p:spPr>
          <a:xfrm>
            <a:off x="3970341" y="3182827"/>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이등변 삼각형 21">
            <a:extLst>
              <a:ext uri="{FF2B5EF4-FFF2-40B4-BE49-F238E27FC236}">
                <a16:creationId xmlns:a16="http://schemas.microsoft.com/office/drawing/2014/main" id="{F71D2AFB-CC9C-42A2-91CD-54862A273847}"/>
              </a:ext>
            </a:extLst>
          </p:cNvPr>
          <p:cNvSpPr/>
          <p:nvPr/>
        </p:nvSpPr>
        <p:spPr>
          <a:xfrm>
            <a:off x="3200035" y="3631866"/>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이등변 삼각형 22">
            <a:extLst>
              <a:ext uri="{FF2B5EF4-FFF2-40B4-BE49-F238E27FC236}">
                <a16:creationId xmlns:a16="http://schemas.microsoft.com/office/drawing/2014/main" id="{58868E6A-DA12-4186-A663-9D5353C793D3}"/>
              </a:ext>
            </a:extLst>
          </p:cNvPr>
          <p:cNvSpPr/>
          <p:nvPr/>
        </p:nvSpPr>
        <p:spPr>
          <a:xfrm>
            <a:off x="2685638" y="3551373"/>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이등변 삼각형 23">
            <a:extLst>
              <a:ext uri="{FF2B5EF4-FFF2-40B4-BE49-F238E27FC236}">
                <a16:creationId xmlns:a16="http://schemas.microsoft.com/office/drawing/2014/main" id="{82005640-3453-43E3-BE5E-43E40A5AF9CD}"/>
              </a:ext>
            </a:extLst>
          </p:cNvPr>
          <p:cNvSpPr/>
          <p:nvPr/>
        </p:nvSpPr>
        <p:spPr>
          <a:xfrm>
            <a:off x="3838686" y="3693621"/>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연결선 10">
            <a:extLst>
              <a:ext uri="{FF2B5EF4-FFF2-40B4-BE49-F238E27FC236}">
                <a16:creationId xmlns:a16="http://schemas.microsoft.com/office/drawing/2014/main" id="{8CBF58D1-710A-488F-90A5-A1D9CE8D65BC}"/>
              </a:ext>
            </a:extLst>
          </p:cNvPr>
          <p:cNvCxnSpPr>
            <a:cxnSpLocks/>
          </p:cNvCxnSpPr>
          <p:nvPr/>
        </p:nvCxnSpPr>
        <p:spPr>
          <a:xfrm flipH="1">
            <a:off x="5755562" y="2111969"/>
            <a:ext cx="2579248" cy="186614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601F21DC-0E43-4014-B55C-DD24E4FBC590}"/>
              </a:ext>
            </a:extLst>
          </p:cNvPr>
          <p:cNvSpPr/>
          <p:nvPr/>
        </p:nvSpPr>
        <p:spPr>
          <a:xfrm>
            <a:off x="5755562" y="3631866"/>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A5D76BD1-437C-4AAE-A2C8-5ED9C98E7D64}"/>
              </a:ext>
            </a:extLst>
          </p:cNvPr>
          <p:cNvSpPr/>
          <p:nvPr/>
        </p:nvSpPr>
        <p:spPr>
          <a:xfrm>
            <a:off x="6316934" y="3609573"/>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B947B6BB-6F66-44E9-AD18-B54F6F4D11F3}"/>
              </a:ext>
            </a:extLst>
          </p:cNvPr>
          <p:cNvSpPr/>
          <p:nvPr/>
        </p:nvSpPr>
        <p:spPr>
          <a:xfrm>
            <a:off x="6520938" y="3107620"/>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5EAFA6BB-B046-4325-AAEB-4A2536538E37}"/>
              </a:ext>
            </a:extLst>
          </p:cNvPr>
          <p:cNvSpPr/>
          <p:nvPr/>
        </p:nvSpPr>
        <p:spPr>
          <a:xfrm>
            <a:off x="6804518" y="2663113"/>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46E75CDD-0786-4288-A6DC-089CE3B90C04}"/>
              </a:ext>
            </a:extLst>
          </p:cNvPr>
          <p:cNvSpPr/>
          <p:nvPr/>
        </p:nvSpPr>
        <p:spPr>
          <a:xfrm>
            <a:off x="7273293" y="2721121"/>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097AB9D4-A0B4-4552-93AE-11E94F5B6108}"/>
              </a:ext>
            </a:extLst>
          </p:cNvPr>
          <p:cNvSpPr/>
          <p:nvPr/>
        </p:nvSpPr>
        <p:spPr>
          <a:xfrm>
            <a:off x="7477297" y="2397977"/>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EB908F45-6DD6-407E-8181-0545369B3979}"/>
              </a:ext>
            </a:extLst>
          </p:cNvPr>
          <p:cNvSpPr/>
          <p:nvPr/>
        </p:nvSpPr>
        <p:spPr>
          <a:xfrm>
            <a:off x="8040557" y="2243889"/>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 name="직선 연결선 35">
            <a:extLst>
              <a:ext uri="{FF2B5EF4-FFF2-40B4-BE49-F238E27FC236}">
                <a16:creationId xmlns:a16="http://schemas.microsoft.com/office/drawing/2014/main" id="{26EE0289-8B6A-4853-A9EA-FEBFC538282C}"/>
              </a:ext>
            </a:extLst>
          </p:cNvPr>
          <p:cNvCxnSpPr>
            <a:cxnSpLocks/>
          </p:cNvCxnSpPr>
          <p:nvPr/>
        </p:nvCxnSpPr>
        <p:spPr>
          <a:xfrm flipH="1">
            <a:off x="2103397" y="2111969"/>
            <a:ext cx="1959910" cy="190961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C58AA2FC-29E9-4D4C-9B01-08C75D49A33B}"/>
              </a:ext>
            </a:extLst>
          </p:cNvPr>
          <p:cNvSpPr/>
          <p:nvPr/>
        </p:nvSpPr>
        <p:spPr>
          <a:xfrm>
            <a:off x="1632619" y="4304045"/>
            <a:ext cx="3134832" cy="711285"/>
          </a:xfrm>
          <a:prstGeom prst="rect">
            <a:avLst/>
          </a:prstGeom>
        </p:spPr>
        <p:txBody>
          <a:bodyPr wrap="square">
            <a:spAutoFit/>
          </a:bodyPr>
          <a:lstStyle/>
          <a:p>
            <a:pPr>
              <a:lnSpc>
                <a:spcPct val="150000"/>
              </a:lnSpc>
            </a:pPr>
            <a:r>
              <a:rPr lang="en-US" altLang="ko-KR" sz="1400">
                <a:solidFill>
                  <a:schemeClr val="tx1"/>
                </a:solidFill>
                <a:latin typeface="고도 M" panose="02000503000000020004" pitchFamily="2" charset="-127"/>
                <a:ea typeface="고도 M" panose="02000503000000020004" pitchFamily="2" charset="-127"/>
              </a:rPr>
              <a:t>Discrete(</a:t>
            </a:r>
            <a:r>
              <a:rPr lang="ko-KR" altLang="en-US" sz="1400">
                <a:solidFill>
                  <a:schemeClr val="tx1"/>
                </a:solidFill>
                <a:latin typeface="고도 M" panose="02000503000000020004" pitchFamily="2" charset="-127"/>
                <a:ea typeface="고도 M" panose="02000503000000020004" pitchFamily="2" charset="-127"/>
              </a:rPr>
              <a:t>분리</a:t>
            </a:r>
            <a:r>
              <a:rPr lang="en-US" altLang="ko-KR" sz="1400">
                <a:solidFill>
                  <a:schemeClr val="tx1"/>
                </a:solidFill>
                <a:latin typeface="고도 M" panose="02000503000000020004" pitchFamily="2" charset="-127"/>
                <a:ea typeface="고도 M" panose="02000503000000020004" pitchFamily="2" charset="-127"/>
              </a:rPr>
              <a:t>) : </a:t>
            </a:r>
            <a:r>
              <a:rPr lang="ko-KR" altLang="en-US" sz="1400">
                <a:solidFill>
                  <a:schemeClr val="tx1"/>
                </a:solidFill>
                <a:latin typeface="고도 M" panose="02000503000000020004" pitchFamily="2" charset="-127"/>
                <a:ea typeface="고도 M" panose="02000503000000020004" pitchFamily="2" charset="-127"/>
              </a:rPr>
              <a:t>분류 목적</a:t>
            </a:r>
            <a:endParaRPr lang="en-US" altLang="ko-KR" sz="1400">
              <a:solidFill>
                <a:schemeClr val="tx1"/>
              </a:solidFill>
              <a:latin typeface="고도 M" panose="02000503000000020004" pitchFamily="2" charset="-127"/>
              <a:ea typeface="고도 M" panose="02000503000000020004" pitchFamily="2" charset="-127"/>
            </a:endParaRPr>
          </a:p>
          <a:p>
            <a:pPr>
              <a:lnSpc>
                <a:spcPct val="150000"/>
              </a:lnSpc>
            </a:pPr>
            <a:r>
              <a:rPr lang="ko-KR" altLang="en-US" sz="1400">
                <a:solidFill>
                  <a:schemeClr val="tx1"/>
                </a:solidFill>
                <a:latin typeface="고도 M" panose="02000503000000020004" pitchFamily="2" charset="-127"/>
                <a:ea typeface="고도 M" panose="02000503000000020004" pitchFamily="2" charset="-127"/>
              </a:rPr>
              <a:t>신발 사이즈 </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회사의 근로자수</a:t>
            </a:r>
            <a:endParaRPr lang="en-US" altLang="ko-KR" sz="1400">
              <a:solidFill>
                <a:schemeClr val="tx1"/>
              </a:solidFill>
              <a:latin typeface="고도 M" panose="02000503000000020004" pitchFamily="2" charset="-127"/>
              <a:ea typeface="고도 M" panose="02000503000000020004" pitchFamily="2" charset="-127"/>
            </a:endParaRPr>
          </a:p>
        </p:txBody>
      </p:sp>
      <p:sp>
        <p:nvSpPr>
          <p:cNvPr id="40" name="직사각형 39">
            <a:extLst>
              <a:ext uri="{FF2B5EF4-FFF2-40B4-BE49-F238E27FC236}">
                <a16:creationId xmlns:a16="http://schemas.microsoft.com/office/drawing/2014/main" id="{CB848B25-3407-4B63-97B9-D8B55171234F}"/>
              </a:ext>
            </a:extLst>
          </p:cNvPr>
          <p:cNvSpPr/>
          <p:nvPr/>
        </p:nvSpPr>
        <p:spPr>
          <a:xfrm>
            <a:off x="5705877" y="4073765"/>
            <a:ext cx="3134832" cy="711285"/>
          </a:xfrm>
          <a:prstGeom prst="rect">
            <a:avLst/>
          </a:prstGeom>
        </p:spPr>
        <p:txBody>
          <a:bodyPr wrap="square">
            <a:spAutoFit/>
          </a:bodyPr>
          <a:lstStyle/>
          <a:p>
            <a:pPr>
              <a:lnSpc>
                <a:spcPct val="150000"/>
              </a:lnSpc>
            </a:pPr>
            <a:r>
              <a:rPr lang="en-US" altLang="ko-KR" sz="1400">
                <a:solidFill>
                  <a:schemeClr val="tx1"/>
                </a:solidFill>
                <a:latin typeface="고도 M" panose="02000503000000020004" pitchFamily="2" charset="-127"/>
                <a:ea typeface="고도 M" panose="02000503000000020004" pitchFamily="2" charset="-127"/>
              </a:rPr>
              <a:t>Continuous (</a:t>
            </a:r>
            <a:r>
              <a:rPr lang="ko-KR" altLang="en-US" sz="1400">
                <a:solidFill>
                  <a:schemeClr val="tx1"/>
                </a:solidFill>
                <a:latin typeface="고도 M" panose="02000503000000020004" pitchFamily="2" charset="-127"/>
                <a:ea typeface="고도 M" panose="02000503000000020004" pitchFamily="2" charset="-127"/>
              </a:rPr>
              <a:t>지속적인</a:t>
            </a:r>
            <a:r>
              <a:rPr lang="en-US" altLang="ko-KR" sz="1400">
                <a:solidFill>
                  <a:schemeClr val="tx1"/>
                </a:solidFill>
                <a:latin typeface="고도 M" panose="02000503000000020004" pitchFamily="2" charset="-127"/>
                <a:ea typeface="고도 M" panose="02000503000000020004" pitchFamily="2" charset="-127"/>
              </a:rPr>
              <a:t>) : </a:t>
            </a:r>
            <a:r>
              <a:rPr lang="ko-KR" altLang="en-US" sz="1400">
                <a:solidFill>
                  <a:schemeClr val="tx1"/>
                </a:solidFill>
                <a:latin typeface="고도 M" panose="02000503000000020004" pitchFamily="2" charset="-127"/>
                <a:ea typeface="고도 M" panose="02000503000000020004" pitchFamily="2" charset="-127"/>
              </a:rPr>
              <a:t>값의 예측</a:t>
            </a:r>
            <a:endParaRPr lang="en-US" altLang="ko-KR" sz="1400">
              <a:solidFill>
                <a:schemeClr val="tx1"/>
              </a:solidFill>
              <a:latin typeface="고도 M" panose="02000503000000020004" pitchFamily="2" charset="-127"/>
              <a:ea typeface="고도 M" panose="02000503000000020004" pitchFamily="2" charset="-127"/>
            </a:endParaRPr>
          </a:p>
          <a:p>
            <a:pPr>
              <a:lnSpc>
                <a:spcPct val="150000"/>
              </a:lnSpc>
            </a:pPr>
            <a:r>
              <a:rPr lang="ko-KR" altLang="en-US" sz="1400">
                <a:solidFill>
                  <a:schemeClr val="tx1"/>
                </a:solidFill>
                <a:latin typeface="고도 M" panose="02000503000000020004" pitchFamily="2" charset="-127"/>
                <a:ea typeface="고도 M" panose="02000503000000020004" pitchFamily="2" charset="-127"/>
              </a:rPr>
              <a:t>시간</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무게 </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높이</a:t>
            </a:r>
            <a:endParaRPr lang="en-US" altLang="ko-KR"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9837294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keras</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로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85" name="TextBox 7184">
            <a:extLst>
              <a:ext uri="{FF2B5EF4-FFF2-40B4-BE49-F238E27FC236}">
                <a16:creationId xmlns:a16="http://schemas.microsoft.com/office/drawing/2014/main" id="{62A45941-F357-47D3-9999-F8F8443648D7}"/>
              </a:ext>
            </a:extLst>
          </p:cNvPr>
          <p:cNvSpPr txBox="1"/>
          <p:nvPr/>
        </p:nvSpPr>
        <p:spPr>
          <a:xfrm>
            <a:off x="792882" y="1568192"/>
            <a:ext cx="8237034" cy="5016758"/>
          </a:xfrm>
          <a:prstGeom prst="rect">
            <a:avLst/>
          </a:prstGeom>
          <a:solidFill>
            <a:srgbClr val="E2E2F6"/>
          </a:solidFill>
          <a:ln>
            <a:solidFill>
              <a:schemeClr val="bg1">
                <a:lumMod val="65000"/>
              </a:schemeClr>
            </a:solidFill>
          </a:ln>
        </p:spPr>
        <p:txBody>
          <a:bodyPr wrap="square" rtlCol="0">
            <a:spAutoFit/>
          </a:bodyPr>
          <a:lstStyle/>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keras.models</a:t>
            </a:r>
            <a:r>
              <a:rPr lang="en-US" altLang="ko-KR">
                <a:solidFill>
                  <a:schemeClr val="tx1"/>
                </a:solidFill>
                <a:latin typeface="Consolas" panose="020B0609020204030204" pitchFamily="49" charset="0"/>
              </a:rPr>
              <a:t> import Sequential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Sequential()</a:t>
            </a:r>
            <a:r>
              <a:rPr lang="ko-KR" altLang="en-US">
                <a:solidFill>
                  <a:schemeClr val="tx1"/>
                </a:solidFill>
                <a:latin typeface="Consolas" panose="020B0609020204030204" pitchFamily="49" charset="0"/>
              </a:rPr>
              <a:t>을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keras.layers</a:t>
            </a:r>
            <a:r>
              <a:rPr lang="en-US" altLang="ko-KR">
                <a:solidFill>
                  <a:schemeClr val="tx1"/>
                </a:solidFill>
                <a:latin typeface="Consolas" panose="020B0609020204030204" pitchFamily="49" charset="0"/>
              </a:rPr>
              <a:t> import Dense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Dense()</a:t>
            </a:r>
            <a:r>
              <a:rPr lang="ko-KR" altLang="en-US">
                <a:solidFill>
                  <a:schemeClr val="tx1"/>
                </a:solidFill>
                <a:latin typeface="Consolas" panose="020B0609020204030204" pitchFamily="49" charset="0"/>
              </a:rPr>
              <a:t>를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a:t>
            </a:r>
            <a:r>
              <a:rPr lang="en-US" altLang="ko-KR">
                <a:solidFill>
                  <a:schemeClr val="tx1"/>
                </a:solidFill>
                <a:latin typeface="Consolas" panose="020B0609020204030204" pitchFamily="49" charset="0"/>
              </a:rPr>
              <a:t> import optimizers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ko-KR" altLang="en-US" err="1">
                <a:solidFill>
                  <a:schemeClr val="tx1"/>
                </a:solidFill>
                <a:latin typeface="Consolas" panose="020B0609020204030204" pitchFamily="49" charset="0"/>
              </a:rPr>
              <a:t>옵티마이저를</a:t>
            </a:r>
            <a:r>
              <a:rPr lang="ko-KR" altLang="en-US">
                <a:solidFill>
                  <a:schemeClr val="tx1"/>
                </a:solidFill>
                <a:latin typeface="Consolas" panose="020B0609020204030204" pitchFamily="49" charset="0"/>
              </a:rPr>
              <a:t>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numpy</a:t>
            </a:r>
            <a:r>
              <a:rPr lang="en-US" altLang="ko-KR">
                <a:solidFill>
                  <a:schemeClr val="tx1"/>
                </a:solidFill>
                <a:latin typeface="Consolas" panose="020B0609020204030204" pitchFamily="49" charset="0"/>
              </a:rPr>
              <a:t> as np # </a:t>
            </a:r>
            <a:r>
              <a:rPr lang="en-US" altLang="ko-KR" err="1">
                <a:solidFill>
                  <a:schemeClr val="tx1"/>
                </a:solidFill>
                <a:latin typeface="Consolas" panose="020B0609020204030204" pitchFamily="49" charset="0"/>
              </a:rPr>
              <a:t>Numpy</a:t>
            </a:r>
            <a:r>
              <a:rPr lang="ko-KR" altLang="en-US">
                <a:solidFill>
                  <a:schemeClr val="tx1"/>
                </a:solidFill>
                <a:latin typeface="Consolas" panose="020B0609020204030204" pitchFamily="49" charset="0"/>
              </a:rPr>
              <a:t>를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([1,2,3,4,5,6,7,8]) </a:t>
            </a:r>
          </a:p>
          <a:p>
            <a:r>
              <a:rPr lang="en-US" altLang="ko-KR">
                <a:solidFill>
                  <a:schemeClr val="tx1"/>
                </a:solidFill>
                <a:latin typeface="Consolas" panose="020B0609020204030204" pitchFamily="49" charset="0"/>
              </a:rPr>
              <a:t>Y=</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([0,0,0,0,1,1,1,1]) </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model=Sequential()</a:t>
            </a:r>
          </a:p>
          <a:p>
            <a:r>
              <a:rPr lang="en-US" altLang="ko-KR" err="1">
                <a:solidFill>
                  <a:schemeClr val="tx1"/>
                </a:solidFill>
                <a:latin typeface="Consolas" panose="020B0609020204030204" pitchFamily="49" charset="0"/>
              </a:rPr>
              <a:t>model.add</a:t>
            </a:r>
            <a:r>
              <a:rPr lang="en-US" altLang="ko-KR">
                <a:solidFill>
                  <a:schemeClr val="tx1"/>
                </a:solidFill>
                <a:latin typeface="Consolas" panose="020B0609020204030204" pitchFamily="49" charset="0"/>
              </a:rPr>
              <a:t>(Dense(1, </a:t>
            </a:r>
            <a:r>
              <a:rPr lang="en-US" altLang="ko-KR" err="1">
                <a:solidFill>
                  <a:schemeClr val="tx1"/>
                </a:solidFill>
                <a:latin typeface="Consolas" panose="020B0609020204030204" pitchFamily="49" charset="0"/>
              </a:rPr>
              <a:t>input_dim</a:t>
            </a:r>
            <a:r>
              <a:rPr lang="en-US" altLang="ko-KR">
                <a:solidFill>
                  <a:schemeClr val="tx1"/>
                </a:solidFill>
                <a:latin typeface="Consolas" panose="020B0609020204030204" pitchFamily="49" charset="0"/>
              </a:rPr>
              <a:t>=1, activation='sigmoid'))</a:t>
            </a:r>
          </a:p>
          <a:p>
            <a:r>
              <a:rPr lang="en-US" altLang="ko-KR">
                <a:solidFill>
                  <a:schemeClr val="tx1"/>
                </a:solidFill>
                <a:latin typeface="Consolas" panose="020B0609020204030204" pitchFamily="49" charset="0"/>
              </a:rPr>
              <a:t>RMSprop=</a:t>
            </a:r>
            <a:r>
              <a:rPr lang="en-US" altLang="ko-KR" err="1">
                <a:solidFill>
                  <a:schemeClr val="tx1"/>
                </a:solidFill>
                <a:latin typeface="Consolas" panose="020B0609020204030204" pitchFamily="49" charset="0"/>
              </a:rPr>
              <a:t>optimizers.RMSprop</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lr</a:t>
            </a:r>
            <a:r>
              <a:rPr lang="en-US" altLang="ko-KR">
                <a:solidFill>
                  <a:schemeClr val="tx1"/>
                </a:solidFill>
                <a:latin typeface="Consolas" panose="020B0609020204030204" pitchFamily="49" charset="0"/>
              </a:rPr>
              <a:t>=0.01)</a:t>
            </a:r>
          </a:p>
          <a:p>
            <a:r>
              <a:rPr lang="en-US" altLang="ko-KR" err="1">
                <a:solidFill>
                  <a:schemeClr val="tx1"/>
                </a:solidFill>
                <a:latin typeface="Consolas" panose="020B0609020204030204" pitchFamily="49" charset="0"/>
              </a:rPr>
              <a:t>model.compile</a:t>
            </a:r>
            <a:r>
              <a:rPr lang="en-US" altLang="ko-KR">
                <a:solidFill>
                  <a:schemeClr val="tx1"/>
                </a:solidFill>
                <a:latin typeface="Consolas" panose="020B0609020204030204" pitchFamily="49" charset="0"/>
              </a:rPr>
              <a:t>(optimizer=RMSprop ,loss='binary_</a:t>
            </a:r>
            <a:r>
              <a:rPr lang="en-US" altLang="ko-KR" err="1">
                <a:solidFill>
                  <a:schemeClr val="tx1"/>
                </a:solidFill>
                <a:latin typeface="Consolas" panose="020B0609020204030204" pitchFamily="49" charset="0"/>
              </a:rPr>
              <a:t>crossentropy</a:t>
            </a:r>
            <a:r>
              <a:rPr lang="en-US" altLang="ko-KR">
                <a:solidFill>
                  <a:schemeClr val="tx1"/>
                </a:solidFill>
                <a:latin typeface="Consolas" panose="020B0609020204030204" pitchFamily="49" charset="0"/>
              </a:rPr>
              <a:t>',metrics=['accuracy'])</a:t>
            </a:r>
          </a:p>
          <a:p>
            <a:r>
              <a:rPr lang="en-US" altLang="ko-KR" err="1">
                <a:solidFill>
                  <a:schemeClr val="tx1"/>
                </a:solidFill>
                <a:latin typeface="Consolas" panose="020B0609020204030204" pitchFamily="49" charset="0"/>
              </a:rPr>
              <a:t>model.fit</a:t>
            </a:r>
            <a:r>
              <a:rPr lang="en-US" altLang="ko-KR">
                <a:solidFill>
                  <a:schemeClr val="tx1"/>
                </a:solidFill>
                <a:latin typeface="Consolas" panose="020B0609020204030204" pitchFamily="49" charset="0"/>
              </a:rPr>
              <a:t>(X,Y, </a:t>
            </a:r>
            <a:r>
              <a:rPr lang="en-US" altLang="ko-KR" err="1">
                <a:solidFill>
                  <a:schemeClr val="tx1"/>
                </a:solidFill>
                <a:latin typeface="Consolas" panose="020B0609020204030204" pitchFamily="49" charset="0"/>
              </a:rPr>
              <a:t>batch_size</a:t>
            </a:r>
            <a:r>
              <a:rPr lang="en-US" altLang="ko-KR">
                <a:solidFill>
                  <a:schemeClr val="tx1"/>
                </a:solidFill>
                <a:latin typeface="Consolas" panose="020B0609020204030204" pitchFamily="49" charset="0"/>
              </a:rPr>
              <a:t>=1, epochs=200, shuffle=False)</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(X, Y, '</a:t>
            </a:r>
            <a:r>
              <a:rPr lang="en-US" altLang="ko-KR" err="1">
                <a:solidFill>
                  <a:schemeClr val="tx1"/>
                </a:solidFill>
                <a:latin typeface="Consolas" panose="020B0609020204030204" pitchFamily="49" charset="0"/>
              </a:rPr>
              <a:t>rx</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print(X)</a:t>
            </a:r>
          </a:p>
          <a:p>
            <a:r>
              <a:rPr lang="en-US" altLang="ko-KR">
                <a:solidFill>
                  <a:schemeClr val="tx1"/>
                </a:solidFill>
                <a:latin typeface="Consolas" panose="020B0609020204030204" pitchFamily="49" charset="0"/>
              </a:rPr>
              <a:t>print(</a:t>
            </a:r>
            <a:r>
              <a:rPr lang="en-US" altLang="ko-KR" err="1">
                <a:solidFill>
                  <a:schemeClr val="tx1"/>
                </a:solidFill>
                <a:latin typeface="Consolas" panose="020B0609020204030204" pitchFamily="49" charset="0"/>
              </a:rPr>
              <a:t>model.predict</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4198585"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keras</a:t>
            </a:r>
            <a:r>
              <a:rPr lang="ko-KR" altLang="en-US" sz="2400">
                <a:solidFill>
                  <a:schemeClr val="tx1"/>
                </a:solidFill>
                <a:latin typeface="고도 M" panose="02000503000000020004" pitchFamily="2" charset="-127"/>
                <a:ea typeface="고도 M" panose="02000503000000020004" pitchFamily="2" charset="-127"/>
              </a:rPr>
              <a:t>로 구현한 이진 분류 문제</a:t>
            </a:r>
          </a:p>
        </p:txBody>
      </p:sp>
    </p:spTree>
    <p:extLst>
      <p:ext uri="{BB962C8B-B14F-4D97-AF65-F5344CB8AC3E}">
        <p14:creationId xmlns:p14="http://schemas.microsoft.com/office/powerpoint/2010/main" val="187250802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퍼셉트론</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 name="타원 2">
            <a:extLst>
              <a:ext uri="{FF2B5EF4-FFF2-40B4-BE49-F238E27FC236}">
                <a16:creationId xmlns:a16="http://schemas.microsoft.com/office/drawing/2014/main" id="{F6B52DF4-2423-4E0C-898B-883B2A87905A}"/>
              </a:ext>
            </a:extLst>
          </p:cNvPr>
          <p:cNvSpPr/>
          <p:nvPr/>
        </p:nvSpPr>
        <p:spPr>
          <a:xfrm>
            <a:off x="2881063" y="4823371"/>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62C70B0C-D9CB-4291-8362-DDAB545A0E93}"/>
              </a:ext>
            </a:extLst>
          </p:cNvPr>
          <p:cNvCxnSpPr>
            <a:endCxn id="3" idx="2"/>
          </p:cNvCxnSpPr>
          <p:nvPr/>
        </p:nvCxnSpPr>
        <p:spPr>
          <a:xfrm>
            <a:off x="2229103"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5A628AA8-4AAA-4156-BA46-B4DE51E8491F}"/>
              </a:ext>
            </a:extLst>
          </p:cNvPr>
          <p:cNvCxnSpPr>
            <a:cxnSpLocks/>
            <a:endCxn id="3" idx="1"/>
          </p:cNvCxnSpPr>
          <p:nvPr/>
        </p:nvCxnSpPr>
        <p:spPr>
          <a:xfrm>
            <a:off x="2555083" y="4637516"/>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E8260F26-F55E-41D1-9950-059EBF5FD658}"/>
              </a:ext>
            </a:extLst>
          </p:cNvPr>
          <p:cNvCxnSpPr>
            <a:cxnSpLocks/>
            <a:endCxn id="3" idx="3"/>
          </p:cNvCxnSpPr>
          <p:nvPr/>
        </p:nvCxnSpPr>
        <p:spPr>
          <a:xfrm flipV="1">
            <a:off x="2444693" y="5718078"/>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AE6B9BD-D467-4EB1-A493-20D1D1A1B090}"/>
              </a:ext>
            </a:extLst>
          </p:cNvPr>
          <p:cNvSpPr txBox="1"/>
          <p:nvPr/>
        </p:nvSpPr>
        <p:spPr>
          <a:xfrm>
            <a:off x="2189688" y="4284381"/>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71" name="TextBox 70">
            <a:extLst>
              <a:ext uri="{FF2B5EF4-FFF2-40B4-BE49-F238E27FC236}">
                <a16:creationId xmlns:a16="http://schemas.microsoft.com/office/drawing/2014/main" id="{0F66DD72-7D32-43CE-8ABE-262614913B22}"/>
              </a:ext>
            </a:extLst>
          </p:cNvPr>
          <p:cNvSpPr txBox="1"/>
          <p:nvPr/>
        </p:nvSpPr>
        <p:spPr>
          <a:xfrm>
            <a:off x="1842528" y="5077991"/>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74" name="TextBox 73">
            <a:extLst>
              <a:ext uri="{FF2B5EF4-FFF2-40B4-BE49-F238E27FC236}">
                <a16:creationId xmlns:a16="http://schemas.microsoft.com/office/drawing/2014/main" id="{C3C1A69C-D957-43DE-A48C-C09C17B307D9}"/>
              </a:ext>
            </a:extLst>
          </p:cNvPr>
          <p:cNvSpPr txBox="1"/>
          <p:nvPr/>
        </p:nvSpPr>
        <p:spPr>
          <a:xfrm>
            <a:off x="2110157" y="588775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75" name="TextBox 74">
            <a:extLst>
              <a:ext uri="{FF2B5EF4-FFF2-40B4-BE49-F238E27FC236}">
                <a16:creationId xmlns:a16="http://schemas.microsoft.com/office/drawing/2014/main" id="{A59CC85F-6CDF-40BB-821C-E0A3D4E25BE3}"/>
              </a:ext>
            </a:extLst>
          </p:cNvPr>
          <p:cNvSpPr txBox="1"/>
          <p:nvPr/>
        </p:nvSpPr>
        <p:spPr>
          <a:xfrm>
            <a:off x="2881063" y="4991746"/>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77" name="TextBox 76">
            <a:extLst>
              <a:ext uri="{FF2B5EF4-FFF2-40B4-BE49-F238E27FC236}">
                <a16:creationId xmlns:a16="http://schemas.microsoft.com/office/drawing/2014/main" id="{938891C7-B222-4D40-ADEC-DF4A489A0813}"/>
              </a:ext>
            </a:extLst>
          </p:cNvPr>
          <p:cNvSpPr txBox="1"/>
          <p:nvPr/>
        </p:nvSpPr>
        <p:spPr>
          <a:xfrm>
            <a:off x="2879940" y="5240805"/>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78" name="직선 화살표 연결선 77">
            <a:extLst>
              <a:ext uri="{FF2B5EF4-FFF2-40B4-BE49-F238E27FC236}">
                <a16:creationId xmlns:a16="http://schemas.microsoft.com/office/drawing/2014/main" id="{45343993-FDE1-481E-921F-6677AAE207B5}"/>
              </a:ext>
            </a:extLst>
          </p:cNvPr>
          <p:cNvCxnSpPr>
            <a:cxnSpLocks/>
            <a:stCxn id="3" idx="6"/>
          </p:cNvCxnSpPr>
          <p:nvPr/>
        </p:nvCxnSpPr>
        <p:spPr>
          <a:xfrm>
            <a:off x="3929277"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3B9011F4-B717-4E97-9AC9-B2AB41129FDE}"/>
              </a:ext>
            </a:extLst>
          </p:cNvPr>
          <p:cNvSpPr txBox="1"/>
          <p:nvPr/>
        </p:nvSpPr>
        <p:spPr>
          <a:xfrm>
            <a:off x="4590916" y="508894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cxnSp>
        <p:nvCxnSpPr>
          <p:cNvPr id="80" name="직선 화살표 연결선 79">
            <a:extLst>
              <a:ext uri="{FF2B5EF4-FFF2-40B4-BE49-F238E27FC236}">
                <a16:creationId xmlns:a16="http://schemas.microsoft.com/office/drawing/2014/main" id="{41518AF3-C163-4D26-A187-FC18698654C5}"/>
              </a:ext>
            </a:extLst>
          </p:cNvPr>
          <p:cNvCxnSpPr>
            <a:cxnSpLocks/>
          </p:cNvCxnSpPr>
          <p:nvPr/>
        </p:nvCxnSpPr>
        <p:spPr>
          <a:xfrm>
            <a:off x="5014661"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1" name="타원 80">
            <a:extLst>
              <a:ext uri="{FF2B5EF4-FFF2-40B4-BE49-F238E27FC236}">
                <a16:creationId xmlns:a16="http://schemas.microsoft.com/office/drawing/2014/main" id="{F68038BB-14A0-45BC-89AB-F6FB74201BC6}"/>
              </a:ext>
            </a:extLst>
          </p:cNvPr>
          <p:cNvSpPr/>
          <p:nvPr/>
        </p:nvSpPr>
        <p:spPr>
          <a:xfrm>
            <a:off x="5666621" y="494417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1" name="연결선: 꺾임 30">
            <a:extLst>
              <a:ext uri="{FF2B5EF4-FFF2-40B4-BE49-F238E27FC236}">
                <a16:creationId xmlns:a16="http://schemas.microsoft.com/office/drawing/2014/main" id="{6B206114-E7B1-4C66-A961-83FD15EEC2A0}"/>
              </a:ext>
            </a:extLst>
          </p:cNvPr>
          <p:cNvCxnSpPr>
            <a:cxnSpLocks/>
          </p:cNvCxnSpPr>
          <p:nvPr/>
        </p:nvCxnSpPr>
        <p:spPr>
          <a:xfrm flipH="1">
            <a:off x="5871837" y="5162729"/>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514BD590-6F6D-45E7-8BAE-9B64A01989BA}"/>
              </a:ext>
            </a:extLst>
          </p:cNvPr>
          <p:cNvSpPr/>
          <p:nvPr/>
        </p:nvSpPr>
        <p:spPr>
          <a:xfrm>
            <a:off x="2882186" y="1857335"/>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6" name="직선 화살표 연결선 85">
            <a:extLst>
              <a:ext uri="{FF2B5EF4-FFF2-40B4-BE49-F238E27FC236}">
                <a16:creationId xmlns:a16="http://schemas.microsoft.com/office/drawing/2014/main" id="{7A84D8DA-C391-4C87-A303-F19A718D38EB}"/>
              </a:ext>
            </a:extLst>
          </p:cNvPr>
          <p:cNvCxnSpPr>
            <a:endCxn id="85" idx="2"/>
          </p:cNvCxnSpPr>
          <p:nvPr/>
        </p:nvCxnSpPr>
        <p:spPr>
          <a:xfrm>
            <a:off x="2230226" y="2381442"/>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EAF77AD2-B7FA-43B0-AB76-A2719638A483}"/>
              </a:ext>
            </a:extLst>
          </p:cNvPr>
          <p:cNvCxnSpPr>
            <a:cxnSpLocks/>
            <a:endCxn id="85" idx="1"/>
          </p:cNvCxnSpPr>
          <p:nvPr/>
        </p:nvCxnSpPr>
        <p:spPr>
          <a:xfrm>
            <a:off x="2556206" y="1671480"/>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직선 화살표 연결선 87">
            <a:extLst>
              <a:ext uri="{FF2B5EF4-FFF2-40B4-BE49-F238E27FC236}">
                <a16:creationId xmlns:a16="http://schemas.microsoft.com/office/drawing/2014/main" id="{85BA5480-1ACF-47FB-9DE9-C840B869F2FF}"/>
              </a:ext>
            </a:extLst>
          </p:cNvPr>
          <p:cNvCxnSpPr>
            <a:cxnSpLocks/>
            <a:endCxn id="85" idx="3"/>
          </p:cNvCxnSpPr>
          <p:nvPr/>
        </p:nvCxnSpPr>
        <p:spPr>
          <a:xfrm flipV="1">
            <a:off x="2445816" y="2752042"/>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C98C8A61-A150-4D6D-95E6-2938C2189721}"/>
              </a:ext>
            </a:extLst>
          </p:cNvPr>
          <p:cNvSpPr txBox="1"/>
          <p:nvPr/>
        </p:nvSpPr>
        <p:spPr>
          <a:xfrm>
            <a:off x="2190811" y="131834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94" name="TextBox 93">
            <a:extLst>
              <a:ext uri="{FF2B5EF4-FFF2-40B4-BE49-F238E27FC236}">
                <a16:creationId xmlns:a16="http://schemas.microsoft.com/office/drawing/2014/main" id="{1C0DEFB0-6943-4A1C-BC29-B8E14809E6EC}"/>
              </a:ext>
            </a:extLst>
          </p:cNvPr>
          <p:cNvSpPr txBox="1"/>
          <p:nvPr/>
        </p:nvSpPr>
        <p:spPr>
          <a:xfrm>
            <a:off x="1843651" y="211195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95" name="TextBox 94">
            <a:extLst>
              <a:ext uri="{FF2B5EF4-FFF2-40B4-BE49-F238E27FC236}">
                <a16:creationId xmlns:a16="http://schemas.microsoft.com/office/drawing/2014/main" id="{5B64E565-52ED-4FC3-A7B1-84B7993AFDB7}"/>
              </a:ext>
            </a:extLst>
          </p:cNvPr>
          <p:cNvSpPr txBox="1"/>
          <p:nvPr/>
        </p:nvSpPr>
        <p:spPr>
          <a:xfrm>
            <a:off x="2111280" y="292172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96" name="TextBox 95">
            <a:extLst>
              <a:ext uri="{FF2B5EF4-FFF2-40B4-BE49-F238E27FC236}">
                <a16:creationId xmlns:a16="http://schemas.microsoft.com/office/drawing/2014/main" id="{1040CFF3-D857-4EE0-879B-F8932205CD80}"/>
              </a:ext>
            </a:extLst>
          </p:cNvPr>
          <p:cNvSpPr txBox="1"/>
          <p:nvPr/>
        </p:nvSpPr>
        <p:spPr>
          <a:xfrm>
            <a:off x="2882186" y="2025710"/>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97" name="TextBox 96">
            <a:extLst>
              <a:ext uri="{FF2B5EF4-FFF2-40B4-BE49-F238E27FC236}">
                <a16:creationId xmlns:a16="http://schemas.microsoft.com/office/drawing/2014/main" id="{0718105E-26D7-4B54-A6BB-A2DCD3A87960}"/>
              </a:ext>
            </a:extLst>
          </p:cNvPr>
          <p:cNvSpPr txBox="1"/>
          <p:nvPr/>
        </p:nvSpPr>
        <p:spPr>
          <a:xfrm>
            <a:off x="2881063" y="227476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98" name="직선 화살표 연결선 97">
            <a:extLst>
              <a:ext uri="{FF2B5EF4-FFF2-40B4-BE49-F238E27FC236}">
                <a16:creationId xmlns:a16="http://schemas.microsoft.com/office/drawing/2014/main" id="{9B35154F-8FDC-4A4D-8637-669C6433F3B7}"/>
              </a:ext>
            </a:extLst>
          </p:cNvPr>
          <p:cNvCxnSpPr>
            <a:cxnSpLocks/>
            <a:stCxn id="85" idx="6"/>
          </p:cNvCxnSpPr>
          <p:nvPr/>
        </p:nvCxnSpPr>
        <p:spPr>
          <a:xfrm>
            <a:off x="3930400" y="2381442"/>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154C2D7F-5091-4734-8F49-D44B51A44F2E}"/>
                  </a:ext>
                </a:extLst>
              </p:cNvPr>
              <p:cNvSpPr txBox="1"/>
              <p:nvPr/>
            </p:nvSpPr>
            <p:spPr>
              <a:xfrm>
                <a:off x="7117731" y="5116645"/>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154C2D7F-5091-4734-8F49-D44B51A44F2E}"/>
                  </a:ext>
                </a:extLst>
              </p:cNvPr>
              <p:cNvSpPr txBox="1">
                <a:spLocks noRot="1" noChangeAspect="1" noMove="1" noResize="1" noEditPoints="1" noAdjustHandles="1" noChangeArrowheads="1" noChangeShapeType="1" noTextEdit="1"/>
              </p:cNvSpPr>
              <p:nvPr/>
            </p:nvSpPr>
            <p:spPr>
              <a:xfrm>
                <a:off x="7117731" y="5116645"/>
                <a:ext cx="386575" cy="461665"/>
              </a:xfrm>
              <a:prstGeom prst="rect">
                <a:avLst/>
              </a:prstGeom>
              <a:blipFill>
                <a:blip r:embed="rId3"/>
                <a:stretch>
                  <a:fillRect l="-1587" t="-3947" r="-19048" b="-10526"/>
                </a:stretch>
              </a:blipFill>
            </p:spPr>
            <p:txBody>
              <a:bodyPr/>
              <a:lstStyle/>
              <a:p>
                <a:r>
                  <a:rPr lang="ko-KR" altLang="en-US">
                    <a:noFill/>
                  </a:rPr>
                  <a:t> </a:t>
                </a:r>
              </a:p>
            </p:txBody>
          </p:sp>
        </mc:Fallback>
      </mc:AlternateContent>
      <p:cxnSp>
        <p:nvCxnSpPr>
          <p:cNvPr id="114" name="직선 화살표 연결선 113">
            <a:extLst>
              <a:ext uri="{FF2B5EF4-FFF2-40B4-BE49-F238E27FC236}">
                <a16:creationId xmlns:a16="http://schemas.microsoft.com/office/drawing/2014/main" id="{D159FC65-37FD-49B3-BCFE-8E466F15E993}"/>
              </a:ext>
            </a:extLst>
          </p:cNvPr>
          <p:cNvCxnSpPr>
            <a:cxnSpLocks/>
            <a:stCxn id="81" idx="6"/>
            <a:endCxn id="113" idx="1"/>
          </p:cNvCxnSpPr>
          <p:nvPr/>
        </p:nvCxnSpPr>
        <p:spPr>
          <a:xfrm>
            <a:off x="6473223" y="5347478"/>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7CAD3382-DECD-4D04-B585-04A671961791}"/>
                  </a:ext>
                </a:extLst>
              </p:cNvPr>
              <p:cNvSpPr txBox="1"/>
              <p:nvPr/>
            </p:nvSpPr>
            <p:spPr>
              <a:xfrm>
                <a:off x="4582360" y="2111955"/>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15" name="TextBox 114">
                <a:extLst>
                  <a:ext uri="{FF2B5EF4-FFF2-40B4-BE49-F238E27FC236}">
                    <a16:creationId xmlns:a16="http://schemas.microsoft.com/office/drawing/2014/main" id="{7CAD3382-DECD-4D04-B585-04A671961791}"/>
                  </a:ext>
                </a:extLst>
              </p:cNvPr>
              <p:cNvSpPr txBox="1">
                <a:spLocks noRot="1" noChangeAspect="1" noMove="1" noResize="1" noEditPoints="1" noAdjustHandles="1" noChangeArrowheads="1" noChangeShapeType="1" noTextEdit="1"/>
              </p:cNvSpPr>
              <p:nvPr/>
            </p:nvSpPr>
            <p:spPr>
              <a:xfrm>
                <a:off x="4582360" y="2111955"/>
                <a:ext cx="386575" cy="461665"/>
              </a:xfrm>
              <a:prstGeom prst="rect">
                <a:avLst/>
              </a:prstGeom>
              <a:blipFill>
                <a:blip r:embed="rId4"/>
                <a:stretch>
                  <a:fillRect l="-1587" t="-3947" r="-19048" b="-10526"/>
                </a:stretch>
              </a:blipFill>
            </p:spPr>
            <p:txBody>
              <a:bodyPr/>
              <a:lstStyle/>
              <a:p>
                <a:r>
                  <a:rPr lang="ko-KR" altLang="en-US">
                    <a:noFill/>
                  </a:rPr>
                  <a:t> </a:t>
                </a:r>
              </a:p>
            </p:txBody>
          </p:sp>
        </mc:Fallback>
      </mc:AlternateContent>
      <p:sp>
        <p:nvSpPr>
          <p:cNvPr id="7177" name="TextBox 7176">
            <a:extLst>
              <a:ext uri="{FF2B5EF4-FFF2-40B4-BE49-F238E27FC236}">
                <a16:creationId xmlns:a16="http://schemas.microsoft.com/office/drawing/2014/main" id="{5728DCF7-12B9-415B-9D7A-AE5B6CA4B64C}"/>
              </a:ext>
            </a:extLst>
          </p:cNvPr>
          <p:cNvSpPr txBox="1"/>
          <p:nvPr/>
        </p:nvSpPr>
        <p:spPr>
          <a:xfrm>
            <a:off x="5528759" y="5871585"/>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32" name="TextBox 31">
            <a:extLst>
              <a:ext uri="{FF2B5EF4-FFF2-40B4-BE49-F238E27FC236}">
                <a16:creationId xmlns:a16="http://schemas.microsoft.com/office/drawing/2014/main" id="{81373FFE-92A9-46D3-82EC-4671ACC2FFED}"/>
              </a:ext>
            </a:extLst>
          </p:cNvPr>
          <p:cNvSpPr txBox="1"/>
          <p:nvPr/>
        </p:nvSpPr>
        <p:spPr>
          <a:xfrm>
            <a:off x="1481817" y="3736223"/>
            <a:ext cx="1120820" cy="400110"/>
          </a:xfrm>
          <a:prstGeom prst="rect">
            <a:avLst/>
          </a:prstGeom>
          <a:noFill/>
        </p:spPr>
        <p:txBody>
          <a:bodyPr wrap="none" rtlCol="0">
            <a:spAutoFit/>
          </a:bodyPr>
          <a:lstStyle/>
          <a:p>
            <a:pPr algn="l"/>
            <a:r>
              <a:rPr lang="ko-KR" altLang="en-US" sz="2000" err="1">
                <a:solidFill>
                  <a:schemeClr val="tx1"/>
                </a:solidFill>
                <a:latin typeface="고도 M" panose="02000503000000020004" pitchFamily="2" charset="-127"/>
                <a:ea typeface="고도 M" panose="02000503000000020004" pitchFamily="2" charset="-127"/>
              </a:rPr>
              <a:t>퍼셉트론</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2435553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0" name="TextBox 19">
            <a:extLst>
              <a:ext uri="{FF2B5EF4-FFF2-40B4-BE49-F238E27FC236}">
                <a16:creationId xmlns:a16="http://schemas.microsoft.com/office/drawing/2014/main" id="{691638E7-B12E-4F6A-9476-B0AFDFAF0486}"/>
              </a:ext>
            </a:extLst>
          </p:cNvPr>
          <p:cNvSpPr txBox="1"/>
          <p:nvPr/>
        </p:nvSpPr>
        <p:spPr>
          <a:xfrm>
            <a:off x="1329314" y="3878985"/>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(No)0</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653278" y="2679145"/>
            <a:ext cx="710293"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0.5</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159395" y="147005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(Yes)1</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2585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782715"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309581"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8236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432500"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432500"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954703"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954703"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476905"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476905"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998307"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998307"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522663"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522663" y="293744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5044866"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5044866"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567068"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567068"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6088470" y="1724722"/>
            <a:ext cx="522203" cy="2425462"/>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482022"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9708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60071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432500" y="1357037"/>
            <a:ext cx="0" cy="27931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337691"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859180"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380669"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909592"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7</a:t>
            </a:r>
            <a:endParaRPr lang="ko-KR" altLang="en-US" sz="2400">
              <a:solidFill>
                <a:schemeClr val="tx1"/>
              </a:solidFill>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438515"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8</a:t>
            </a:r>
            <a:endParaRPr lang="ko-KR" altLang="en-US" sz="2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607536"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607536" y="293450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7129739"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7129739" y="2934506"/>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651941"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651941" y="293450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8173343" y="1721779"/>
            <a:ext cx="522203" cy="2425462"/>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432500" y="4150184"/>
            <a:ext cx="705576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533190"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884391"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401728"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911632"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431179"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a:endCxn id="104" idx="0"/>
          </p:cNvCxnSpPr>
          <p:nvPr/>
        </p:nvCxnSpPr>
        <p:spPr>
          <a:xfrm flipV="1">
            <a:off x="2780379" y="1721779"/>
            <a:ext cx="4088259" cy="223949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5" name="TextBox 7184">
                <a:extLst>
                  <a:ext uri="{FF2B5EF4-FFF2-40B4-BE49-F238E27FC236}">
                    <a16:creationId xmlns:a16="http://schemas.microsoft.com/office/drawing/2014/main" id="{62A45941-F357-47D3-9999-F8F8443648D7}"/>
                  </a:ext>
                </a:extLst>
              </p:cNvPr>
              <p:cNvSpPr txBox="1"/>
              <p:nvPr/>
            </p:nvSpPr>
            <p:spPr>
              <a:xfrm>
                <a:off x="402456" y="4994485"/>
                <a:ext cx="5183957" cy="1323439"/>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Threshold classifier output at 0.5:</a:t>
                </a:r>
              </a:p>
              <a:p>
                <a:endParaRPr lang="en-US" altLang="ko-KR" sz="2000">
                  <a:solidFill>
                    <a:schemeClr val="tx1"/>
                  </a:solidFill>
                  <a:latin typeface="Consolas" panose="020B0609020204030204" pitchFamily="49" charset="0"/>
                </a:endParaRP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smtClean="0">
                            <a:solidFill>
                              <a:schemeClr val="tx1"/>
                            </a:solidFill>
                            <a:latin typeface="Cambria Math" panose="02040503050406030204" pitchFamily="18" charset="0"/>
                          </a:rPr>
                        </m:ctrlPr>
                      </m:acc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0.5</m:t>
                    </m:r>
                  </m:oMath>
                </a14:m>
                <a:r>
                  <a:rPr lang="en-US" altLang="ko-KR" sz="2000">
                    <a:solidFill>
                      <a:schemeClr val="tx1"/>
                    </a:solidFill>
                    <a:latin typeface="Consolas" panose="020B0609020204030204" pitchFamily="49" charset="0"/>
                  </a:rPr>
                  <a:t>, predict "y=1"</a:t>
                </a: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&lt;</m:t>
                    </m:r>
                    <m:r>
                      <a:rPr lang="en-US" altLang="ko-KR" sz="2000" i="1">
                        <a:solidFill>
                          <a:schemeClr val="tx1"/>
                        </a:solidFill>
                        <a:latin typeface="Cambria Math" panose="02040503050406030204" pitchFamily="18" charset="0"/>
                        <a:ea typeface="Cambria Math" panose="02040503050406030204" pitchFamily="18" charset="0"/>
                      </a:rPr>
                      <m:t>0.5</m:t>
                    </m:r>
                  </m:oMath>
                </a14:m>
                <a:r>
                  <a:rPr lang="en-US" altLang="ko-KR" sz="2000">
                    <a:solidFill>
                      <a:schemeClr val="tx1"/>
                    </a:solidFill>
                    <a:latin typeface="Consolas" panose="020B0609020204030204" pitchFamily="49" charset="0"/>
                  </a:rPr>
                  <a:t>, predict "y=0"</a:t>
                </a:r>
                <a:endParaRPr lang="ko-KR" altLang="en-US" sz="2000">
                  <a:solidFill>
                    <a:schemeClr val="tx1"/>
                  </a:solidFill>
                  <a:latin typeface="Consolas" panose="020B0609020204030204" pitchFamily="49" charset="0"/>
                </a:endParaRPr>
              </a:p>
            </p:txBody>
          </p:sp>
        </mc:Choice>
        <mc:Fallback xmlns="">
          <p:sp>
            <p:nvSpPr>
              <p:cNvPr id="7185" name="TextBox 7184">
                <a:extLst>
                  <a:ext uri="{FF2B5EF4-FFF2-40B4-BE49-F238E27FC236}">
                    <a16:creationId xmlns:a16="http://schemas.microsoft.com/office/drawing/2014/main" id="{62A45941-F357-47D3-9999-F8F8443648D7}"/>
                  </a:ext>
                </a:extLst>
              </p:cNvPr>
              <p:cNvSpPr txBox="1">
                <a:spLocks noRot="1" noChangeAspect="1" noMove="1" noResize="1" noEditPoints="1" noAdjustHandles="1" noChangeArrowheads="1" noChangeShapeType="1" noTextEdit="1"/>
              </p:cNvSpPr>
              <p:nvPr/>
            </p:nvSpPr>
            <p:spPr>
              <a:xfrm>
                <a:off x="402456" y="4994485"/>
                <a:ext cx="5183957" cy="1323439"/>
              </a:xfrm>
              <a:prstGeom prst="rect">
                <a:avLst/>
              </a:prstGeom>
              <a:blipFill>
                <a:blip r:embed="rId3"/>
                <a:stretch>
                  <a:fillRect l="-1176" t="-2304" b="-7373"/>
                </a:stretch>
              </a:blipFill>
            </p:spPr>
            <p:txBody>
              <a:bodyPr/>
              <a:lstStyle/>
              <a:p>
                <a:r>
                  <a:rPr lang="ko-KR" altLang="en-US">
                    <a:noFill/>
                  </a:rPr>
                  <a:t> </a:t>
                </a:r>
              </a:p>
            </p:txBody>
          </p:sp>
        </mc:Fallback>
      </mc:AlternateContent>
      <p:sp>
        <p:nvSpPr>
          <p:cNvPr id="129" name="TextBox 128">
            <a:extLst>
              <a:ext uri="{FF2B5EF4-FFF2-40B4-BE49-F238E27FC236}">
                <a16:creationId xmlns:a16="http://schemas.microsoft.com/office/drawing/2014/main" id="{B97F9CD2-0170-4319-838D-F00776E16F33}"/>
              </a:ext>
            </a:extLst>
          </p:cNvPr>
          <p:cNvSpPr txBox="1"/>
          <p:nvPr/>
        </p:nvSpPr>
        <p:spPr>
          <a:xfrm>
            <a:off x="8471314" y="4126279"/>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9511572F-E763-4CC9-ACAF-EAFE26146146}"/>
              </a:ext>
            </a:extLst>
          </p:cNvPr>
          <p:cNvSpPr txBox="1"/>
          <p:nvPr/>
        </p:nvSpPr>
        <p:spPr>
          <a:xfrm>
            <a:off x="5945318" y="4994486"/>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1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2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3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4 =&gt; </a:t>
            </a:r>
            <a:r>
              <a:rPr lang="ko-KR" altLang="en-US" sz="2000">
                <a:solidFill>
                  <a:schemeClr val="tx1"/>
                </a:solidFill>
                <a:latin typeface="맑은 고딕" panose="020B0503020000020004" pitchFamily="50" charset="-127"/>
                <a:ea typeface="맑은 고딕" panose="020B0503020000020004" pitchFamily="50" charset="-127"/>
              </a:rPr>
              <a:t>양성</a:t>
            </a:r>
          </a:p>
        </p:txBody>
      </p:sp>
      <p:sp>
        <p:nvSpPr>
          <p:cNvPr id="59" name="TextBox 58">
            <a:extLst>
              <a:ext uri="{FF2B5EF4-FFF2-40B4-BE49-F238E27FC236}">
                <a16:creationId xmlns:a16="http://schemas.microsoft.com/office/drawing/2014/main" id="{213CF49B-8824-4C22-A3CF-CEFBCA9D77AB}"/>
              </a:ext>
            </a:extLst>
          </p:cNvPr>
          <p:cNvSpPr txBox="1"/>
          <p:nvPr/>
        </p:nvSpPr>
        <p:spPr>
          <a:xfrm>
            <a:off x="7469816" y="4994485"/>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5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6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7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8 =&gt; </a:t>
            </a:r>
            <a:r>
              <a:rPr lang="ko-KR" altLang="en-US" sz="2000">
                <a:solidFill>
                  <a:schemeClr val="tx1"/>
                </a:solidFill>
                <a:latin typeface="맑은 고딕" panose="020B0503020000020004" pitchFamily="50" charset="-127"/>
                <a:ea typeface="맑은 고딕" panose="020B0503020000020004" pitchFamily="50" charset="-127"/>
              </a:rPr>
              <a:t>악성</a:t>
            </a:r>
          </a:p>
        </p:txBody>
      </p:sp>
    </p:spTree>
    <p:extLst>
      <p:ext uri="{BB962C8B-B14F-4D97-AF65-F5344CB8AC3E}">
        <p14:creationId xmlns:p14="http://schemas.microsoft.com/office/powerpoint/2010/main" val="412597824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0" name="TextBox 19">
            <a:extLst>
              <a:ext uri="{FF2B5EF4-FFF2-40B4-BE49-F238E27FC236}">
                <a16:creationId xmlns:a16="http://schemas.microsoft.com/office/drawing/2014/main" id="{691638E7-B12E-4F6A-9476-B0AFDFAF0486}"/>
              </a:ext>
            </a:extLst>
          </p:cNvPr>
          <p:cNvSpPr txBox="1"/>
          <p:nvPr/>
        </p:nvSpPr>
        <p:spPr>
          <a:xfrm>
            <a:off x="1329314" y="3878985"/>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(No)0</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653278" y="2679145"/>
            <a:ext cx="710293"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0.5</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159395" y="147005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(Yes)1</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2585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782715"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309581"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8236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432500"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432500"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954703"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954703"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476905"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476905"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998307"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998307"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522663"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522663" y="293744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5044866"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5044866"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567068"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567068"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6088470" y="1724722"/>
            <a:ext cx="522203" cy="2425462"/>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482022"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9708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60071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432500" y="1357037"/>
            <a:ext cx="0" cy="27931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337691"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859180"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380669"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909592"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7</a:t>
            </a:r>
            <a:endParaRPr lang="ko-KR" altLang="en-US" sz="2400">
              <a:solidFill>
                <a:schemeClr val="tx1"/>
              </a:solidFill>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438515"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8</a:t>
            </a:r>
            <a:endParaRPr lang="ko-KR" altLang="en-US" sz="2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607536"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607536" y="293450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7129739"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7129739" y="2934506"/>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651941"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651941" y="293450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8173343" y="1721779"/>
            <a:ext cx="522203" cy="2425462"/>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432500" y="4150184"/>
            <a:ext cx="705576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533190"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884391"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401728"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911632"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431179"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p:cNvCxnSpPr>
          <p:nvPr/>
        </p:nvCxnSpPr>
        <p:spPr>
          <a:xfrm flipV="1">
            <a:off x="2780379" y="1845483"/>
            <a:ext cx="6031150" cy="2115790"/>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123" name="십자형 122">
            <a:extLst>
              <a:ext uri="{FF2B5EF4-FFF2-40B4-BE49-F238E27FC236}">
                <a16:creationId xmlns:a16="http://schemas.microsoft.com/office/drawing/2014/main" id="{B38DC28E-2BA6-49B9-A7E8-2F4353A78A3B}"/>
              </a:ext>
            </a:extLst>
          </p:cNvPr>
          <p:cNvSpPr/>
          <p:nvPr/>
        </p:nvSpPr>
        <p:spPr>
          <a:xfrm rot="2700000">
            <a:off x="8613063"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90" name="타원 7189">
            <a:extLst>
              <a:ext uri="{FF2B5EF4-FFF2-40B4-BE49-F238E27FC236}">
                <a16:creationId xmlns:a16="http://schemas.microsoft.com/office/drawing/2014/main" id="{6F68BBAC-1CED-4674-ADC3-4C2F6B759A30}"/>
              </a:ext>
            </a:extLst>
          </p:cNvPr>
          <p:cNvSpPr/>
          <p:nvPr/>
        </p:nvSpPr>
        <p:spPr>
          <a:xfrm>
            <a:off x="4723799" y="1347916"/>
            <a:ext cx="662289" cy="339032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TextBox 128">
            <a:extLst>
              <a:ext uri="{FF2B5EF4-FFF2-40B4-BE49-F238E27FC236}">
                <a16:creationId xmlns:a16="http://schemas.microsoft.com/office/drawing/2014/main" id="{B97F9CD2-0170-4319-838D-F00776E16F33}"/>
              </a:ext>
            </a:extLst>
          </p:cNvPr>
          <p:cNvSpPr txBox="1"/>
          <p:nvPr/>
        </p:nvSpPr>
        <p:spPr>
          <a:xfrm>
            <a:off x="8471314" y="4126279"/>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1D196F0A-25F7-4D13-9460-4C5C1710D4EA}"/>
              </a:ext>
            </a:extLst>
          </p:cNvPr>
          <p:cNvSpPr txBox="1"/>
          <p:nvPr/>
        </p:nvSpPr>
        <p:spPr>
          <a:xfrm>
            <a:off x="5945318" y="4994486"/>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1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2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3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4 =&gt; </a:t>
            </a:r>
            <a:r>
              <a:rPr lang="ko-KR" altLang="en-US" sz="2000">
                <a:solidFill>
                  <a:schemeClr val="tx1"/>
                </a:solidFill>
                <a:latin typeface="맑은 고딕" panose="020B0503020000020004" pitchFamily="50" charset="-127"/>
                <a:ea typeface="맑은 고딕" panose="020B0503020000020004" pitchFamily="50" charset="-127"/>
              </a:rPr>
              <a:t>양성</a:t>
            </a:r>
          </a:p>
        </p:txBody>
      </p:sp>
      <p:sp>
        <p:nvSpPr>
          <p:cNvPr id="58" name="TextBox 57">
            <a:extLst>
              <a:ext uri="{FF2B5EF4-FFF2-40B4-BE49-F238E27FC236}">
                <a16:creationId xmlns:a16="http://schemas.microsoft.com/office/drawing/2014/main" id="{F82CAC4E-CCF9-4129-9C39-FC307067621E}"/>
              </a:ext>
            </a:extLst>
          </p:cNvPr>
          <p:cNvSpPr txBox="1"/>
          <p:nvPr/>
        </p:nvSpPr>
        <p:spPr>
          <a:xfrm>
            <a:off x="7469816" y="4994485"/>
            <a:ext cx="1407053" cy="1323439"/>
          </a:xfrm>
          <a:prstGeom prst="rect">
            <a:avLst/>
          </a:prstGeom>
          <a:noFill/>
        </p:spPr>
        <p:txBody>
          <a:bodyPr wrap="square" rtlCol="0">
            <a:spAutoFit/>
          </a:bodyPr>
          <a:lstStyle/>
          <a:p>
            <a:r>
              <a:rPr lang="en-US" altLang="ko-KR" sz="2000" b="1">
                <a:solidFill>
                  <a:schemeClr val="tx1"/>
                </a:solidFill>
                <a:latin typeface="맑은 고딕" panose="020B0503020000020004" pitchFamily="50" charset="-127"/>
                <a:ea typeface="맑은 고딕" panose="020B0503020000020004" pitchFamily="50" charset="-127"/>
              </a:rPr>
              <a:t>5 =&gt; </a:t>
            </a:r>
            <a:r>
              <a:rPr lang="ko-KR" altLang="en-US" sz="2000" b="1">
                <a:solidFill>
                  <a:schemeClr val="tx1"/>
                </a:solidFill>
                <a:latin typeface="맑은 고딕" panose="020B0503020000020004" pitchFamily="50" charset="-127"/>
                <a:ea typeface="맑은 고딕" panose="020B0503020000020004" pitchFamily="50" charset="-127"/>
              </a:rPr>
              <a:t>양성</a:t>
            </a:r>
            <a:endParaRPr lang="en-US" altLang="ko-KR" sz="2000" b="1">
              <a:solidFill>
                <a:schemeClr val="tx1"/>
              </a:solidFill>
              <a:latin typeface="맑은 고딕" panose="020B0503020000020004" pitchFamily="50" charset="-127"/>
              <a:ea typeface="맑은 고딕" panose="020B0503020000020004" pitchFamily="50" charset="-127"/>
            </a:endParaRPr>
          </a:p>
          <a:p>
            <a:r>
              <a:rPr lang="en-US" altLang="ko-KR" sz="2000" b="1">
                <a:solidFill>
                  <a:schemeClr val="tx1"/>
                </a:solidFill>
                <a:latin typeface="맑은 고딕" panose="020B0503020000020004" pitchFamily="50" charset="-127"/>
                <a:ea typeface="맑은 고딕" panose="020B0503020000020004" pitchFamily="50" charset="-127"/>
              </a:rPr>
              <a:t>6 =&gt; </a:t>
            </a:r>
            <a:r>
              <a:rPr lang="ko-KR" altLang="en-US" sz="2000" b="1">
                <a:solidFill>
                  <a:schemeClr val="tx1"/>
                </a:solidFill>
                <a:latin typeface="맑은 고딕" panose="020B0503020000020004" pitchFamily="50" charset="-127"/>
                <a:ea typeface="맑은 고딕" panose="020B0503020000020004" pitchFamily="50" charset="-127"/>
              </a:rPr>
              <a:t>양성</a:t>
            </a:r>
            <a:endParaRPr lang="en-US" altLang="ko-KR" sz="2000" b="1">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7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8 =&gt; </a:t>
            </a:r>
            <a:r>
              <a:rPr lang="ko-KR" altLang="en-US" sz="2000">
                <a:solidFill>
                  <a:schemeClr val="tx1"/>
                </a:solidFill>
                <a:latin typeface="맑은 고딕" panose="020B0503020000020004" pitchFamily="50" charset="-127"/>
                <a:ea typeface="맑은 고딕" panose="020B0503020000020004" pitchFamily="50" charset="-127"/>
              </a:rPr>
              <a:t>악성</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BD7935B-6F96-41AD-8622-5186149402F3}"/>
                  </a:ext>
                </a:extLst>
              </p:cNvPr>
              <p:cNvSpPr txBox="1"/>
              <p:nvPr/>
            </p:nvSpPr>
            <p:spPr>
              <a:xfrm>
                <a:off x="402456" y="4994485"/>
                <a:ext cx="5183957" cy="1323439"/>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Threshold classifier output at 0.5:</a:t>
                </a:r>
              </a:p>
              <a:p>
                <a:endParaRPr lang="en-US" altLang="ko-KR" sz="2000">
                  <a:solidFill>
                    <a:schemeClr val="tx1"/>
                  </a:solidFill>
                  <a:latin typeface="Consolas" panose="020B0609020204030204" pitchFamily="49" charset="0"/>
                </a:endParaRP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smtClean="0">
                            <a:solidFill>
                              <a:schemeClr val="tx1"/>
                            </a:solidFill>
                            <a:latin typeface="Cambria Math" panose="02040503050406030204" pitchFamily="18" charset="0"/>
                          </a:rPr>
                        </m:ctrlPr>
                      </m:acc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0</m:t>
                    </m:r>
                    <m:r>
                      <a:rPr lang="en-US" altLang="ko-KR" sz="2000" b="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5</m:t>
                    </m:r>
                  </m:oMath>
                </a14:m>
                <a:r>
                  <a:rPr lang="en-US" altLang="ko-KR" sz="2000">
                    <a:solidFill>
                      <a:schemeClr val="tx1"/>
                    </a:solidFill>
                    <a:latin typeface="Consolas" panose="020B0609020204030204" pitchFamily="49" charset="0"/>
                  </a:rPr>
                  <a:t>, predict "y=1"</a:t>
                </a: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&lt;</m:t>
                    </m:r>
                    <m:r>
                      <a:rPr lang="en-US" altLang="ko-KR" sz="2000" i="1">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m:t>
                    </m:r>
                    <m:r>
                      <a:rPr lang="en-US" altLang="ko-KR" sz="2000" i="1">
                        <a:solidFill>
                          <a:schemeClr val="tx1"/>
                        </a:solidFill>
                        <a:latin typeface="Cambria Math" panose="02040503050406030204" pitchFamily="18" charset="0"/>
                        <a:ea typeface="Cambria Math" panose="02040503050406030204" pitchFamily="18" charset="0"/>
                      </a:rPr>
                      <m:t>5</m:t>
                    </m:r>
                  </m:oMath>
                </a14:m>
                <a:r>
                  <a:rPr lang="en-US" altLang="ko-KR" sz="2000">
                    <a:solidFill>
                      <a:schemeClr val="tx1"/>
                    </a:solidFill>
                    <a:latin typeface="Consolas" panose="020B0609020204030204" pitchFamily="49" charset="0"/>
                  </a:rPr>
                  <a:t>, predict "y=0"</a:t>
                </a:r>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BD7935B-6F96-41AD-8622-5186149402F3}"/>
                  </a:ext>
                </a:extLst>
              </p:cNvPr>
              <p:cNvSpPr txBox="1">
                <a:spLocks noRot="1" noChangeAspect="1" noMove="1" noResize="1" noEditPoints="1" noAdjustHandles="1" noChangeArrowheads="1" noChangeShapeType="1" noTextEdit="1"/>
              </p:cNvSpPr>
              <p:nvPr/>
            </p:nvSpPr>
            <p:spPr>
              <a:xfrm>
                <a:off x="402456" y="4994485"/>
                <a:ext cx="5183957" cy="1323439"/>
              </a:xfrm>
              <a:prstGeom prst="rect">
                <a:avLst/>
              </a:prstGeom>
              <a:blipFill>
                <a:blip r:embed="rId3"/>
                <a:stretch>
                  <a:fillRect l="-1176" t="-2304" b="-7373"/>
                </a:stretch>
              </a:blipFill>
            </p:spPr>
            <p:txBody>
              <a:bodyPr/>
              <a:lstStyle/>
              <a:p>
                <a:r>
                  <a:rPr lang="ko-KR" altLang="en-US">
                    <a:noFill/>
                  </a:rPr>
                  <a:t> </a:t>
                </a:r>
              </a:p>
            </p:txBody>
          </p:sp>
        </mc:Fallback>
      </mc:AlternateContent>
      <p:sp>
        <p:nvSpPr>
          <p:cNvPr id="60" name="타원 59">
            <a:extLst>
              <a:ext uri="{FF2B5EF4-FFF2-40B4-BE49-F238E27FC236}">
                <a16:creationId xmlns:a16="http://schemas.microsoft.com/office/drawing/2014/main" id="{58CEDED2-968E-4B32-BD1B-13A3B5FB1974}"/>
              </a:ext>
            </a:extLst>
          </p:cNvPr>
          <p:cNvSpPr/>
          <p:nvPr/>
        </p:nvSpPr>
        <p:spPr>
          <a:xfrm>
            <a:off x="5255916" y="1357037"/>
            <a:ext cx="662289" cy="339032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46961873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60" name="타원 59">
            <a:extLst>
              <a:ext uri="{FF2B5EF4-FFF2-40B4-BE49-F238E27FC236}">
                <a16:creationId xmlns:a16="http://schemas.microsoft.com/office/drawing/2014/main" id="{4308FED5-A47B-4656-AE45-468D27DEEDA5}"/>
              </a:ext>
            </a:extLst>
          </p:cNvPr>
          <p:cNvSpPr/>
          <p:nvPr/>
        </p:nvSpPr>
        <p:spPr>
          <a:xfrm>
            <a:off x="2407523" y="3138009"/>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1" name="직선 화살표 연결선 60">
            <a:extLst>
              <a:ext uri="{FF2B5EF4-FFF2-40B4-BE49-F238E27FC236}">
                <a16:creationId xmlns:a16="http://schemas.microsoft.com/office/drawing/2014/main" id="{94AA526B-2E28-4F4E-B0FD-753900D4E6D2}"/>
              </a:ext>
            </a:extLst>
          </p:cNvPr>
          <p:cNvCxnSpPr>
            <a:endCxn id="60" idx="2"/>
          </p:cNvCxnSpPr>
          <p:nvPr/>
        </p:nvCxnSpPr>
        <p:spPr>
          <a:xfrm>
            <a:off x="1755563" y="3662116"/>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8845DEEE-3A22-4A44-9BE8-3D25AA5B4F33}"/>
              </a:ext>
            </a:extLst>
          </p:cNvPr>
          <p:cNvCxnSpPr>
            <a:cxnSpLocks/>
            <a:endCxn id="60" idx="1"/>
          </p:cNvCxnSpPr>
          <p:nvPr/>
        </p:nvCxnSpPr>
        <p:spPr>
          <a:xfrm>
            <a:off x="2081543" y="2952154"/>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DAE3DCBC-AC50-40C4-AB0C-78B0B787B722}"/>
              </a:ext>
            </a:extLst>
          </p:cNvPr>
          <p:cNvCxnSpPr>
            <a:cxnSpLocks/>
            <a:endCxn id="60" idx="3"/>
          </p:cNvCxnSpPr>
          <p:nvPr/>
        </p:nvCxnSpPr>
        <p:spPr>
          <a:xfrm flipV="1">
            <a:off x="1971153" y="4032716"/>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E157CB82-4815-4DC1-8D87-DF03C3C73202}"/>
              </a:ext>
            </a:extLst>
          </p:cNvPr>
          <p:cNvSpPr txBox="1"/>
          <p:nvPr/>
        </p:nvSpPr>
        <p:spPr>
          <a:xfrm>
            <a:off x="1716148" y="259901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65" name="TextBox 64">
            <a:extLst>
              <a:ext uri="{FF2B5EF4-FFF2-40B4-BE49-F238E27FC236}">
                <a16:creationId xmlns:a16="http://schemas.microsoft.com/office/drawing/2014/main" id="{628714EC-7F22-46D3-A18C-985569E010E6}"/>
              </a:ext>
            </a:extLst>
          </p:cNvPr>
          <p:cNvSpPr txBox="1"/>
          <p:nvPr/>
        </p:nvSpPr>
        <p:spPr>
          <a:xfrm>
            <a:off x="1368988" y="339262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66" name="TextBox 65">
            <a:extLst>
              <a:ext uri="{FF2B5EF4-FFF2-40B4-BE49-F238E27FC236}">
                <a16:creationId xmlns:a16="http://schemas.microsoft.com/office/drawing/2014/main" id="{815C2909-77FC-4FF7-B0D1-F8A18ECE29FB}"/>
              </a:ext>
            </a:extLst>
          </p:cNvPr>
          <p:cNvSpPr txBox="1"/>
          <p:nvPr/>
        </p:nvSpPr>
        <p:spPr>
          <a:xfrm>
            <a:off x="1636617" y="420239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67" name="TextBox 66">
            <a:extLst>
              <a:ext uri="{FF2B5EF4-FFF2-40B4-BE49-F238E27FC236}">
                <a16:creationId xmlns:a16="http://schemas.microsoft.com/office/drawing/2014/main" id="{70EC5BCE-092E-4FD5-99CD-45D387FDFF42}"/>
              </a:ext>
            </a:extLst>
          </p:cNvPr>
          <p:cNvSpPr txBox="1"/>
          <p:nvPr/>
        </p:nvSpPr>
        <p:spPr>
          <a:xfrm>
            <a:off x="2407523" y="3306384"/>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19AD71F7-85C2-4930-9DC7-64CF02A5F2D1}"/>
              </a:ext>
            </a:extLst>
          </p:cNvPr>
          <p:cNvSpPr txBox="1"/>
          <p:nvPr/>
        </p:nvSpPr>
        <p:spPr>
          <a:xfrm>
            <a:off x="2406400" y="3555443"/>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831E7953-E813-4343-93DC-AE839840B0F7}"/>
              </a:ext>
            </a:extLst>
          </p:cNvPr>
          <p:cNvCxnSpPr>
            <a:cxnSpLocks/>
          </p:cNvCxnSpPr>
          <p:nvPr/>
        </p:nvCxnSpPr>
        <p:spPr>
          <a:xfrm>
            <a:off x="3455737"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5205152-F2EA-47DE-941E-66C996EACD34}"/>
              </a:ext>
            </a:extLst>
          </p:cNvPr>
          <p:cNvSpPr txBox="1"/>
          <p:nvPr/>
        </p:nvSpPr>
        <p:spPr>
          <a:xfrm>
            <a:off x="3931525" y="3411018"/>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4" name="타원 73">
            <a:extLst>
              <a:ext uri="{FF2B5EF4-FFF2-40B4-BE49-F238E27FC236}">
                <a16:creationId xmlns:a16="http://schemas.microsoft.com/office/drawing/2014/main" id="{685CB056-81EC-43C3-9D52-724F939CE2CE}"/>
              </a:ext>
            </a:extLst>
          </p:cNvPr>
          <p:cNvSpPr/>
          <p:nvPr/>
        </p:nvSpPr>
        <p:spPr>
          <a:xfrm>
            <a:off x="6932665" y="3258815"/>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5" name="연결선: 꺾임 74">
            <a:extLst>
              <a:ext uri="{FF2B5EF4-FFF2-40B4-BE49-F238E27FC236}">
                <a16:creationId xmlns:a16="http://schemas.microsoft.com/office/drawing/2014/main" id="{042275DF-ACEE-4854-AFC9-A518FAA3B143}"/>
              </a:ext>
            </a:extLst>
          </p:cNvPr>
          <p:cNvCxnSpPr>
            <a:cxnSpLocks/>
          </p:cNvCxnSpPr>
          <p:nvPr/>
        </p:nvCxnSpPr>
        <p:spPr>
          <a:xfrm flipH="1">
            <a:off x="7137881" y="3477367"/>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E6B4AE0-111A-485C-BB8C-A4E2C51F9860}"/>
                  </a:ext>
                </a:extLst>
              </p:cNvPr>
              <p:cNvSpPr txBox="1"/>
              <p:nvPr/>
            </p:nvSpPr>
            <p:spPr>
              <a:xfrm>
                <a:off x="8383775" y="3431283"/>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76" name="TextBox 75">
                <a:extLst>
                  <a:ext uri="{FF2B5EF4-FFF2-40B4-BE49-F238E27FC236}">
                    <a16:creationId xmlns:a16="http://schemas.microsoft.com/office/drawing/2014/main" id="{8E6B4AE0-111A-485C-BB8C-A4E2C51F9860}"/>
                  </a:ext>
                </a:extLst>
              </p:cNvPr>
              <p:cNvSpPr txBox="1">
                <a:spLocks noRot="1" noChangeAspect="1" noMove="1" noResize="1" noEditPoints="1" noAdjustHandles="1" noChangeArrowheads="1" noChangeShapeType="1" noTextEdit="1"/>
              </p:cNvSpPr>
              <p:nvPr/>
            </p:nvSpPr>
            <p:spPr>
              <a:xfrm>
                <a:off x="8383775" y="3431283"/>
                <a:ext cx="386575" cy="461665"/>
              </a:xfrm>
              <a:prstGeom prst="rect">
                <a:avLst/>
              </a:prstGeom>
              <a:blipFill>
                <a:blip r:embed="rId3"/>
                <a:stretch>
                  <a:fillRect l="-1563" t="-3947" r="-18750" b="-9211"/>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4D81112D-BA43-44C8-AE5D-39052516A81B}"/>
              </a:ext>
            </a:extLst>
          </p:cNvPr>
          <p:cNvCxnSpPr>
            <a:cxnSpLocks/>
            <a:stCxn id="74" idx="6"/>
            <a:endCxn id="76" idx="1"/>
          </p:cNvCxnSpPr>
          <p:nvPr/>
        </p:nvCxnSpPr>
        <p:spPr>
          <a:xfrm>
            <a:off x="7739267" y="3662116"/>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383169EF-4EF9-44E4-BAE6-C87CCD166BE5}"/>
              </a:ext>
            </a:extLst>
          </p:cNvPr>
          <p:cNvSpPr txBox="1"/>
          <p:nvPr/>
        </p:nvSpPr>
        <p:spPr>
          <a:xfrm>
            <a:off x="6794803" y="4186223"/>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79" name="타원 78">
            <a:extLst>
              <a:ext uri="{FF2B5EF4-FFF2-40B4-BE49-F238E27FC236}">
                <a16:creationId xmlns:a16="http://schemas.microsoft.com/office/drawing/2014/main" id="{A727426F-EA2D-4EEE-B55F-7ACE3D61CEB1}"/>
              </a:ext>
            </a:extLst>
          </p:cNvPr>
          <p:cNvSpPr/>
          <p:nvPr/>
        </p:nvSpPr>
        <p:spPr>
          <a:xfrm>
            <a:off x="4772314" y="3263705"/>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50351605-5295-49B9-AB79-1F5A015A8CA6}"/>
              </a:ext>
            </a:extLst>
          </p:cNvPr>
          <p:cNvCxnSpPr/>
          <p:nvPr/>
        </p:nvCxnSpPr>
        <p:spPr>
          <a:xfrm>
            <a:off x="5169747" y="3411139"/>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직선 연결선 79">
            <a:extLst>
              <a:ext uri="{FF2B5EF4-FFF2-40B4-BE49-F238E27FC236}">
                <a16:creationId xmlns:a16="http://schemas.microsoft.com/office/drawing/2014/main" id="{790B5326-677C-4617-BEF7-E437D47AA3CC}"/>
              </a:ext>
            </a:extLst>
          </p:cNvPr>
          <p:cNvCxnSpPr>
            <a:cxnSpLocks/>
          </p:cNvCxnSpPr>
          <p:nvPr/>
        </p:nvCxnSpPr>
        <p:spPr>
          <a:xfrm>
            <a:off x="4920378" y="3663899"/>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원호 7">
            <a:extLst>
              <a:ext uri="{FF2B5EF4-FFF2-40B4-BE49-F238E27FC236}">
                <a16:creationId xmlns:a16="http://schemas.microsoft.com/office/drawing/2014/main" id="{AA85699A-9752-402F-A402-5AF5640E434D}"/>
              </a:ext>
            </a:extLst>
          </p:cNvPr>
          <p:cNvSpPr/>
          <p:nvPr/>
        </p:nvSpPr>
        <p:spPr>
          <a:xfrm rot="5400000">
            <a:off x="4768110" y="3455646"/>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6" name="원호 85">
            <a:extLst>
              <a:ext uri="{FF2B5EF4-FFF2-40B4-BE49-F238E27FC236}">
                <a16:creationId xmlns:a16="http://schemas.microsoft.com/office/drawing/2014/main" id="{1BBEA45F-D4C1-42CD-A167-024754B64BD8}"/>
              </a:ext>
            </a:extLst>
          </p:cNvPr>
          <p:cNvSpPr/>
          <p:nvPr/>
        </p:nvSpPr>
        <p:spPr>
          <a:xfrm rot="16200000">
            <a:off x="5169747" y="3491311"/>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93" name="직선 화살표 연결선 92">
            <a:extLst>
              <a:ext uri="{FF2B5EF4-FFF2-40B4-BE49-F238E27FC236}">
                <a16:creationId xmlns:a16="http://schemas.microsoft.com/office/drawing/2014/main" id="{CAEF6AAE-17B1-4BCB-A45C-4BC60BD15285}"/>
              </a:ext>
            </a:extLst>
          </p:cNvPr>
          <p:cNvCxnSpPr>
            <a:cxnSpLocks/>
          </p:cNvCxnSpPr>
          <p:nvPr/>
        </p:nvCxnSpPr>
        <p:spPr>
          <a:xfrm>
            <a:off x="4310665"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050A3952-98E4-4EED-93FF-5F5E6535CF09}"/>
              </a:ext>
            </a:extLst>
          </p:cNvPr>
          <p:cNvCxnSpPr>
            <a:cxnSpLocks/>
          </p:cNvCxnSpPr>
          <p:nvPr/>
        </p:nvCxnSpPr>
        <p:spPr>
          <a:xfrm>
            <a:off x="5580966"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C32AD7F7-91D6-4038-8FD0-821AC6D4BD06}"/>
              </a:ext>
            </a:extLst>
          </p:cNvPr>
          <p:cNvSpPr txBox="1"/>
          <p:nvPr/>
        </p:nvSpPr>
        <p:spPr>
          <a:xfrm>
            <a:off x="6056754" y="3411018"/>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6" name="직선 화살표 연결선 95">
            <a:extLst>
              <a:ext uri="{FF2B5EF4-FFF2-40B4-BE49-F238E27FC236}">
                <a16:creationId xmlns:a16="http://schemas.microsoft.com/office/drawing/2014/main" id="{3BDE0D22-36D8-45B5-B784-B8BC5B7F13EA}"/>
              </a:ext>
            </a:extLst>
          </p:cNvPr>
          <p:cNvCxnSpPr>
            <a:cxnSpLocks/>
          </p:cNvCxnSpPr>
          <p:nvPr/>
        </p:nvCxnSpPr>
        <p:spPr>
          <a:xfrm>
            <a:off x="6435894"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6FE5CA07-43D6-4C68-B971-AE26CB88FAC1}"/>
              </a:ext>
            </a:extLst>
          </p:cNvPr>
          <p:cNvSpPr txBox="1"/>
          <p:nvPr/>
        </p:nvSpPr>
        <p:spPr>
          <a:xfrm>
            <a:off x="4588283" y="4160324"/>
            <a:ext cx="1426994"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함수</a:t>
            </a:r>
          </a:p>
        </p:txBody>
      </p:sp>
    </p:spTree>
    <p:extLst>
      <p:ext uri="{BB962C8B-B14F-4D97-AF65-F5344CB8AC3E}">
        <p14:creationId xmlns:p14="http://schemas.microsoft.com/office/powerpoint/2010/main" val="306330173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62" name="TextBox 61">
            <a:extLst>
              <a:ext uri="{FF2B5EF4-FFF2-40B4-BE49-F238E27FC236}">
                <a16:creationId xmlns:a16="http://schemas.microsoft.com/office/drawing/2014/main" id="{7A454FD1-1511-4BBA-AAF0-DB2DEC4092D1}"/>
              </a:ext>
            </a:extLst>
          </p:cNvPr>
          <p:cNvSpPr txBox="1"/>
          <p:nvPr/>
        </p:nvSpPr>
        <p:spPr>
          <a:xfrm>
            <a:off x="1300976" y="1568604"/>
            <a:ext cx="8237034" cy="461665"/>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Classification: y=0 or 1</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2272374-37AC-4722-AAE5-35B605E3F264}"/>
                  </a:ext>
                </a:extLst>
              </p:cNvPr>
              <p:cNvSpPr txBox="1"/>
              <p:nvPr/>
            </p:nvSpPr>
            <p:spPr>
              <a:xfrm>
                <a:off x="1925444" y="2282101"/>
                <a:ext cx="8237034" cy="461665"/>
              </a:xfrm>
              <a:prstGeom prst="rect">
                <a:avLst/>
              </a:prstGeom>
              <a:noFill/>
            </p:spPr>
            <p:txBody>
              <a:bodyPr wrap="square" rtlCol="0">
                <a:spAutoFit/>
              </a:bodyPr>
              <a:lstStyle/>
              <a:p>
                <a14:m>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oMath>
                </a14:m>
                <a:r>
                  <a:rPr lang="en-US" altLang="ko-KR" sz="2400">
                    <a:solidFill>
                      <a:schemeClr val="tx1"/>
                    </a:solidFill>
                    <a:latin typeface="Consolas" panose="020B0609020204030204" pitchFamily="49" charset="0"/>
                  </a:rPr>
                  <a:t> can be &gt; 1 or &lt; 0</a:t>
                </a:r>
              </a:p>
            </p:txBody>
          </p:sp>
        </mc:Choice>
        <mc:Fallback xmlns="">
          <p:sp>
            <p:nvSpPr>
              <p:cNvPr id="63" name="TextBox 62">
                <a:extLst>
                  <a:ext uri="{FF2B5EF4-FFF2-40B4-BE49-F238E27FC236}">
                    <a16:creationId xmlns:a16="http://schemas.microsoft.com/office/drawing/2014/main" id="{32272374-37AC-4722-AAE5-35B605E3F264}"/>
                  </a:ext>
                </a:extLst>
              </p:cNvPr>
              <p:cNvSpPr txBox="1">
                <a:spLocks noRot="1" noChangeAspect="1" noMove="1" noResize="1" noEditPoints="1" noAdjustHandles="1" noChangeArrowheads="1" noChangeShapeType="1" noTextEdit="1"/>
              </p:cNvSpPr>
              <p:nvPr/>
            </p:nvSpPr>
            <p:spPr>
              <a:xfrm>
                <a:off x="1925444" y="2282101"/>
                <a:ext cx="8237034" cy="461665"/>
              </a:xfrm>
              <a:prstGeom prst="rect">
                <a:avLst/>
              </a:prstGeom>
              <a:blipFill>
                <a:blip r:embed="rId3"/>
                <a:stretch>
                  <a:fillRect l="-222" t="-10526" b="-2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0D01DD47-335B-4302-B95E-762B061E05AA}"/>
                  </a:ext>
                </a:extLst>
              </p:cNvPr>
              <p:cNvSpPr txBox="1"/>
              <p:nvPr/>
            </p:nvSpPr>
            <p:spPr>
              <a:xfrm>
                <a:off x="1300976" y="3725180"/>
                <a:ext cx="8237034" cy="1200329"/>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Logistic Regression:   0 &lt; </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oMath>
                </a14:m>
                <a:r>
                  <a:rPr lang="en-US" altLang="ko-KR" sz="2400">
                    <a:solidFill>
                      <a:schemeClr val="tx1"/>
                    </a:solidFill>
                    <a:latin typeface="Consolas" panose="020B0609020204030204" pitchFamily="49" charset="0"/>
                  </a:rPr>
                  <a:t> &lt; 1</a:t>
                </a:r>
              </a:p>
              <a:p>
                <a:endParaRPr lang="en-US" altLang="ko-KR"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분류 문제 사용</a:t>
                </a:r>
              </a:p>
            </p:txBody>
          </p:sp>
        </mc:Choice>
        <mc:Fallback xmlns="">
          <p:sp>
            <p:nvSpPr>
              <p:cNvPr id="64" name="TextBox 63">
                <a:extLst>
                  <a:ext uri="{FF2B5EF4-FFF2-40B4-BE49-F238E27FC236}">
                    <a16:creationId xmlns:a16="http://schemas.microsoft.com/office/drawing/2014/main" id="{0D01DD47-335B-4302-B95E-762B061E05AA}"/>
                  </a:ext>
                </a:extLst>
              </p:cNvPr>
              <p:cNvSpPr txBox="1">
                <a:spLocks noRot="1" noChangeAspect="1" noMove="1" noResize="1" noEditPoints="1" noAdjustHandles="1" noChangeArrowheads="1" noChangeShapeType="1" noTextEdit="1"/>
              </p:cNvSpPr>
              <p:nvPr/>
            </p:nvSpPr>
            <p:spPr>
              <a:xfrm>
                <a:off x="1300976" y="3725180"/>
                <a:ext cx="8237034" cy="1200329"/>
              </a:xfrm>
              <a:prstGeom prst="rect">
                <a:avLst/>
              </a:prstGeom>
              <a:blipFill>
                <a:blip r:embed="rId4"/>
                <a:stretch>
                  <a:fillRect l="-1109" t="-4061" b="-1066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7239681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오즈 비</a:t>
            </a:r>
            <a:r>
              <a:rPr lang="en-US" altLang="ko-KR" sz="2000" b="1">
                <a:solidFill>
                  <a:srgbClr val="000000"/>
                </a:solidFill>
                <a:ea typeface="-2002" pitchFamily="18" charset="-127"/>
              </a:rPr>
              <a:t>(odds ratio)</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pic>
        <p:nvPicPr>
          <p:cNvPr id="36866" name="Picture 2">
            <a:extLst>
              <a:ext uri="{FF2B5EF4-FFF2-40B4-BE49-F238E27FC236}">
                <a16:creationId xmlns:a16="http://schemas.microsoft.com/office/drawing/2014/main" id="{0E399F75-AFFF-4C6A-9A93-AC3B34FF8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4074" y="3019533"/>
            <a:ext cx="5293692" cy="356541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14074" y="1219950"/>
                <a:ext cx="5591146" cy="62715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OR(odds ratio) = </a:t>
                </a:r>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𝑝</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𝑝</m:t>
                        </m:r>
                      </m:den>
                    </m:f>
                  </m:oMath>
                </a14:m>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(p=</a:t>
                </a:r>
                <a:r>
                  <a:rPr lang="ko-KR" altLang="en-US" sz="2400">
                    <a:solidFill>
                      <a:schemeClr val="tx1"/>
                    </a:solidFill>
                    <a:latin typeface="고도 M" panose="02000503000000020004" pitchFamily="2" charset="-127"/>
                    <a:ea typeface="고도 M" panose="02000503000000020004" pitchFamily="2" charset="-127"/>
                  </a:rPr>
                  <a:t>성공확률</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14074" y="1219950"/>
                <a:ext cx="5591146" cy="627159"/>
              </a:xfrm>
              <a:prstGeom prst="rect">
                <a:avLst/>
              </a:prstGeom>
              <a:blipFill>
                <a:blip r:embed="rId4"/>
                <a:stretch>
                  <a:fillRect l="-1634" b="-4854"/>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185849" y="2096203"/>
            <a:ext cx="6069290" cy="923330"/>
          </a:xfrm>
          <a:prstGeom prst="rect">
            <a:avLst/>
          </a:prstGeom>
          <a:noFill/>
        </p:spPr>
        <p:txBody>
          <a:bodyPr wrap="none" rtlCol="0">
            <a:spAutoFit/>
          </a:bodyPr>
          <a:lstStyle/>
          <a:p>
            <a:pPr algn="l"/>
            <a:r>
              <a:rPr lang="ko-KR" altLang="en-US" sz="1800">
                <a:solidFill>
                  <a:schemeClr val="tx1"/>
                </a:solidFill>
                <a:latin typeface="맑은 고딕" panose="020B0503020000020004" pitchFamily="50" charset="-127"/>
                <a:ea typeface="맑은 고딕" panose="020B0503020000020004" pitchFamily="50" charset="-127"/>
              </a:rPr>
              <a:t>오즈 비를 그래프로 그리면 다음과 같다</a:t>
            </a:r>
            <a:r>
              <a:rPr lang="en-US" altLang="ko-KR" sz="1800">
                <a:solidFill>
                  <a:schemeClr val="tx1"/>
                </a:solidFill>
                <a:latin typeface="맑은 고딕" panose="020B0503020000020004" pitchFamily="50" charset="-127"/>
                <a:ea typeface="맑은 고딕" panose="020B0503020000020004" pitchFamily="50" charset="-127"/>
              </a:rPr>
              <a:t>.</a:t>
            </a:r>
          </a:p>
          <a:p>
            <a:pPr algn="l"/>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부터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까지 증가할 때 오즈 비의 값은 처음에는</a:t>
            </a:r>
            <a:endParaRPr lang="en-US" altLang="ko-KR" sz="1800">
              <a:solidFill>
                <a:schemeClr val="tx1"/>
              </a:solidFill>
              <a:latin typeface="맑은 고딕" panose="020B0503020000020004" pitchFamily="50" charset="-127"/>
              <a:ea typeface="맑은 고딕" panose="020B0503020000020004" pitchFamily="50" charset="-127"/>
            </a:endParaRPr>
          </a:p>
          <a:p>
            <a:pPr algn="l"/>
            <a:r>
              <a:rPr lang="ko-KR" altLang="en-US" sz="1800">
                <a:solidFill>
                  <a:schemeClr val="tx1"/>
                </a:solidFill>
                <a:latin typeface="맑은 고딕" panose="020B0503020000020004" pitchFamily="50" charset="-127"/>
                <a:ea typeface="맑은 고딕" panose="020B0503020000020004" pitchFamily="50" charset="-127"/>
              </a:rPr>
              <a:t>천천히 증가하지만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에 가까워지면 급격히 증가한다</a:t>
            </a:r>
            <a:r>
              <a:rPr lang="en-US" altLang="ko-KR" sz="1800">
                <a:solidFill>
                  <a:schemeClr val="tx1"/>
                </a:solidFill>
                <a:latin typeface="맑은 고딕" panose="020B0503020000020004" pitchFamily="50" charset="-127"/>
                <a:ea typeface="맑은 고딕" panose="020B0503020000020004" pitchFamily="50" charset="-127"/>
              </a:rPr>
              <a:t>.</a:t>
            </a:r>
            <a:endParaRPr lang="ko-KR" altLang="en-US" sz="1800">
              <a:solidFill>
                <a:schemeClr val="tx1"/>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196645719"/>
      </p:ext>
    </p:extLst>
  </p:cSld>
  <p:clrMapOvr>
    <a:masterClrMapping/>
  </p:clrMapOvr>
</p:sld>
</file>

<file path=ppt/theme/theme1.xml><?xml version="1.0" encoding="utf-8"?>
<a:theme xmlns:a="http://schemas.openxmlformats.org/drawingml/2006/main" name="1_제목 슬라이드">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CC"/>
        </a:solidFill>
        <a:ln w="19050">
          <a:solidFill>
            <a:srgbClr val="FFC000"/>
          </a:solidFill>
        </a:ln>
      </a:spPr>
      <a:bodyPr rtlCol="0" anchor="ctr"/>
      <a:lstStyle>
        <a:defPPr algn="ctr">
          <a:defRPr sz="1800" smtClean="0">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002060"/>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lnSpc>
            <a:spcPct val="130000"/>
          </a:lnSpc>
          <a:buClr>
            <a:srgbClr val="C5003D"/>
          </a:buClr>
          <a:defRPr sz="1800" smtClean="0">
            <a:solidFill>
              <a:schemeClr val="tx1"/>
            </a:solidFill>
            <a:latin typeface="Consolas" panose="020B0609020204030204" pitchFamily="49" charset="0"/>
            <a:ea typeface="+mn-ea"/>
          </a:defRPr>
        </a:defPPr>
      </a:lstStyle>
    </a:txDef>
  </a:objectDefaults>
  <a:extraClrSchemeLst/>
</a:theme>
</file>

<file path=ppt/theme/theme2.xml><?xml version="1.0" encoding="utf-8"?>
<a:theme xmlns:a="http://schemas.openxmlformats.org/drawingml/2006/main" name="38_기본 디자인">
  <a:themeElements>
    <a:clrScheme name="38_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8_기본 디자인">
      <a:majorFont>
        <a:latin typeface="굴림"/>
        <a:ea typeface="굴림"/>
        <a:cs typeface=""/>
      </a:majorFont>
      <a:minorFont>
        <a:latin typeface="굴림"/>
        <a:ea typeface="굴림"/>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CC"/>
        </a:solidFill>
        <a:ln w="19050">
          <a:solidFill>
            <a:srgbClr val="FF6600"/>
          </a:solidFill>
        </a:ln>
      </a:spPr>
      <a:bodyPr rtlCol="0" anchor="ctr"/>
      <a:lstStyle>
        <a:defPPr algn="ctr">
          <a:defRPr>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sz="2400" smtClean="0">
            <a:solidFill>
              <a:schemeClr val="tx1"/>
            </a:solidFill>
            <a:latin typeface="Consolas" panose="020B0609020204030204" pitchFamily="49" charset="0"/>
          </a:defRPr>
        </a:defPPr>
      </a:lstStyle>
    </a:txDef>
  </a:objectDefaults>
  <a:extraClrSchemeLst>
    <a:extraClrScheme>
      <a:clrScheme name="38_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8_기본 디자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8_기본 디자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8_기본 디자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8_기본 디자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8_기본 디자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8_기본 디자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8_기본 디자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8_기본 디자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8_기본 디자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8_기본 디자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8_기본 디자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59763</TotalTime>
  <Words>34512</Words>
  <Application>Microsoft Office PowerPoint</Application>
  <PresentationFormat>사용자 지정</PresentationFormat>
  <Paragraphs>7375</Paragraphs>
  <Slides>385</Slides>
  <Notes>380</Notes>
  <HiddenSlides>0</HiddenSlides>
  <MMClips>0</MMClips>
  <ScaleCrop>false</ScaleCrop>
  <HeadingPairs>
    <vt:vector size="6" baseType="variant">
      <vt:variant>
        <vt:lpstr>사용한 글꼴</vt:lpstr>
      </vt:variant>
      <vt:variant>
        <vt:i4>13</vt:i4>
      </vt:variant>
      <vt:variant>
        <vt:lpstr>테마</vt:lpstr>
      </vt:variant>
      <vt:variant>
        <vt:i4>2</vt:i4>
      </vt:variant>
      <vt:variant>
        <vt:lpstr>슬라이드 제목</vt:lpstr>
      </vt:variant>
      <vt:variant>
        <vt:i4>385</vt:i4>
      </vt:variant>
    </vt:vector>
  </HeadingPairs>
  <TitlesOfParts>
    <vt:vector size="400" baseType="lpstr">
      <vt:lpstr>나눔스퀘어 ExtraBold</vt:lpstr>
      <vt:lpstr>Microsoft Sans Serif</vt:lpstr>
      <vt:lpstr>Cambria Math</vt:lpstr>
      <vt:lpstr>Arial</vt:lpstr>
      <vt:lpstr>맑은 고딕</vt:lpstr>
      <vt:lpstr>Candara</vt:lpstr>
      <vt:lpstr>고도 M</vt:lpstr>
      <vt:lpstr>Calvin</vt:lpstr>
      <vt:lpstr>Consolas</vt:lpstr>
      <vt:lpstr>Wingdings</vt:lpstr>
      <vt:lpstr>고도 B</vt:lpstr>
      <vt:lpstr>굴림</vt:lpstr>
      <vt:lpstr>맑은 고딕</vt:lpstr>
      <vt:lpstr>1_제목 슬라이드</vt:lpstr>
      <vt:lpstr>38_기본 디자인</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LG CNS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matthew</dc:creator>
  <cp:lastModifiedBy>대현</cp:lastModifiedBy>
  <cp:revision>3262</cp:revision>
  <dcterms:created xsi:type="dcterms:W3CDTF">2008-02-04T08:04:25Z</dcterms:created>
  <dcterms:modified xsi:type="dcterms:W3CDTF">2020-09-26T06:49:23Z</dcterms:modified>
</cp:coreProperties>
</file>